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492AF3D-F6D1-9F14-F12D-8C54D06EC673}"/>
              </a:ext>
            </a:extLst>
          </p:cNvPr>
          <p:cNvSpPr/>
          <p:nvPr userDrawn="1"/>
        </p:nvSpPr>
        <p:spPr>
          <a:xfrm>
            <a:off x="159798" y="390617"/>
            <a:ext cx="11878322" cy="6307733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7E2727-0013-DEE2-EA3B-FD6CC2298A80}"/>
              </a:ext>
            </a:extLst>
          </p:cNvPr>
          <p:cNvSpPr txBox="1"/>
          <p:nvPr userDrawn="1"/>
        </p:nvSpPr>
        <p:spPr>
          <a:xfrm>
            <a:off x="804908" y="159650"/>
            <a:ext cx="10582183" cy="584775"/>
          </a:xfrm>
          <a:prstGeom prst="rect">
            <a:avLst/>
          </a:prstGeom>
          <a:solidFill>
            <a:srgbClr val="346AE9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آیکون های  پزشکی سایت مینارو</a:t>
            </a:r>
            <a:endParaRPr lang="en-US" sz="32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97222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EF63072-34D1-0823-6B27-2D7388233A2D}"/>
              </a:ext>
            </a:extLst>
          </p:cNvPr>
          <p:cNvSpPr/>
          <p:nvPr userDrawn="1"/>
        </p:nvSpPr>
        <p:spPr>
          <a:xfrm>
            <a:off x="159798" y="390617"/>
            <a:ext cx="11878322" cy="6307733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8B07E3-660A-FAD1-EC2D-DFA9005484C1}"/>
              </a:ext>
            </a:extLst>
          </p:cNvPr>
          <p:cNvSpPr txBox="1"/>
          <p:nvPr userDrawn="1"/>
        </p:nvSpPr>
        <p:spPr>
          <a:xfrm>
            <a:off x="804908" y="159650"/>
            <a:ext cx="10582183" cy="584775"/>
          </a:xfrm>
          <a:prstGeom prst="rect">
            <a:avLst/>
          </a:prstGeom>
          <a:solidFill>
            <a:srgbClr val="346AE9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آیکون های  پزشکی سایت مینارو</a:t>
            </a:r>
            <a:endParaRPr lang="en-US" sz="32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20017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320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Freeform: Shape 417">
            <a:extLst>
              <a:ext uri="{FF2B5EF4-FFF2-40B4-BE49-F238E27FC236}">
                <a16:creationId xmlns:a16="http://schemas.microsoft.com/office/drawing/2014/main" id="{25FB2A2E-B9AF-43D0-CBF9-C4BBD95B9270}"/>
              </a:ext>
            </a:extLst>
          </p:cNvPr>
          <p:cNvSpPr/>
          <p:nvPr/>
        </p:nvSpPr>
        <p:spPr>
          <a:xfrm>
            <a:off x="597572" y="3756840"/>
            <a:ext cx="212461" cy="212611"/>
          </a:xfrm>
          <a:custGeom>
            <a:avLst/>
            <a:gdLst>
              <a:gd name="connsiteX0" fmla="*/ 151128 w 212461"/>
              <a:gd name="connsiteY0" fmla="*/ -27 h 212611"/>
              <a:gd name="connsiteX1" fmla="*/ 151128 w 212461"/>
              <a:gd name="connsiteY1" fmla="*/ -27 h 212611"/>
              <a:gd name="connsiteX2" fmla="*/ 32490 w 212461"/>
              <a:gd name="connsiteY2" fmla="*/ 117891 h 212611"/>
              <a:gd name="connsiteX3" fmla="*/ 17344 w 212461"/>
              <a:gd name="connsiteY3" fmla="*/ 144720 h 212611"/>
              <a:gd name="connsiteX4" fmla="*/ 13883 w 212461"/>
              <a:gd name="connsiteY4" fmla="*/ 152365 h 212611"/>
              <a:gd name="connsiteX5" fmla="*/ 9772 w 212461"/>
              <a:gd name="connsiteY5" fmla="*/ 159937 h 212611"/>
              <a:gd name="connsiteX6" fmla="*/ 94586 w 212461"/>
              <a:gd name="connsiteY6" fmla="*/ 179193 h 212611"/>
              <a:gd name="connsiteX7" fmla="*/ 212431 w 212461"/>
              <a:gd name="connsiteY7" fmla="*/ 61348 h 212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2461" h="212611">
                <a:moveTo>
                  <a:pt x="151128" y="-27"/>
                </a:moveTo>
                <a:lnTo>
                  <a:pt x="151128" y="-27"/>
                </a:lnTo>
                <a:lnTo>
                  <a:pt x="32490" y="117891"/>
                </a:lnTo>
                <a:cubicBezTo>
                  <a:pt x="26246" y="126105"/>
                  <a:pt x="21151" y="135128"/>
                  <a:pt x="17344" y="144720"/>
                </a:cubicBezTo>
                <a:cubicBezTo>
                  <a:pt x="16623" y="146162"/>
                  <a:pt x="15253" y="148903"/>
                  <a:pt x="13883" y="152365"/>
                </a:cubicBezTo>
                <a:lnTo>
                  <a:pt x="9772" y="159937"/>
                </a:lnTo>
                <a:cubicBezTo>
                  <a:pt x="-30183" y="241939"/>
                  <a:pt x="62853" y="211648"/>
                  <a:pt x="94586" y="179193"/>
                </a:cubicBezTo>
                <a:lnTo>
                  <a:pt x="212431" y="61348"/>
                </a:ln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57C5AD65-9882-3F79-3AA4-30B76B41C739}"/>
              </a:ext>
            </a:extLst>
          </p:cNvPr>
          <p:cNvSpPr/>
          <p:nvPr/>
        </p:nvSpPr>
        <p:spPr>
          <a:xfrm>
            <a:off x="740670" y="3639637"/>
            <a:ext cx="187009" cy="188098"/>
          </a:xfrm>
          <a:custGeom>
            <a:avLst/>
            <a:gdLst>
              <a:gd name="connsiteX0" fmla="*/ 186530 w 187009"/>
              <a:gd name="connsiteY0" fmla="*/ 56524 h 188098"/>
              <a:gd name="connsiteX1" fmla="*/ 186530 w 187009"/>
              <a:gd name="connsiteY1" fmla="*/ 56524 h 188098"/>
              <a:gd name="connsiteX2" fmla="*/ 170014 w 187009"/>
              <a:gd name="connsiteY2" fmla="*/ 17218 h 188098"/>
              <a:gd name="connsiteX3" fmla="*/ 130276 w 187009"/>
              <a:gd name="connsiteY3" fmla="*/ -19 h 188098"/>
              <a:gd name="connsiteX4" fmla="*/ 129627 w 187009"/>
              <a:gd name="connsiteY4" fmla="*/ -19 h 188098"/>
              <a:gd name="connsiteX5" fmla="*/ 91042 w 187009"/>
              <a:gd name="connsiteY5" fmla="*/ 15847 h 188098"/>
              <a:gd name="connsiteX6" fmla="*/ 67603 w 187009"/>
              <a:gd name="connsiteY6" fmla="*/ 39287 h 188098"/>
              <a:gd name="connsiteX7" fmla="*/ 64141 w 187009"/>
              <a:gd name="connsiteY7" fmla="*/ 35825 h 188098"/>
              <a:gd name="connsiteX8" fmla="*/ 46183 w 187009"/>
              <a:gd name="connsiteY8" fmla="*/ 28973 h 188098"/>
              <a:gd name="connsiteX9" fmla="*/ 28946 w 187009"/>
              <a:gd name="connsiteY9" fmla="*/ 35825 h 188098"/>
              <a:gd name="connsiteX10" fmla="*/ 7310 w 187009"/>
              <a:gd name="connsiteY10" fmla="*/ 57894 h 188098"/>
              <a:gd name="connsiteX11" fmla="*/ 98 w 187009"/>
              <a:gd name="connsiteY11" fmla="*/ 75131 h 188098"/>
              <a:gd name="connsiteX12" fmla="*/ 458 w 187009"/>
              <a:gd name="connsiteY12" fmla="*/ 84362 h 188098"/>
              <a:gd name="connsiteX13" fmla="*/ 101427 w 187009"/>
              <a:gd name="connsiteY13" fmla="*/ 185331 h 188098"/>
              <a:gd name="connsiteX14" fmla="*/ 101427 w 187009"/>
              <a:gd name="connsiteY14" fmla="*/ 186052 h 188098"/>
              <a:gd name="connsiteX15" fmla="*/ 111741 w 187009"/>
              <a:gd name="connsiteY15" fmla="*/ 188072 h 188098"/>
              <a:gd name="connsiteX16" fmla="*/ 128978 w 187009"/>
              <a:gd name="connsiteY16" fmla="*/ 179850 h 188098"/>
              <a:gd name="connsiteX17" fmla="*/ 151046 w 187009"/>
              <a:gd name="connsiteY17" fmla="*/ 158214 h 188098"/>
              <a:gd name="connsiteX18" fmla="*/ 151046 w 187009"/>
              <a:gd name="connsiteY18" fmla="*/ 122153 h 188098"/>
              <a:gd name="connsiteX19" fmla="*/ 146936 w 187009"/>
              <a:gd name="connsiteY19" fmla="*/ 119413 h 188098"/>
              <a:gd name="connsiteX20" fmla="*/ 171024 w 187009"/>
              <a:gd name="connsiteY20" fmla="*/ 95973 h 188098"/>
              <a:gd name="connsiteX21" fmla="*/ 186890 w 187009"/>
              <a:gd name="connsiteY21" fmla="*/ 56668 h 188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87009" h="188098">
                <a:moveTo>
                  <a:pt x="186530" y="56524"/>
                </a:moveTo>
                <a:lnTo>
                  <a:pt x="186530" y="56524"/>
                </a:lnTo>
                <a:cubicBezTo>
                  <a:pt x="186952" y="41652"/>
                  <a:pt x="180932" y="27322"/>
                  <a:pt x="170014" y="17218"/>
                </a:cubicBezTo>
                <a:cubicBezTo>
                  <a:pt x="159871" y="6010"/>
                  <a:pt x="145387" y="-272"/>
                  <a:pt x="130276" y="-19"/>
                </a:cubicBezTo>
                <a:lnTo>
                  <a:pt x="129627" y="-19"/>
                </a:lnTo>
                <a:cubicBezTo>
                  <a:pt x="115140" y="-207"/>
                  <a:pt x="101204" y="5520"/>
                  <a:pt x="91042" y="15847"/>
                </a:cubicBezTo>
                <a:lnTo>
                  <a:pt x="67603" y="39287"/>
                </a:lnTo>
                <a:lnTo>
                  <a:pt x="64141" y="35825"/>
                </a:lnTo>
                <a:cubicBezTo>
                  <a:pt x="59553" y="30863"/>
                  <a:pt x="52910" y="28324"/>
                  <a:pt x="46183" y="28973"/>
                </a:cubicBezTo>
                <a:cubicBezTo>
                  <a:pt x="39727" y="28721"/>
                  <a:pt x="33466" y="31209"/>
                  <a:pt x="28946" y="35825"/>
                </a:cubicBezTo>
                <a:lnTo>
                  <a:pt x="7310" y="57894"/>
                </a:lnTo>
                <a:cubicBezTo>
                  <a:pt x="2537" y="62336"/>
                  <a:pt x="-91" y="68618"/>
                  <a:pt x="98" y="75131"/>
                </a:cubicBezTo>
                <a:cubicBezTo>
                  <a:pt x="-155" y="78210"/>
                  <a:pt x="-34" y="81311"/>
                  <a:pt x="458" y="84362"/>
                </a:cubicBezTo>
                <a:lnTo>
                  <a:pt x="101427" y="185331"/>
                </a:lnTo>
                <a:lnTo>
                  <a:pt x="101427" y="186052"/>
                </a:lnTo>
                <a:cubicBezTo>
                  <a:pt x="104764" y="187170"/>
                  <a:pt x="108230" y="187848"/>
                  <a:pt x="111741" y="188072"/>
                </a:cubicBezTo>
                <a:cubicBezTo>
                  <a:pt x="118376" y="187834"/>
                  <a:pt x="124616" y="184855"/>
                  <a:pt x="128978" y="179850"/>
                </a:cubicBezTo>
                <a:lnTo>
                  <a:pt x="151046" y="158214"/>
                </a:lnTo>
                <a:cubicBezTo>
                  <a:pt x="160397" y="148009"/>
                  <a:pt x="160397" y="132358"/>
                  <a:pt x="151046" y="122153"/>
                </a:cubicBezTo>
                <a:lnTo>
                  <a:pt x="146936" y="119413"/>
                </a:lnTo>
                <a:lnTo>
                  <a:pt x="171024" y="95973"/>
                </a:lnTo>
                <a:cubicBezTo>
                  <a:pt x="181950" y="85920"/>
                  <a:pt x="187777" y="71488"/>
                  <a:pt x="186890" y="56668"/>
                </a:cubicBezTo>
                <a:close/>
              </a:path>
            </a:pathLst>
          </a:custGeom>
          <a:solidFill>
            <a:srgbClr val="6C6C6A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20" name="Freeform: Shape 419">
            <a:extLst>
              <a:ext uri="{FF2B5EF4-FFF2-40B4-BE49-F238E27FC236}">
                <a16:creationId xmlns:a16="http://schemas.microsoft.com/office/drawing/2014/main" id="{D8EDFCA5-8EE0-7084-00AE-FA04551F41FA}"/>
              </a:ext>
            </a:extLst>
          </p:cNvPr>
          <p:cNvSpPr/>
          <p:nvPr/>
        </p:nvSpPr>
        <p:spPr>
          <a:xfrm>
            <a:off x="599378" y="3984382"/>
            <a:ext cx="68111" cy="102699"/>
          </a:xfrm>
          <a:custGeom>
            <a:avLst/>
            <a:gdLst>
              <a:gd name="connsiteX0" fmla="*/ 66529 w 68111"/>
              <a:gd name="connsiteY0" fmla="*/ 63368 h 102699"/>
              <a:gd name="connsiteX1" fmla="*/ 34146 w 68111"/>
              <a:gd name="connsiteY1" fmla="*/ -27 h 102699"/>
              <a:gd name="connsiteX2" fmla="*/ 1043 w 68111"/>
              <a:gd name="connsiteY2" fmla="*/ 63368 h 102699"/>
              <a:gd name="connsiteX3" fmla="*/ 34146 w 68111"/>
              <a:gd name="connsiteY3" fmla="*/ 102673 h 102699"/>
              <a:gd name="connsiteX4" fmla="*/ 66529 w 68111"/>
              <a:gd name="connsiteY4" fmla="*/ 63368 h 102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111" h="102699">
                <a:moveTo>
                  <a:pt x="66529" y="63368"/>
                </a:moveTo>
                <a:lnTo>
                  <a:pt x="34146" y="-27"/>
                </a:lnTo>
                <a:lnTo>
                  <a:pt x="1043" y="63368"/>
                </a:lnTo>
                <a:cubicBezTo>
                  <a:pt x="-5087" y="85436"/>
                  <a:pt x="16260" y="102673"/>
                  <a:pt x="34146" y="102673"/>
                </a:cubicBezTo>
                <a:cubicBezTo>
                  <a:pt x="52032" y="102673"/>
                  <a:pt x="74173" y="85436"/>
                  <a:pt x="66529" y="63368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21" name="Freeform: Shape 420">
            <a:extLst>
              <a:ext uri="{FF2B5EF4-FFF2-40B4-BE49-F238E27FC236}">
                <a16:creationId xmlns:a16="http://schemas.microsoft.com/office/drawing/2014/main" id="{6606FC21-5CD1-72D4-2516-37499FE52904}"/>
              </a:ext>
            </a:extLst>
          </p:cNvPr>
          <p:cNvSpPr/>
          <p:nvPr/>
        </p:nvSpPr>
        <p:spPr>
          <a:xfrm>
            <a:off x="577441" y="2008356"/>
            <a:ext cx="271249" cy="448750"/>
          </a:xfrm>
          <a:custGeom>
            <a:avLst/>
            <a:gdLst>
              <a:gd name="connsiteX0" fmla="*/ 271147 w 271249"/>
              <a:gd name="connsiteY0" fmla="*/ 138795 h 448750"/>
              <a:gd name="connsiteX1" fmla="*/ 271147 w 271249"/>
              <a:gd name="connsiteY1" fmla="*/ 138795 h 448750"/>
              <a:gd name="connsiteX2" fmla="*/ 249150 w 271249"/>
              <a:gd name="connsiteY2" fmla="*/ 23402 h 448750"/>
              <a:gd name="connsiteX3" fmla="*/ 244967 w 271249"/>
              <a:gd name="connsiteY3" fmla="*/ 18570 h 448750"/>
              <a:gd name="connsiteX4" fmla="*/ 139527 w 271249"/>
              <a:gd name="connsiteY4" fmla="*/ 18570 h 448750"/>
              <a:gd name="connsiteX5" fmla="*/ 135344 w 271249"/>
              <a:gd name="connsiteY5" fmla="*/ 23402 h 448750"/>
              <a:gd name="connsiteX6" fmla="*/ 113275 w 271249"/>
              <a:gd name="connsiteY6" fmla="*/ 138795 h 448750"/>
              <a:gd name="connsiteX7" fmla="*/ 115366 w 271249"/>
              <a:gd name="connsiteY7" fmla="*/ 147089 h 448750"/>
              <a:gd name="connsiteX8" fmla="*/ 131954 w 271249"/>
              <a:gd name="connsiteY8" fmla="*/ 172259 h 448750"/>
              <a:gd name="connsiteX9" fmla="*/ 180203 w 271249"/>
              <a:gd name="connsiteY9" fmla="*/ 109514 h 448750"/>
              <a:gd name="connsiteX10" fmla="*/ 161596 w 271249"/>
              <a:gd name="connsiteY10" fmla="*/ 83983 h 448750"/>
              <a:gd name="connsiteX11" fmla="*/ 163947 w 271249"/>
              <a:gd name="connsiteY11" fmla="*/ 71557 h 448750"/>
              <a:gd name="connsiteX12" fmla="*/ 167077 w 271249"/>
              <a:gd name="connsiteY12" fmla="*/ 70208 h 448750"/>
              <a:gd name="connsiteX13" fmla="*/ 191237 w 271249"/>
              <a:gd name="connsiteY13" fmla="*/ 51601 h 448750"/>
              <a:gd name="connsiteX14" fmla="*/ 216696 w 271249"/>
              <a:gd name="connsiteY14" fmla="*/ 70208 h 448750"/>
              <a:gd name="connsiteX15" fmla="*/ 223234 w 271249"/>
              <a:gd name="connsiteY15" fmla="*/ 80435 h 448750"/>
              <a:gd name="connsiteX16" fmla="*/ 221528 w 271249"/>
              <a:gd name="connsiteY16" fmla="*/ 83983 h 448750"/>
              <a:gd name="connsiteX17" fmla="*/ 193978 w 271249"/>
              <a:gd name="connsiteY17" fmla="*/ 120548 h 448750"/>
              <a:gd name="connsiteX18" fmla="*/ 983 w 271249"/>
              <a:gd name="connsiteY18" fmla="*/ 397708 h 448750"/>
              <a:gd name="connsiteX19" fmla="*/ 47140 w 271249"/>
              <a:gd name="connsiteY19" fmla="*/ 448193 h 448750"/>
              <a:gd name="connsiteX20" fmla="*/ 110534 w 271249"/>
              <a:gd name="connsiteY20" fmla="*/ 379967 h 448750"/>
              <a:gd name="connsiteX21" fmla="*/ 269200 w 271249"/>
              <a:gd name="connsiteY21" fmla="*/ 147666 h 448750"/>
              <a:gd name="connsiteX22" fmla="*/ 271219 w 271249"/>
              <a:gd name="connsiteY22" fmla="*/ 139372 h 44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71249" h="448750">
                <a:moveTo>
                  <a:pt x="271147" y="138795"/>
                </a:moveTo>
                <a:lnTo>
                  <a:pt x="271147" y="138795"/>
                </a:lnTo>
                <a:cubicBezTo>
                  <a:pt x="270498" y="121558"/>
                  <a:pt x="264945" y="59462"/>
                  <a:pt x="249150" y="23402"/>
                </a:cubicBezTo>
                <a:cubicBezTo>
                  <a:pt x="248161" y="21483"/>
                  <a:pt x="246727" y="19825"/>
                  <a:pt x="244967" y="18570"/>
                </a:cubicBezTo>
                <a:cubicBezTo>
                  <a:pt x="214195" y="-6225"/>
                  <a:pt x="170299" y="-6225"/>
                  <a:pt x="139527" y="18570"/>
                </a:cubicBezTo>
                <a:cubicBezTo>
                  <a:pt x="137605" y="19637"/>
                  <a:pt x="136124" y="21346"/>
                  <a:pt x="135344" y="23402"/>
                </a:cubicBezTo>
                <a:cubicBezTo>
                  <a:pt x="119477" y="59895"/>
                  <a:pt x="113707" y="121270"/>
                  <a:pt x="113275" y="138795"/>
                </a:cubicBezTo>
                <a:cubicBezTo>
                  <a:pt x="113326" y="141687"/>
                  <a:pt x="114042" y="144521"/>
                  <a:pt x="115366" y="147089"/>
                </a:cubicBezTo>
                <a:lnTo>
                  <a:pt x="131954" y="172259"/>
                </a:lnTo>
                <a:lnTo>
                  <a:pt x="180203" y="109514"/>
                </a:lnTo>
                <a:lnTo>
                  <a:pt x="161596" y="83983"/>
                </a:lnTo>
                <a:cubicBezTo>
                  <a:pt x="158813" y="79901"/>
                  <a:pt x="159865" y="74341"/>
                  <a:pt x="163947" y="71557"/>
                </a:cubicBezTo>
                <a:cubicBezTo>
                  <a:pt x="164894" y="70908"/>
                  <a:pt x="165957" y="70453"/>
                  <a:pt x="167077" y="70208"/>
                </a:cubicBezTo>
                <a:cubicBezTo>
                  <a:pt x="176483" y="65996"/>
                  <a:pt x="184762" y="59621"/>
                  <a:pt x="191237" y="51601"/>
                </a:cubicBezTo>
                <a:cubicBezTo>
                  <a:pt x="198154" y="59707"/>
                  <a:pt x="206873" y="66076"/>
                  <a:pt x="216696" y="70208"/>
                </a:cubicBezTo>
                <a:cubicBezTo>
                  <a:pt x="221325" y="71225"/>
                  <a:pt x="224252" y="75805"/>
                  <a:pt x="223234" y="80435"/>
                </a:cubicBezTo>
                <a:cubicBezTo>
                  <a:pt x="222948" y="81733"/>
                  <a:pt x="222364" y="82952"/>
                  <a:pt x="221528" y="83983"/>
                </a:cubicBezTo>
                <a:lnTo>
                  <a:pt x="193978" y="120548"/>
                </a:lnTo>
                <a:cubicBezTo>
                  <a:pt x="176741" y="142185"/>
                  <a:pt x="-15605" y="379750"/>
                  <a:pt x="983" y="397708"/>
                </a:cubicBezTo>
                <a:lnTo>
                  <a:pt x="47140" y="448193"/>
                </a:lnTo>
                <a:cubicBezTo>
                  <a:pt x="52621" y="455405"/>
                  <a:pt x="105702" y="386890"/>
                  <a:pt x="110534" y="379967"/>
                </a:cubicBezTo>
                <a:lnTo>
                  <a:pt x="269200" y="147666"/>
                </a:lnTo>
                <a:cubicBezTo>
                  <a:pt x="270504" y="145091"/>
                  <a:pt x="271195" y="142257"/>
                  <a:pt x="271219" y="139372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22" name="Freeform: Shape 421">
            <a:extLst>
              <a:ext uri="{FF2B5EF4-FFF2-40B4-BE49-F238E27FC236}">
                <a16:creationId xmlns:a16="http://schemas.microsoft.com/office/drawing/2014/main" id="{7179D48F-0F9E-031C-9ECE-E4A0B45EA32D}"/>
              </a:ext>
            </a:extLst>
          </p:cNvPr>
          <p:cNvSpPr/>
          <p:nvPr/>
        </p:nvSpPr>
        <p:spPr>
          <a:xfrm>
            <a:off x="779022" y="2210572"/>
            <a:ext cx="168452" cy="217183"/>
          </a:xfrm>
          <a:custGeom>
            <a:avLst/>
            <a:gdLst>
              <a:gd name="connsiteX0" fmla="*/ 48218 w 168452"/>
              <a:gd name="connsiteY0" fmla="*/ -27 h 217183"/>
              <a:gd name="connsiteX1" fmla="*/ -30 w 168452"/>
              <a:gd name="connsiteY1" fmla="*/ 73104 h 217183"/>
              <a:gd name="connsiteX2" fmla="*/ 72090 w 168452"/>
              <a:gd name="connsiteY2" fmla="*/ 177174 h 217183"/>
              <a:gd name="connsiteX3" fmla="*/ 122575 w 168452"/>
              <a:gd name="connsiteY3" fmla="*/ 216480 h 217183"/>
              <a:gd name="connsiteX4" fmla="*/ 168011 w 168452"/>
              <a:gd name="connsiteY4" fmla="*/ 165491 h 217183"/>
              <a:gd name="connsiteX5" fmla="*/ 139163 w 168452"/>
              <a:gd name="connsiteY5" fmla="*/ 110967 h 217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8452" h="217183">
                <a:moveTo>
                  <a:pt x="48218" y="-27"/>
                </a:moveTo>
                <a:lnTo>
                  <a:pt x="-30" y="73104"/>
                </a:lnTo>
                <a:lnTo>
                  <a:pt x="72090" y="177174"/>
                </a:lnTo>
                <a:cubicBezTo>
                  <a:pt x="76922" y="184386"/>
                  <a:pt x="116156" y="222682"/>
                  <a:pt x="122575" y="216480"/>
                </a:cubicBezTo>
                <a:lnTo>
                  <a:pt x="168011" y="165491"/>
                </a:lnTo>
                <a:cubicBezTo>
                  <a:pt x="172194" y="160658"/>
                  <a:pt x="143201" y="115799"/>
                  <a:pt x="139163" y="110967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23" name="Freeform: Shape 422">
            <a:extLst>
              <a:ext uri="{FF2B5EF4-FFF2-40B4-BE49-F238E27FC236}">
                <a16:creationId xmlns:a16="http://schemas.microsoft.com/office/drawing/2014/main" id="{45B069EE-9A0E-3178-FB23-483F2992CB7F}"/>
              </a:ext>
            </a:extLst>
          </p:cNvPr>
          <p:cNvSpPr/>
          <p:nvPr/>
        </p:nvSpPr>
        <p:spPr>
          <a:xfrm>
            <a:off x="733946" y="4715487"/>
            <a:ext cx="142578" cy="160234"/>
          </a:xfrm>
          <a:custGeom>
            <a:avLst/>
            <a:gdLst>
              <a:gd name="connsiteX0" fmla="*/ -30 w 142578"/>
              <a:gd name="connsiteY0" fmla="*/ 14741 h 160234"/>
              <a:gd name="connsiteX1" fmla="*/ -30 w 142578"/>
              <a:gd name="connsiteY1" fmla="*/ 14741 h 160234"/>
              <a:gd name="connsiteX2" fmla="*/ 112983 w 142578"/>
              <a:gd name="connsiteY2" fmla="*/ 160208 h 160234"/>
              <a:gd name="connsiteX3" fmla="*/ 117860 w 142578"/>
              <a:gd name="connsiteY3" fmla="*/ 29540 h 160234"/>
              <a:gd name="connsiteX4" fmla="*/ -30 w 142578"/>
              <a:gd name="connsiteY4" fmla="*/ 14741 h 160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578" h="160234">
                <a:moveTo>
                  <a:pt x="-30" y="14741"/>
                </a:moveTo>
                <a:lnTo>
                  <a:pt x="-30" y="14741"/>
                </a:lnTo>
                <a:lnTo>
                  <a:pt x="112983" y="160208"/>
                </a:lnTo>
                <a:cubicBezTo>
                  <a:pt x="150412" y="125475"/>
                  <a:pt x="152595" y="66971"/>
                  <a:pt x="117860" y="29540"/>
                </a:cubicBezTo>
                <a:cubicBezTo>
                  <a:pt x="87353" y="-3333"/>
                  <a:pt x="37656" y="-9571"/>
                  <a:pt x="-30" y="14741"/>
                </a:cubicBezTo>
                <a:close/>
              </a:path>
            </a:pathLst>
          </a:custGeom>
          <a:solidFill>
            <a:srgbClr val="6C6C6A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24" name="Freeform: Shape 423">
            <a:extLst>
              <a:ext uri="{FF2B5EF4-FFF2-40B4-BE49-F238E27FC236}">
                <a16:creationId xmlns:a16="http://schemas.microsoft.com/office/drawing/2014/main" id="{7D06D439-1FED-EEA9-F0E9-590328A17047}"/>
              </a:ext>
            </a:extLst>
          </p:cNvPr>
          <p:cNvSpPr/>
          <p:nvPr/>
        </p:nvSpPr>
        <p:spPr>
          <a:xfrm>
            <a:off x="768709" y="4534446"/>
            <a:ext cx="206992" cy="202709"/>
          </a:xfrm>
          <a:custGeom>
            <a:avLst/>
            <a:gdLst>
              <a:gd name="connsiteX0" fmla="*/ -30 w 206992"/>
              <a:gd name="connsiteY0" fmla="*/ 121353 h 202709"/>
              <a:gd name="connsiteX1" fmla="*/ -30 w 206992"/>
              <a:gd name="connsiteY1" fmla="*/ 121353 h 202709"/>
              <a:gd name="connsiteX2" fmla="*/ 86514 w 206992"/>
              <a:gd name="connsiteY2" fmla="*/ 188858 h 202709"/>
              <a:gd name="connsiteX3" fmla="*/ 140317 w 206992"/>
              <a:gd name="connsiteY3" fmla="*/ 201984 h 202709"/>
              <a:gd name="connsiteX4" fmla="*/ 188782 w 206992"/>
              <a:gd name="connsiteY4" fmla="*/ 174433 h 202709"/>
              <a:gd name="connsiteX5" fmla="*/ 192893 w 206992"/>
              <a:gd name="connsiteY5" fmla="*/ 168880 h 202709"/>
              <a:gd name="connsiteX6" fmla="*/ 203206 w 206992"/>
              <a:gd name="connsiteY6" fmla="*/ 102024 h 202709"/>
              <a:gd name="connsiteX7" fmla="*/ 177747 w 206992"/>
              <a:gd name="connsiteY7" fmla="*/ 67550 h 202709"/>
              <a:gd name="connsiteX8" fmla="*/ 91202 w 206992"/>
              <a:gd name="connsiteY8" fmla="*/ -27 h 202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992" h="202709">
                <a:moveTo>
                  <a:pt x="-30" y="121353"/>
                </a:moveTo>
                <a:lnTo>
                  <a:pt x="-30" y="121353"/>
                </a:lnTo>
                <a:lnTo>
                  <a:pt x="86514" y="188858"/>
                </a:lnTo>
                <a:cubicBezTo>
                  <a:pt x="102139" y="199892"/>
                  <a:pt x="121368" y="204580"/>
                  <a:pt x="140317" y="201984"/>
                </a:cubicBezTo>
                <a:cubicBezTo>
                  <a:pt x="159545" y="199769"/>
                  <a:pt x="177044" y="189824"/>
                  <a:pt x="188782" y="174433"/>
                </a:cubicBezTo>
                <a:lnTo>
                  <a:pt x="192893" y="168880"/>
                </a:lnTo>
                <a:cubicBezTo>
                  <a:pt x="206855" y="149537"/>
                  <a:pt x="210691" y="124670"/>
                  <a:pt x="203206" y="102024"/>
                </a:cubicBezTo>
                <a:cubicBezTo>
                  <a:pt x="198732" y="88047"/>
                  <a:pt x="189786" y="75938"/>
                  <a:pt x="177747" y="67550"/>
                </a:cubicBezTo>
                <a:lnTo>
                  <a:pt x="91202" y="-27"/>
                </a:ln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25" name="Freeform: Shape 424">
            <a:extLst>
              <a:ext uri="{FF2B5EF4-FFF2-40B4-BE49-F238E27FC236}">
                <a16:creationId xmlns:a16="http://schemas.microsoft.com/office/drawing/2014/main" id="{FCCD5486-87A4-E463-1D23-8EC6190EF4B6}"/>
              </a:ext>
            </a:extLst>
          </p:cNvPr>
          <p:cNvSpPr/>
          <p:nvPr/>
        </p:nvSpPr>
        <p:spPr>
          <a:xfrm>
            <a:off x="650978" y="4454845"/>
            <a:ext cx="199010" cy="196148"/>
          </a:xfrm>
          <a:custGeom>
            <a:avLst/>
            <a:gdLst>
              <a:gd name="connsiteX0" fmla="*/ 18389 w 199010"/>
              <a:gd name="connsiteY0" fmla="*/ 29306 h 196148"/>
              <a:gd name="connsiteX1" fmla="*/ 18389 w 199010"/>
              <a:gd name="connsiteY1" fmla="*/ 29306 h 196148"/>
              <a:gd name="connsiteX2" fmla="*/ 14278 w 199010"/>
              <a:gd name="connsiteY2" fmla="*/ 34066 h 196148"/>
              <a:gd name="connsiteX3" fmla="*/ 3965 w 199010"/>
              <a:gd name="connsiteY3" fmla="*/ 101643 h 196148"/>
              <a:gd name="connsiteX4" fmla="*/ 28775 w 199010"/>
              <a:gd name="connsiteY4" fmla="*/ 136117 h 196148"/>
              <a:gd name="connsiteX5" fmla="*/ 108685 w 199010"/>
              <a:gd name="connsiteY5" fmla="*/ 196122 h 196148"/>
              <a:gd name="connsiteX6" fmla="*/ 198980 w 199010"/>
              <a:gd name="connsiteY6" fmla="*/ 74093 h 196148"/>
              <a:gd name="connsiteX7" fmla="*/ 119647 w 199010"/>
              <a:gd name="connsiteY7" fmla="*/ 14089 h 196148"/>
              <a:gd name="connsiteX8" fmla="*/ 18317 w 199010"/>
              <a:gd name="connsiteY8" fmla="*/ 29306 h 196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010" h="196148">
                <a:moveTo>
                  <a:pt x="18389" y="29306"/>
                </a:moveTo>
                <a:lnTo>
                  <a:pt x="18389" y="29306"/>
                </a:lnTo>
                <a:lnTo>
                  <a:pt x="14278" y="34066"/>
                </a:lnTo>
                <a:cubicBezTo>
                  <a:pt x="-29" y="53539"/>
                  <a:pt x="-3882" y="78788"/>
                  <a:pt x="3965" y="101643"/>
                </a:cubicBezTo>
                <a:cubicBezTo>
                  <a:pt x="8361" y="115476"/>
                  <a:pt x="17052" y="127556"/>
                  <a:pt x="28775" y="136117"/>
                </a:cubicBezTo>
                <a:lnTo>
                  <a:pt x="108685" y="196122"/>
                </a:lnTo>
                <a:lnTo>
                  <a:pt x="198980" y="74093"/>
                </a:lnTo>
                <a:lnTo>
                  <a:pt x="119647" y="14089"/>
                </a:lnTo>
                <a:cubicBezTo>
                  <a:pt x="87438" y="-9589"/>
                  <a:pt x="42149" y="-2787"/>
                  <a:pt x="18317" y="29306"/>
                </a:cubicBezTo>
                <a:close/>
              </a:path>
            </a:pathLst>
          </a:custGeom>
          <a:solidFill>
            <a:srgbClr val="6C6C6A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26" name="Freeform: Shape 425">
            <a:extLst>
              <a:ext uri="{FF2B5EF4-FFF2-40B4-BE49-F238E27FC236}">
                <a16:creationId xmlns:a16="http://schemas.microsoft.com/office/drawing/2014/main" id="{976A0587-C75D-1EED-34F1-86A9D5B90463}"/>
              </a:ext>
            </a:extLst>
          </p:cNvPr>
          <p:cNvSpPr/>
          <p:nvPr/>
        </p:nvSpPr>
        <p:spPr>
          <a:xfrm>
            <a:off x="548896" y="4640969"/>
            <a:ext cx="173655" cy="121017"/>
          </a:xfrm>
          <a:custGeom>
            <a:avLst/>
            <a:gdLst>
              <a:gd name="connsiteX0" fmla="*/ 4718 w 173655"/>
              <a:gd name="connsiteY0" fmla="*/ 120991 h 121017"/>
              <a:gd name="connsiteX1" fmla="*/ 4718 w 173655"/>
              <a:gd name="connsiteY1" fmla="*/ 120991 h 121017"/>
              <a:gd name="connsiteX2" fmla="*/ 173625 w 173655"/>
              <a:gd name="connsiteY2" fmla="*/ 49952 h 121017"/>
              <a:gd name="connsiteX3" fmla="*/ 49942 w 173655"/>
              <a:gd name="connsiteY3" fmla="*/ 10113 h 121017"/>
              <a:gd name="connsiteX4" fmla="*/ 4718 w 173655"/>
              <a:gd name="connsiteY4" fmla="*/ 120991 h 121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655" h="121017">
                <a:moveTo>
                  <a:pt x="4718" y="120991"/>
                </a:moveTo>
                <a:lnTo>
                  <a:pt x="4718" y="120991"/>
                </a:lnTo>
                <a:lnTo>
                  <a:pt x="173625" y="49952"/>
                </a:lnTo>
                <a:cubicBezTo>
                  <a:pt x="150472" y="4797"/>
                  <a:pt x="95097" y="-13038"/>
                  <a:pt x="49942" y="10113"/>
                </a:cubicBezTo>
                <a:cubicBezTo>
                  <a:pt x="9548" y="30826"/>
                  <a:pt x="-9667" y="77935"/>
                  <a:pt x="4718" y="120991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27" name="Freeform: Shape 426">
            <a:extLst>
              <a:ext uri="{FF2B5EF4-FFF2-40B4-BE49-F238E27FC236}">
                <a16:creationId xmlns:a16="http://schemas.microsoft.com/office/drawing/2014/main" id="{92A51FCA-BCC8-280A-B34D-A2D921ECDDD4}"/>
              </a:ext>
            </a:extLst>
          </p:cNvPr>
          <p:cNvSpPr/>
          <p:nvPr/>
        </p:nvSpPr>
        <p:spPr>
          <a:xfrm>
            <a:off x="688775" y="4743380"/>
            <a:ext cx="141957" cy="159539"/>
          </a:xfrm>
          <a:custGeom>
            <a:avLst/>
            <a:gdLst>
              <a:gd name="connsiteX0" fmla="*/ 141927 w 141957"/>
              <a:gd name="connsiteY0" fmla="*/ 144719 h 159539"/>
              <a:gd name="connsiteX1" fmla="*/ 141927 w 141957"/>
              <a:gd name="connsiteY1" fmla="*/ 144719 h 159539"/>
              <a:gd name="connsiteX2" fmla="*/ 14755 w 141957"/>
              <a:gd name="connsiteY2" fmla="*/ 117552 h 159539"/>
              <a:gd name="connsiteX3" fmla="*/ 29563 w 141957"/>
              <a:gd name="connsiteY3" fmla="*/ -27 h 159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957" h="159539">
                <a:moveTo>
                  <a:pt x="141927" y="144719"/>
                </a:moveTo>
                <a:lnTo>
                  <a:pt x="141927" y="144719"/>
                </a:lnTo>
                <a:cubicBezTo>
                  <a:pt x="99307" y="172335"/>
                  <a:pt x="42370" y="160168"/>
                  <a:pt x="14755" y="117552"/>
                </a:cubicBezTo>
                <a:cubicBezTo>
                  <a:pt x="-9588" y="79977"/>
                  <a:pt x="-3336" y="30336"/>
                  <a:pt x="29563" y="-27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28" name="Freeform: Shape 427">
            <a:extLst>
              <a:ext uri="{FF2B5EF4-FFF2-40B4-BE49-F238E27FC236}">
                <a16:creationId xmlns:a16="http://schemas.microsoft.com/office/drawing/2014/main" id="{521E3260-9D0B-6A10-4CD3-AFF8E384F8D8}"/>
              </a:ext>
            </a:extLst>
          </p:cNvPr>
          <p:cNvSpPr/>
          <p:nvPr/>
        </p:nvSpPr>
        <p:spPr>
          <a:xfrm>
            <a:off x="560857" y="4709556"/>
            <a:ext cx="172368" cy="120386"/>
          </a:xfrm>
          <a:custGeom>
            <a:avLst/>
            <a:gdLst>
              <a:gd name="connsiteX0" fmla="*/ 158202 w 172368"/>
              <a:gd name="connsiteY0" fmla="*/ 23413 h 120386"/>
              <a:gd name="connsiteX1" fmla="*/ 152649 w 172368"/>
              <a:gd name="connsiteY1" fmla="*/ 28966 h 120386"/>
              <a:gd name="connsiteX2" fmla="*/ 121637 w 172368"/>
              <a:gd name="connsiteY2" fmla="*/ 111688 h 120386"/>
              <a:gd name="connsiteX3" fmla="*/ 117526 w 172368"/>
              <a:gd name="connsiteY3" fmla="*/ 113707 h 120386"/>
              <a:gd name="connsiteX4" fmla="*/ -30 w 172368"/>
              <a:gd name="connsiteY4" fmla="*/ 71012 h 120386"/>
              <a:gd name="connsiteX5" fmla="*/ 169598 w 172368"/>
              <a:gd name="connsiteY5" fmla="*/ -27 h 120386"/>
              <a:gd name="connsiteX6" fmla="*/ 172338 w 172368"/>
              <a:gd name="connsiteY6" fmla="*/ 13748 h 120386"/>
              <a:gd name="connsiteX7" fmla="*/ 169598 w 172368"/>
              <a:gd name="connsiteY7" fmla="*/ 15191 h 120386"/>
              <a:gd name="connsiteX8" fmla="*/ 163395 w 172368"/>
              <a:gd name="connsiteY8" fmla="*/ 18580 h 120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2368" h="120386">
                <a:moveTo>
                  <a:pt x="158202" y="23413"/>
                </a:moveTo>
                <a:lnTo>
                  <a:pt x="152649" y="28966"/>
                </a:lnTo>
                <a:cubicBezTo>
                  <a:pt x="130157" y="50313"/>
                  <a:pt x="118723" y="80813"/>
                  <a:pt x="121637" y="111688"/>
                </a:cubicBezTo>
                <a:lnTo>
                  <a:pt x="117526" y="113707"/>
                </a:lnTo>
                <a:cubicBezTo>
                  <a:pt x="73183" y="131298"/>
                  <a:pt x="22688" y="112957"/>
                  <a:pt x="-30" y="71012"/>
                </a:cubicBezTo>
                <a:lnTo>
                  <a:pt x="169598" y="-27"/>
                </a:lnTo>
                <a:cubicBezTo>
                  <a:pt x="170917" y="4473"/>
                  <a:pt x="171834" y="9082"/>
                  <a:pt x="172338" y="13748"/>
                </a:cubicBezTo>
                <a:cubicBezTo>
                  <a:pt x="171689" y="13748"/>
                  <a:pt x="170968" y="14469"/>
                  <a:pt x="169598" y="15191"/>
                </a:cubicBezTo>
                <a:lnTo>
                  <a:pt x="163395" y="18580"/>
                </a:lnTo>
                <a:close/>
              </a:path>
            </a:pathLst>
          </a:custGeom>
          <a:solidFill>
            <a:srgbClr val="6C6C6A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29" name="Freeform: Shape 428">
            <a:extLst>
              <a:ext uri="{FF2B5EF4-FFF2-40B4-BE49-F238E27FC236}">
                <a16:creationId xmlns:a16="http://schemas.microsoft.com/office/drawing/2014/main" id="{6ABA2648-1C4F-A8F3-3472-53105A1ACB8D}"/>
              </a:ext>
            </a:extLst>
          </p:cNvPr>
          <p:cNvSpPr/>
          <p:nvPr/>
        </p:nvSpPr>
        <p:spPr>
          <a:xfrm>
            <a:off x="5625247" y="5449946"/>
            <a:ext cx="25530" cy="25531"/>
          </a:xfrm>
          <a:custGeom>
            <a:avLst/>
            <a:gdLst>
              <a:gd name="connsiteX0" fmla="*/ -30 w 25530"/>
              <a:gd name="connsiteY0" fmla="*/ -25 h 25531"/>
              <a:gd name="connsiteX1" fmla="*/ 11725 w 25530"/>
              <a:gd name="connsiteY1" fmla="*/ -25 h 25531"/>
              <a:gd name="connsiteX2" fmla="*/ 25500 w 25530"/>
              <a:gd name="connsiteY2" fmla="*/ 12380 h 25531"/>
              <a:gd name="connsiteX3" fmla="*/ 11725 w 25530"/>
              <a:gd name="connsiteY3" fmla="*/ 25505 h 25531"/>
              <a:gd name="connsiteX4" fmla="*/ 5667 w 25530"/>
              <a:gd name="connsiteY4" fmla="*/ 25505 h 25531"/>
              <a:gd name="connsiteX5" fmla="*/ 114 w 25530"/>
              <a:gd name="connsiteY5" fmla="*/ -25 h 25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530" h="25531">
                <a:moveTo>
                  <a:pt x="-30" y="-25"/>
                </a:moveTo>
                <a:lnTo>
                  <a:pt x="11725" y="-25"/>
                </a:lnTo>
                <a:cubicBezTo>
                  <a:pt x="18858" y="-126"/>
                  <a:pt x="24858" y="5276"/>
                  <a:pt x="25500" y="12380"/>
                </a:cubicBezTo>
                <a:cubicBezTo>
                  <a:pt x="24851" y="19592"/>
                  <a:pt x="18959" y="25210"/>
                  <a:pt x="11725" y="25505"/>
                </a:cubicBezTo>
                <a:lnTo>
                  <a:pt x="5667" y="25505"/>
                </a:lnTo>
                <a:cubicBezTo>
                  <a:pt x="5840" y="16678"/>
                  <a:pt x="3936" y="7930"/>
                  <a:pt x="114" y="-25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30" name="Freeform: Shape 429">
            <a:extLst>
              <a:ext uri="{FF2B5EF4-FFF2-40B4-BE49-F238E27FC236}">
                <a16:creationId xmlns:a16="http://schemas.microsoft.com/office/drawing/2014/main" id="{8B08F692-070D-500E-034C-7C1874413552}"/>
              </a:ext>
            </a:extLst>
          </p:cNvPr>
          <p:cNvSpPr/>
          <p:nvPr/>
        </p:nvSpPr>
        <p:spPr>
          <a:xfrm>
            <a:off x="5556371" y="5359652"/>
            <a:ext cx="68128" cy="115825"/>
          </a:xfrm>
          <a:custGeom>
            <a:avLst/>
            <a:gdLst>
              <a:gd name="connsiteX0" fmla="*/ -30 w 68128"/>
              <a:gd name="connsiteY0" fmla="*/ 115799 h 115825"/>
              <a:gd name="connsiteX1" fmla="*/ -30 w 68128"/>
              <a:gd name="connsiteY1" fmla="*/ 115799 h 115825"/>
              <a:gd name="connsiteX2" fmla="*/ 1989 w 68128"/>
              <a:gd name="connsiteY2" fmla="*/ 5527 h 115825"/>
              <a:gd name="connsiteX3" fmla="*/ 35814 w 68128"/>
              <a:gd name="connsiteY3" fmla="*/ -27 h 115825"/>
              <a:gd name="connsiteX4" fmla="*/ 61344 w 68128"/>
              <a:gd name="connsiteY4" fmla="*/ 88033 h 115825"/>
              <a:gd name="connsiteX5" fmla="*/ 67475 w 68128"/>
              <a:gd name="connsiteY5" fmla="*/ 114934 h 115825"/>
              <a:gd name="connsiteX6" fmla="*/ 66826 w 68128"/>
              <a:gd name="connsiteY6" fmla="*/ 115655 h 11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128" h="115825">
                <a:moveTo>
                  <a:pt x="-30" y="115799"/>
                </a:moveTo>
                <a:lnTo>
                  <a:pt x="-30" y="115799"/>
                </a:lnTo>
                <a:lnTo>
                  <a:pt x="1989" y="5527"/>
                </a:lnTo>
                <a:cubicBezTo>
                  <a:pt x="13117" y="2887"/>
                  <a:pt x="24426" y="1034"/>
                  <a:pt x="35814" y="-27"/>
                </a:cubicBezTo>
                <a:lnTo>
                  <a:pt x="61344" y="88033"/>
                </a:lnTo>
                <a:cubicBezTo>
                  <a:pt x="66105" y="99139"/>
                  <a:pt x="69566" y="112193"/>
                  <a:pt x="67475" y="114934"/>
                </a:cubicBezTo>
                <a:cubicBezTo>
                  <a:pt x="67475" y="115655"/>
                  <a:pt x="67475" y="115655"/>
                  <a:pt x="66826" y="115655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771A6BEA-1E21-24B6-AB8B-E581CCB6C577}"/>
              </a:ext>
            </a:extLst>
          </p:cNvPr>
          <p:cNvSpPr/>
          <p:nvPr/>
        </p:nvSpPr>
        <p:spPr>
          <a:xfrm>
            <a:off x="5576755" y="5269870"/>
            <a:ext cx="157248" cy="448402"/>
          </a:xfrm>
          <a:custGeom>
            <a:avLst/>
            <a:gdLst>
              <a:gd name="connsiteX0" fmla="*/ 61370 w 157248"/>
              <a:gd name="connsiteY0" fmla="*/ 109 h 448402"/>
              <a:gd name="connsiteX1" fmla="*/ 61370 w 157248"/>
              <a:gd name="connsiteY1" fmla="*/ 109 h 448402"/>
              <a:gd name="connsiteX2" fmla="*/ 109626 w 157248"/>
              <a:gd name="connsiteY2" fmla="*/ 41449 h 448402"/>
              <a:gd name="connsiteX3" fmla="*/ 68279 w 157248"/>
              <a:gd name="connsiteY3" fmla="*/ 89705 h 448402"/>
              <a:gd name="connsiteX4" fmla="*/ 62091 w 157248"/>
              <a:gd name="connsiteY4" fmla="*/ 89755 h 448402"/>
              <a:gd name="connsiteX5" fmla="*/ 100676 w 157248"/>
              <a:gd name="connsiteY5" fmla="*/ 89755 h 448402"/>
              <a:gd name="connsiteX6" fmla="*/ 157218 w 157248"/>
              <a:gd name="connsiteY6" fmla="*/ 130431 h 448402"/>
              <a:gd name="connsiteX7" fmla="*/ 157218 w 157248"/>
              <a:gd name="connsiteY7" fmla="*/ 231400 h 448402"/>
              <a:gd name="connsiteX8" fmla="*/ 142174 w 157248"/>
              <a:gd name="connsiteY8" fmla="*/ 245183 h 448402"/>
              <a:gd name="connsiteX9" fmla="*/ 142073 w 157248"/>
              <a:gd name="connsiteY9" fmla="*/ 245176 h 448402"/>
              <a:gd name="connsiteX10" fmla="*/ 126942 w 157248"/>
              <a:gd name="connsiteY10" fmla="*/ 231494 h 448402"/>
              <a:gd name="connsiteX11" fmla="*/ 126928 w 157248"/>
              <a:gd name="connsiteY11" fmla="*/ 230751 h 448402"/>
              <a:gd name="connsiteX12" fmla="*/ 126928 w 157248"/>
              <a:gd name="connsiteY12" fmla="*/ 121128 h 448402"/>
              <a:gd name="connsiteX13" fmla="*/ 119283 w 157248"/>
              <a:gd name="connsiteY13" fmla="*/ 121128 h 448402"/>
              <a:gd name="connsiteX14" fmla="*/ 119283 w 157248"/>
              <a:gd name="connsiteY14" fmla="*/ 240415 h 448402"/>
              <a:gd name="connsiteX15" fmla="*/ 122745 w 157248"/>
              <a:gd name="connsiteY15" fmla="*/ 425116 h 448402"/>
              <a:gd name="connsiteX16" fmla="*/ 69015 w 157248"/>
              <a:gd name="connsiteY16" fmla="*/ 425116 h 448402"/>
              <a:gd name="connsiteX17" fmla="*/ 65553 w 157248"/>
              <a:gd name="connsiteY17" fmla="*/ 257580 h 448402"/>
              <a:gd name="connsiteX18" fmla="*/ 57908 w 157248"/>
              <a:gd name="connsiteY18" fmla="*/ 257580 h 448402"/>
              <a:gd name="connsiteX19" fmla="*/ 54519 w 157248"/>
              <a:gd name="connsiteY19" fmla="*/ 425116 h 448402"/>
              <a:gd name="connsiteX20" fmla="*/ -5 w 157248"/>
              <a:gd name="connsiteY20" fmla="*/ 425116 h 448402"/>
              <a:gd name="connsiteX21" fmla="*/ 3457 w 157248"/>
              <a:gd name="connsiteY21" fmla="*/ 240415 h 448402"/>
              <a:gd name="connsiteX22" fmla="*/ 3457 w 157248"/>
              <a:gd name="connsiteY22" fmla="*/ 211567 h 448402"/>
              <a:gd name="connsiteX23" fmla="*/ 60000 w 157248"/>
              <a:gd name="connsiteY23" fmla="*/ 211567 h 448402"/>
              <a:gd name="connsiteX24" fmla="*/ 80244 w 157248"/>
              <a:gd name="connsiteY24" fmla="*/ 194597 h 448402"/>
              <a:gd name="connsiteX25" fmla="*/ 63281 w 157248"/>
              <a:gd name="connsiteY25" fmla="*/ 174353 h 448402"/>
              <a:gd name="connsiteX26" fmla="*/ 60000 w 157248"/>
              <a:gd name="connsiteY26" fmla="*/ 174353 h 448402"/>
              <a:gd name="connsiteX27" fmla="*/ 46225 w 157248"/>
              <a:gd name="connsiteY27" fmla="*/ 174353 h 448402"/>
              <a:gd name="connsiteX28" fmla="*/ 21415 w 157248"/>
              <a:gd name="connsiteY28" fmla="*/ 90260 h 448402"/>
              <a:gd name="connsiteX29" fmla="*/ 61370 w 157248"/>
              <a:gd name="connsiteY29" fmla="*/ 90260 h 448402"/>
              <a:gd name="connsiteX30" fmla="*/ 13121 w 157248"/>
              <a:gd name="connsiteY30" fmla="*/ 45401 h 448402"/>
              <a:gd name="connsiteX31" fmla="*/ 61370 w 157248"/>
              <a:gd name="connsiteY31" fmla="*/ 614 h 448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57248" h="448402">
                <a:moveTo>
                  <a:pt x="61370" y="109"/>
                </a:moveTo>
                <a:lnTo>
                  <a:pt x="61370" y="109"/>
                </a:lnTo>
                <a:cubicBezTo>
                  <a:pt x="86115" y="-1802"/>
                  <a:pt x="107715" y="16711"/>
                  <a:pt x="109626" y="41449"/>
                </a:cubicBezTo>
                <a:cubicBezTo>
                  <a:pt x="111530" y="66193"/>
                  <a:pt x="93024" y="87794"/>
                  <a:pt x="68279" y="89705"/>
                </a:cubicBezTo>
                <a:cubicBezTo>
                  <a:pt x="66224" y="89863"/>
                  <a:pt x="64154" y="89878"/>
                  <a:pt x="62091" y="89755"/>
                </a:cubicBezTo>
                <a:lnTo>
                  <a:pt x="100676" y="89755"/>
                </a:lnTo>
                <a:cubicBezTo>
                  <a:pt x="102767" y="89755"/>
                  <a:pt x="153036" y="89034"/>
                  <a:pt x="157218" y="130431"/>
                </a:cubicBezTo>
                <a:lnTo>
                  <a:pt x="157218" y="231400"/>
                </a:lnTo>
                <a:cubicBezTo>
                  <a:pt x="156872" y="239362"/>
                  <a:pt x="150136" y="245529"/>
                  <a:pt x="142174" y="245183"/>
                </a:cubicBezTo>
                <a:cubicBezTo>
                  <a:pt x="142145" y="245183"/>
                  <a:pt x="142109" y="245176"/>
                  <a:pt x="142073" y="245176"/>
                </a:cubicBezTo>
                <a:cubicBezTo>
                  <a:pt x="134118" y="245572"/>
                  <a:pt x="127346" y="239449"/>
                  <a:pt x="126942" y="231494"/>
                </a:cubicBezTo>
                <a:cubicBezTo>
                  <a:pt x="126935" y="231242"/>
                  <a:pt x="126928" y="230997"/>
                  <a:pt x="126928" y="230751"/>
                </a:cubicBezTo>
                <a:lnTo>
                  <a:pt x="126928" y="121128"/>
                </a:lnTo>
                <a:lnTo>
                  <a:pt x="119283" y="121128"/>
                </a:lnTo>
                <a:lnTo>
                  <a:pt x="119283" y="240415"/>
                </a:lnTo>
                <a:cubicBezTo>
                  <a:pt x="119283" y="301718"/>
                  <a:pt x="120004" y="363021"/>
                  <a:pt x="122745" y="425116"/>
                </a:cubicBezTo>
                <a:cubicBezTo>
                  <a:pt x="124115" y="456129"/>
                  <a:pt x="70385" y="456129"/>
                  <a:pt x="69015" y="425116"/>
                </a:cubicBezTo>
                <a:cubicBezTo>
                  <a:pt x="66202" y="369295"/>
                  <a:pt x="65553" y="313474"/>
                  <a:pt x="65553" y="257580"/>
                </a:cubicBezTo>
                <a:lnTo>
                  <a:pt x="57908" y="257580"/>
                </a:lnTo>
                <a:cubicBezTo>
                  <a:pt x="57259" y="313474"/>
                  <a:pt x="56538" y="369295"/>
                  <a:pt x="54519" y="425116"/>
                </a:cubicBezTo>
                <a:cubicBezTo>
                  <a:pt x="52427" y="456129"/>
                  <a:pt x="-1375" y="456129"/>
                  <a:pt x="-5" y="425116"/>
                </a:cubicBezTo>
                <a:cubicBezTo>
                  <a:pt x="3457" y="363093"/>
                  <a:pt x="3457" y="301718"/>
                  <a:pt x="3457" y="240415"/>
                </a:cubicBezTo>
                <a:lnTo>
                  <a:pt x="3457" y="211567"/>
                </a:lnTo>
                <a:lnTo>
                  <a:pt x="60000" y="211567"/>
                </a:lnTo>
                <a:cubicBezTo>
                  <a:pt x="70277" y="212476"/>
                  <a:pt x="79343" y="204874"/>
                  <a:pt x="80244" y="194597"/>
                </a:cubicBezTo>
                <a:cubicBezTo>
                  <a:pt x="81153" y="184327"/>
                  <a:pt x="73559" y="175261"/>
                  <a:pt x="63281" y="174353"/>
                </a:cubicBezTo>
                <a:cubicBezTo>
                  <a:pt x="62185" y="174259"/>
                  <a:pt x="61089" y="174259"/>
                  <a:pt x="60000" y="174353"/>
                </a:cubicBezTo>
                <a:lnTo>
                  <a:pt x="46225" y="174353"/>
                </a:lnTo>
                <a:lnTo>
                  <a:pt x="21415" y="90260"/>
                </a:lnTo>
                <a:lnTo>
                  <a:pt x="61370" y="90260"/>
                </a:lnTo>
                <a:cubicBezTo>
                  <a:pt x="34469" y="89539"/>
                  <a:pt x="13121" y="70283"/>
                  <a:pt x="13121" y="45401"/>
                </a:cubicBezTo>
                <a:cubicBezTo>
                  <a:pt x="14513" y="19914"/>
                  <a:pt x="35847" y="109"/>
                  <a:pt x="61370" y="614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32" name="Freeform: Shape 431">
            <a:extLst>
              <a:ext uri="{FF2B5EF4-FFF2-40B4-BE49-F238E27FC236}">
                <a16:creationId xmlns:a16="http://schemas.microsoft.com/office/drawing/2014/main" id="{E2821E11-5876-206D-2AB3-6CF3091D5802}"/>
              </a:ext>
            </a:extLst>
          </p:cNvPr>
          <p:cNvSpPr/>
          <p:nvPr/>
        </p:nvSpPr>
        <p:spPr>
          <a:xfrm>
            <a:off x="5533581" y="5368378"/>
            <a:ext cx="18030" cy="107110"/>
          </a:xfrm>
          <a:custGeom>
            <a:avLst/>
            <a:gdLst>
              <a:gd name="connsiteX0" fmla="*/ 16557 w 18030"/>
              <a:gd name="connsiteY0" fmla="*/ 107072 h 107110"/>
              <a:gd name="connsiteX1" fmla="*/ 13744 w 18030"/>
              <a:gd name="connsiteY1" fmla="*/ 107072 h 107110"/>
              <a:gd name="connsiteX2" fmla="*/ 4153 w 18030"/>
              <a:gd name="connsiteY2" fmla="*/ 103611 h 107110"/>
              <a:gd name="connsiteX3" fmla="*/ -30 w 18030"/>
              <a:gd name="connsiteY3" fmla="*/ 93947 h 107110"/>
              <a:gd name="connsiteX4" fmla="*/ 691 w 18030"/>
              <a:gd name="connsiteY4" fmla="*/ 26369 h 107110"/>
              <a:gd name="connsiteX5" fmla="*/ 18000 w 18030"/>
              <a:gd name="connsiteY5" fmla="*/ -27 h 107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030" h="107110">
                <a:moveTo>
                  <a:pt x="16557" y="107072"/>
                </a:moveTo>
                <a:lnTo>
                  <a:pt x="13744" y="107072"/>
                </a:lnTo>
                <a:cubicBezTo>
                  <a:pt x="10218" y="107217"/>
                  <a:pt x="6771" y="105976"/>
                  <a:pt x="4153" y="103611"/>
                </a:cubicBezTo>
                <a:cubicBezTo>
                  <a:pt x="1758" y="100921"/>
                  <a:pt x="294" y="97531"/>
                  <a:pt x="-30" y="93947"/>
                </a:cubicBezTo>
                <a:lnTo>
                  <a:pt x="691" y="26369"/>
                </a:lnTo>
                <a:cubicBezTo>
                  <a:pt x="2551" y="15551"/>
                  <a:pt x="8819" y="5996"/>
                  <a:pt x="18000" y="-27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33" name="Freeform: Shape 432">
            <a:extLst>
              <a:ext uri="{FF2B5EF4-FFF2-40B4-BE49-F238E27FC236}">
                <a16:creationId xmlns:a16="http://schemas.microsoft.com/office/drawing/2014/main" id="{162BBC6E-7320-7285-D324-459F0B5105AF}"/>
              </a:ext>
            </a:extLst>
          </p:cNvPr>
          <p:cNvSpPr/>
          <p:nvPr/>
        </p:nvSpPr>
        <p:spPr>
          <a:xfrm>
            <a:off x="2303472" y="5393865"/>
            <a:ext cx="275979" cy="324447"/>
          </a:xfrm>
          <a:custGeom>
            <a:avLst/>
            <a:gdLst>
              <a:gd name="connsiteX0" fmla="*/ 272696 w 275979"/>
              <a:gd name="connsiteY0" fmla="*/ 276673 h 324447"/>
              <a:gd name="connsiteX1" fmla="*/ 272696 w 275979"/>
              <a:gd name="connsiteY1" fmla="*/ 276673 h 324447"/>
              <a:gd name="connsiteX2" fmla="*/ 217596 w 275979"/>
              <a:gd name="connsiteY2" fmla="*/ 149091 h 324447"/>
              <a:gd name="connsiteX3" fmla="*/ 178939 w 275979"/>
              <a:gd name="connsiteY3" fmla="*/ 129114 h 324447"/>
              <a:gd name="connsiteX4" fmla="*/ 67585 w 275979"/>
              <a:gd name="connsiteY4" fmla="*/ 155366 h 324447"/>
              <a:gd name="connsiteX5" fmla="*/ 67585 w 275979"/>
              <a:gd name="connsiteY5" fmla="*/ 35357 h 324447"/>
              <a:gd name="connsiteX6" fmla="*/ 35354 w 275979"/>
              <a:gd name="connsiteY6" fmla="*/ 10 h 324447"/>
              <a:gd name="connsiteX7" fmla="*/ 8 w 275979"/>
              <a:gd name="connsiteY7" fmla="*/ 32234 h 324447"/>
              <a:gd name="connsiteX8" fmla="*/ 8 w 275979"/>
              <a:gd name="connsiteY8" fmla="*/ 35357 h 324447"/>
              <a:gd name="connsiteX9" fmla="*/ 8 w 275979"/>
              <a:gd name="connsiteY9" fmla="*/ 197340 h 324447"/>
              <a:gd name="connsiteX10" fmla="*/ 13061 w 275979"/>
              <a:gd name="connsiteY10" fmla="*/ 224241 h 324447"/>
              <a:gd name="connsiteX11" fmla="*/ 41333 w 275979"/>
              <a:gd name="connsiteY11" fmla="*/ 230515 h 324447"/>
              <a:gd name="connsiteX12" fmla="*/ 166823 w 275979"/>
              <a:gd name="connsiteY12" fmla="*/ 201667 h 324447"/>
              <a:gd name="connsiteX13" fmla="*/ 210961 w 275979"/>
              <a:gd name="connsiteY13" fmla="*/ 303646 h 324447"/>
              <a:gd name="connsiteX14" fmla="*/ 241973 w 275979"/>
              <a:gd name="connsiteY14" fmla="*/ 324417 h 324447"/>
              <a:gd name="connsiteX15" fmla="*/ 255748 w 275979"/>
              <a:gd name="connsiteY15" fmla="*/ 321604 h 324447"/>
              <a:gd name="connsiteX16" fmla="*/ 273071 w 275979"/>
              <a:gd name="connsiteY16" fmla="*/ 277019 h 324447"/>
              <a:gd name="connsiteX17" fmla="*/ 272985 w 275979"/>
              <a:gd name="connsiteY17" fmla="*/ 276817 h 32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75979" h="324447">
                <a:moveTo>
                  <a:pt x="272696" y="276673"/>
                </a:moveTo>
                <a:lnTo>
                  <a:pt x="272696" y="276673"/>
                </a:lnTo>
                <a:lnTo>
                  <a:pt x="217596" y="149091"/>
                </a:lnTo>
                <a:cubicBezTo>
                  <a:pt x="211155" y="134032"/>
                  <a:pt x="194950" y="125652"/>
                  <a:pt x="178939" y="129114"/>
                </a:cubicBezTo>
                <a:lnTo>
                  <a:pt x="67585" y="155366"/>
                </a:lnTo>
                <a:lnTo>
                  <a:pt x="67585" y="35357"/>
                </a:lnTo>
                <a:cubicBezTo>
                  <a:pt x="68450" y="16699"/>
                  <a:pt x="54019" y="869"/>
                  <a:pt x="35354" y="10"/>
                </a:cubicBezTo>
                <a:cubicBezTo>
                  <a:pt x="16696" y="-855"/>
                  <a:pt x="873" y="13576"/>
                  <a:pt x="8" y="32234"/>
                </a:cubicBezTo>
                <a:cubicBezTo>
                  <a:pt x="-43" y="33272"/>
                  <a:pt x="-43" y="34318"/>
                  <a:pt x="8" y="35357"/>
                </a:cubicBezTo>
                <a:lnTo>
                  <a:pt x="8" y="197340"/>
                </a:lnTo>
                <a:cubicBezTo>
                  <a:pt x="116" y="207812"/>
                  <a:pt x="4904" y="217678"/>
                  <a:pt x="13061" y="224241"/>
                </a:cubicBezTo>
                <a:cubicBezTo>
                  <a:pt x="21103" y="230393"/>
                  <a:pt x="31445" y="232686"/>
                  <a:pt x="41333" y="230515"/>
                </a:cubicBezTo>
                <a:lnTo>
                  <a:pt x="166823" y="201667"/>
                </a:lnTo>
                <a:lnTo>
                  <a:pt x="210961" y="303646"/>
                </a:lnTo>
                <a:cubicBezTo>
                  <a:pt x="216117" y="316224"/>
                  <a:pt x="228378" y="324438"/>
                  <a:pt x="241973" y="324417"/>
                </a:cubicBezTo>
                <a:cubicBezTo>
                  <a:pt x="246711" y="324496"/>
                  <a:pt x="251413" y="323537"/>
                  <a:pt x="255748" y="321604"/>
                </a:cubicBezTo>
                <a:cubicBezTo>
                  <a:pt x="272847" y="314075"/>
                  <a:pt x="280601" y="294111"/>
                  <a:pt x="273071" y="277019"/>
                </a:cubicBezTo>
                <a:cubicBezTo>
                  <a:pt x="273042" y="276947"/>
                  <a:pt x="273013" y="276882"/>
                  <a:pt x="272985" y="276817"/>
                </a:cubicBezTo>
                <a:close/>
              </a:path>
            </a:pathLst>
          </a:custGeom>
          <a:solidFill>
            <a:srgbClr val="6C6C6A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34" name="Freeform: Shape 433">
            <a:extLst>
              <a:ext uri="{FF2B5EF4-FFF2-40B4-BE49-F238E27FC236}">
                <a16:creationId xmlns:a16="http://schemas.microsoft.com/office/drawing/2014/main" id="{2E74295E-BFA1-9182-EB71-9A746DEA76D4}"/>
              </a:ext>
            </a:extLst>
          </p:cNvPr>
          <p:cNvSpPr/>
          <p:nvPr/>
        </p:nvSpPr>
        <p:spPr>
          <a:xfrm>
            <a:off x="2293773" y="5270006"/>
            <a:ext cx="106161" cy="106161"/>
          </a:xfrm>
          <a:custGeom>
            <a:avLst/>
            <a:gdLst>
              <a:gd name="connsiteX0" fmla="*/ 106131 w 106161"/>
              <a:gd name="connsiteY0" fmla="*/ 53054 h 106161"/>
              <a:gd name="connsiteX1" fmla="*/ 106131 w 106161"/>
              <a:gd name="connsiteY1" fmla="*/ 53054 h 106161"/>
              <a:gd name="connsiteX2" fmla="*/ 53051 w 106161"/>
              <a:gd name="connsiteY2" fmla="*/ -27 h 106161"/>
              <a:gd name="connsiteX3" fmla="*/ -30 w 106161"/>
              <a:gd name="connsiteY3" fmla="*/ 53054 h 106161"/>
              <a:gd name="connsiteX4" fmla="*/ 53051 w 106161"/>
              <a:gd name="connsiteY4" fmla="*/ 106135 h 106161"/>
              <a:gd name="connsiteX5" fmla="*/ 106131 w 106161"/>
              <a:gd name="connsiteY5" fmla="*/ 53054 h 106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161" h="106161">
                <a:moveTo>
                  <a:pt x="106131" y="53054"/>
                </a:moveTo>
                <a:lnTo>
                  <a:pt x="106131" y="53054"/>
                </a:lnTo>
                <a:cubicBezTo>
                  <a:pt x="106131" y="23737"/>
                  <a:pt x="82367" y="-27"/>
                  <a:pt x="53051" y="-27"/>
                </a:cubicBezTo>
                <a:cubicBezTo>
                  <a:pt x="23733" y="-27"/>
                  <a:pt x="-30" y="23737"/>
                  <a:pt x="-30" y="53054"/>
                </a:cubicBezTo>
                <a:cubicBezTo>
                  <a:pt x="-30" y="82371"/>
                  <a:pt x="23733" y="106135"/>
                  <a:pt x="53051" y="106135"/>
                </a:cubicBezTo>
                <a:cubicBezTo>
                  <a:pt x="82367" y="106135"/>
                  <a:pt x="106131" y="82371"/>
                  <a:pt x="106131" y="53054"/>
                </a:cubicBezTo>
                <a:close/>
              </a:path>
            </a:pathLst>
          </a:custGeom>
          <a:solidFill>
            <a:srgbClr val="6C6C6A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35" name="Freeform: Shape 434">
            <a:extLst>
              <a:ext uri="{FF2B5EF4-FFF2-40B4-BE49-F238E27FC236}">
                <a16:creationId xmlns:a16="http://schemas.microsoft.com/office/drawing/2014/main" id="{39F26A60-CF08-476B-16E3-B04E39F7E274}"/>
              </a:ext>
            </a:extLst>
          </p:cNvPr>
          <p:cNvSpPr/>
          <p:nvPr/>
        </p:nvSpPr>
        <p:spPr>
          <a:xfrm>
            <a:off x="2193597" y="5435955"/>
            <a:ext cx="272977" cy="279395"/>
          </a:xfrm>
          <a:custGeom>
            <a:avLst/>
            <a:gdLst>
              <a:gd name="connsiteX0" fmla="*/ 237103 w 272977"/>
              <a:gd name="connsiteY0" fmla="*/ 202849 h 279395"/>
              <a:gd name="connsiteX1" fmla="*/ 267466 w 272977"/>
              <a:gd name="connsiteY1" fmla="*/ 197368 h 279395"/>
              <a:gd name="connsiteX2" fmla="*/ 272947 w 272977"/>
              <a:gd name="connsiteY2" fmla="*/ 209773 h 279395"/>
              <a:gd name="connsiteX3" fmla="*/ 148178 w 272977"/>
              <a:gd name="connsiteY3" fmla="*/ 279369 h 279395"/>
              <a:gd name="connsiteX4" fmla="*/ -30 w 272977"/>
              <a:gd name="connsiteY4" fmla="*/ 129791 h 279395"/>
              <a:gd name="connsiteX5" fmla="*/ 81322 w 272977"/>
              <a:gd name="connsiteY5" fmla="*/ -27 h 279395"/>
              <a:gd name="connsiteX6" fmla="*/ 81322 w 272977"/>
              <a:gd name="connsiteY6" fmla="*/ 39279 h 279395"/>
              <a:gd name="connsiteX7" fmla="*/ 33794 w 272977"/>
              <a:gd name="connsiteY7" fmla="*/ 130945 h 279395"/>
              <a:gd name="connsiteX8" fmla="*/ 147882 w 272977"/>
              <a:gd name="connsiteY8" fmla="*/ 245335 h 279395"/>
              <a:gd name="connsiteX9" fmla="*/ 237103 w 272977"/>
              <a:gd name="connsiteY9" fmla="*/ 202632 h 27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2977" h="279395">
                <a:moveTo>
                  <a:pt x="237103" y="202849"/>
                </a:moveTo>
                <a:cubicBezTo>
                  <a:pt x="246767" y="201479"/>
                  <a:pt x="257152" y="199387"/>
                  <a:pt x="267466" y="197368"/>
                </a:cubicBezTo>
                <a:cubicBezTo>
                  <a:pt x="268836" y="201479"/>
                  <a:pt x="271577" y="205590"/>
                  <a:pt x="272947" y="209773"/>
                </a:cubicBezTo>
                <a:cubicBezTo>
                  <a:pt x="245599" y="252360"/>
                  <a:pt x="198785" y="278475"/>
                  <a:pt x="148178" y="279369"/>
                </a:cubicBezTo>
                <a:cubicBezTo>
                  <a:pt x="66018" y="278814"/>
                  <a:pt x="-232" y="211951"/>
                  <a:pt x="-30" y="129791"/>
                </a:cubicBezTo>
                <a:cubicBezTo>
                  <a:pt x="-30" y="73969"/>
                  <a:pt x="35165" y="24999"/>
                  <a:pt x="81322" y="-27"/>
                </a:cubicBezTo>
                <a:lnTo>
                  <a:pt x="81322" y="39279"/>
                </a:lnTo>
                <a:cubicBezTo>
                  <a:pt x="51933" y="60649"/>
                  <a:pt x="34321" y="94610"/>
                  <a:pt x="33794" y="130945"/>
                </a:cubicBezTo>
                <a:cubicBezTo>
                  <a:pt x="33708" y="194036"/>
                  <a:pt x="84791" y="245256"/>
                  <a:pt x="147882" y="245335"/>
                </a:cubicBezTo>
                <a:cubicBezTo>
                  <a:pt x="182565" y="245386"/>
                  <a:pt x="215387" y="229671"/>
                  <a:pt x="237103" y="202632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26CB864A-4128-0732-1234-339844238450}"/>
              </a:ext>
            </a:extLst>
          </p:cNvPr>
          <p:cNvSpPr/>
          <p:nvPr/>
        </p:nvSpPr>
        <p:spPr>
          <a:xfrm>
            <a:off x="3785807" y="5288325"/>
            <a:ext cx="448302" cy="270524"/>
          </a:xfrm>
          <a:custGeom>
            <a:avLst/>
            <a:gdLst>
              <a:gd name="connsiteX0" fmla="*/ 97405 w 448302"/>
              <a:gd name="connsiteY0" fmla="*/ 192608 h 270524"/>
              <a:gd name="connsiteX1" fmla="*/ 97405 w 448302"/>
              <a:gd name="connsiteY1" fmla="*/ 192608 h 270524"/>
              <a:gd name="connsiteX2" fmla="*/ 125676 w 448302"/>
              <a:gd name="connsiteY2" fmla="*/ 87816 h 270524"/>
              <a:gd name="connsiteX3" fmla="*/ 150269 w 448302"/>
              <a:gd name="connsiteY3" fmla="*/ 87816 h 270524"/>
              <a:gd name="connsiteX4" fmla="*/ 199239 w 448302"/>
              <a:gd name="connsiteY4" fmla="*/ 270498 h 270524"/>
              <a:gd name="connsiteX5" fmla="*/ 217341 w 448302"/>
              <a:gd name="connsiteY5" fmla="*/ 202632 h 270524"/>
              <a:gd name="connsiteX6" fmla="*/ 229818 w 448302"/>
              <a:gd name="connsiteY6" fmla="*/ 192968 h 270524"/>
              <a:gd name="connsiteX7" fmla="*/ 276625 w 448302"/>
              <a:gd name="connsiteY7" fmla="*/ 192968 h 270524"/>
              <a:gd name="connsiteX8" fmla="*/ 304896 w 448302"/>
              <a:gd name="connsiteY8" fmla="*/ 88177 h 270524"/>
              <a:gd name="connsiteX9" fmla="*/ 329706 w 448302"/>
              <a:gd name="connsiteY9" fmla="*/ 88177 h 270524"/>
              <a:gd name="connsiteX10" fmla="*/ 357977 w 448302"/>
              <a:gd name="connsiteY10" fmla="*/ 192968 h 270524"/>
              <a:gd name="connsiteX11" fmla="*/ 439401 w 448302"/>
              <a:gd name="connsiteY11" fmla="*/ 192968 h 270524"/>
              <a:gd name="connsiteX12" fmla="*/ 448272 w 448302"/>
              <a:gd name="connsiteY12" fmla="*/ 135704 h 270524"/>
              <a:gd name="connsiteX13" fmla="*/ 319392 w 448302"/>
              <a:gd name="connsiteY13" fmla="*/ -27 h 270524"/>
              <a:gd name="connsiteX14" fmla="*/ 224265 w 448302"/>
              <a:gd name="connsiteY14" fmla="*/ 43246 h 270524"/>
              <a:gd name="connsiteX15" fmla="*/ 129787 w 448302"/>
              <a:gd name="connsiteY15" fmla="*/ -27 h 270524"/>
              <a:gd name="connsiteX16" fmla="*/ -30 w 448302"/>
              <a:gd name="connsiteY16" fmla="*/ 135704 h 270524"/>
              <a:gd name="connsiteX17" fmla="*/ 9634 w 448302"/>
              <a:gd name="connsiteY17" fmla="*/ 192968 h 270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48302" h="270524">
                <a:moveTo>
                  <a:pt x="97405" y="192608"/>
                </a:moveTo>
                <a:lnTo>
                  <a:pt x="97405" y="192608"/>
                </a:lnTo>
                <a:lnTo>
                  <a:pt x="125676" y="87816"/>
                </a:lnTo>
                <a:lnTo>
                  <a:pt x="150269" y="87816"/>
                </a:lnTo>
                <a:lnTo>
                  <a:pt x="199239" y="270498"/>
                </a:lnTo>
                <a:lnTo>
                  <a:pt x="217341" y="202632"/>
                </a:lnTo>
                <a:lnTo>
                  <a:pt x="229818" y="192968"/>
                </a:lnTo>
                <a:lnTo>
                  <a:pt x="276625" y="192968"/>
                </a:lnTo>
                <a:lnTo>
                  <a:pt x="304896" y="88177"/>
                </a:lnTo>
                <a:lnTo>
                  <a:pt x="329706" y="88177"/>
                </a:lnTo>
                <a:lnTo>
                  <a:pt x="357977" y="192968"/>
                </a:lnTo>
                <a:lnTo>
                  <a:pt x="439401" y="192968"/>
                </a:lnTo>
                <a:cubicBezTo>
                  <a:pt x="445185" y="174426"/>
                  <a:pt x="448171" y="155127"/>
                  <a:pt x="448272" y="135704"/>
                </a:cubicBezTo>
                <a:cubicBezTo>
                  <a:pt x="448272" y="60627"/>
                  <a:pt x="390575" y="-27"/>
                  <a:pt x="319392" y="-27"/>
                </a:cubicBezTo>
                <a:cubicBezTo>
                  <a:pt x="283000" y="326"/>
                  <a:pt x="248447" y="16042"/>
                  <a:pt x="224265" y="43246"/>
                </a:cubicBezTo>
                <a:cubicBezTo>
                  <a:pt x="200357" y="16049"/>
                  <a:pt x="165999" y="312"/>
                  <a:pt x="129787" y="-27"/>
                </a:cubicBezTo>
                <a:cubicBezTo>
                  <a:pt x="58820" y="-27"/>
                  <a:pt x="-30" y="60627"/>
                  <a:pt x="-30" y="135704"/>
                </a:cubicBezTo>
                <a:cubicBezTo>
                  <a:pt x="294" y="155170"/>
                  <a:pt x="3554" y="174477"/>
                  <a:pt x="9634" y="192968"/>
                </a:cubicBezTo>
                <a:close/>
              </a:path>
            </a:pathLst>
          </a:custGeom>
          <a:solidFill>
            <a:srgbClr val="6C6C6A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37" name="Freeform: Shape 436">
            <a:extLst>
              <a:ext uri="{FF2B5EF4-FFF2-40B4-BE49-F238E27FC236}">
                <a16:creationId xmlns:a16="http://schemas.microsoft.com/office/drawing/2014/main" id="{73212047-2A49-0F50-ADEF-066A03A1BF30}"/>
              </a:ext>
            </a:extLst>
          </p:cNvPr>
          <p:cNvSpPr/>
          <p:nvPr/>
        </p:nvSpPr>
        <p:spPr>
          <a:xfrm>
            <a:off x="3806289" y="5429248"/>
            <a:ext cx="408564" cy="270885"/>
          </a:xfrm>
          <a:custGeom>
            <a:avLst/>
            <a:gdLst>
              <a:gd name="connsiteX0" fmla="*/ 327181 w 408564"/>
              <a:gd name="connsiteY0" fmla="*/ 77864 h 270885"/>
              <a:gd name="connsiteX1" fmla="*/ 408534 w 408564"/>
              <a:gd name="connsiteY1" fmla="*/ 77864 h 270885"/>
              <a:gd name="connsiteX2" fmla="*/ 203783 w 408564"/>
              <a:gd name="connsiteY2" fmla="*/ 270859 h 270885"/>
              <a:gd name="connsiteX3" fmla="*/ -30 w 408564"/>
              <a:gd name="connsiteY3" fmla="*/ 77864 h 270885"/>
              <a:gd name="connsiteX4" fmla="*/ 86514 w 408564"/>
              <a:gd name="connsiteY4" fmla="*/ 77864 h 270885"/>
              <a:gd name="connsiteX5" fmla="*/ 98919 w 408564"/>
              <a:gd name="connsiteY5" fmla="*/ 68200 h 270885"/>
              <a:gd name="connsiteX6" fmla="*/ 117526 w 408564"/>
              <a:gd name="connsiteY6" fmla="*/ -27 h 270885"/>
              <a:gd name="connsiteX7" fmla="*/ 166496 w 408564"/>
              <a:gd name="connsiteY7" fmla="*/ 182728 h 270885"/>
              <a:gd name="connsiteX8" fmla="*/ 191306 w 408564"/>
              <a:gd name="connsiteY8" fmla="*/ 182728 h 270885"/>
              <a:gd name="connsiteX9" fmla="*/ 219577 w 408564"/>
              <a:gd name="connsiteY9" fmla="*/ 77864 h 270885"/>
              <a:gd name="connsiteX10" fmla="*/ 265807 w 408564"/>
              <a:gd name="connsiteY10" fmla="*/ 77864 h 270885"/>
              <a:gd name="connsiteX11" fmla="*/ 278139 w 408564"/>
              <a:gd name="connsiteY11" fmla="*/ 68200 h 270885"/>
              <a:gd name="connsiteX12" fmla="*/ 296097 w 408564"/>
              <a:gd name="connsiteY12" fmla="*/ -27 h 270885"/>
              <a:gd name="connsiteX13" fmla="*/ 314705 w 408564"/>
              <a:gd name="connsiteY13" fmla="*/ 68200 h 270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08564" h="270885">
                <a:moveTo>
                  <a:pt x="327181" y="77864"/>
                </a:moveTo>
                <a:lnTo>
                  <a:pt x="408534" y="77864"/>
                </a:lnTo>
                <a:cubicBezTo>
                  <a:pt x="354082" y="195132"/>
                  <a:pt x="203783" y="270859"/>
                  <a:pt x="203783" y="270859"/>
                </a:cubicBezTo>
                <a:cubicBezTo>
                  <a:pt x="203783" y="270859"/>
                  <a:pt x="54204" y="195132"/>
                  <a:pt x="-30" y="77864"/>
                </a:cubicBezTo>
                <a:lnTo>
                  <a:pt x="86514" y="77864"/>
                </a:lnTo>
                <a:lnTo>
                  <a:pt x="98919" y="68200"/>
                </a:lnTo>
                <a:lnTo>
                  <a:pt x="117526" y="-27"/>
                </a:lnTo>
                <a:lnTo>
                  <a:pt x="166496" y="182728"/>
                </a:lnTo>
                <a:lnTo>
                  <a:pt x="191306" y="182728"/>
                </a:lnTo>
                <a:lnTo>
                  <a:pt x="219577" y="77864"/>
                </a:lnTo>
                <a:lnTo>
                  <a:pt x="265807" y="77864"/>
                </a:lnTo>
                <a:lnTo>
                  <a:pt x="278139" y="68200"/>
                </a:lnTo>
                <a:lnTo>
                  <a:pt x="296097" y="-27"/>
                </a:lnTo>
                <a:lnTo>
                  <a:pt x="314705" y="68200"/>
                </a:ln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38" name="Freeform: Shape 437">
            <a:extLst>
              <a:ext uri="{FF2B5EF4-FFF2-40B4-BE49-F238E27FC236}">
                <a16:creationId xmlns:a16="http://schemas.microsoft.com/office/drawing/2014/main" id="{03ECA183-FDA4-9F8C-96ED-76A8731F24A7}"/>
              </a:ext>
            </a:extLst>
          </p:cNvPr>
          <p:cNvSpPr/>
          <p:nvPr/>
        </p:nvSpPr>
        <p:spPr>
          <a:xfrm>
            <a:off x="5410182" y="6130317"/>
            <a:ext cx="447436" cy="358457"/>
          </a:xfrm>
          <a:custGeom>
            <a:avLst/>
            <a:gdLst>
              <a:gd name="connsiteX0" fmla="*/ 447406 w 447436"/>
              <a:gd name="connsiteY0" fmla="*/ 192336 h 358457"/>
              <a:gd name="connsiteX1" fmla="*/ 447406 w 447436"/>
              <a:gd name="connsiteY1" fmla="*/ 225440 h 358457"/>
              <a:gd name="connsiteX2" fmla="*/ 375718 w 447436"/>
              <a:gd name="connsiteY2" fmla="*/ 225440 h 358457"/>
              <a:gd name="connsiteX3" fmla="*/ 338504 w 447436"/>
              <a:gd name="connsiteY3" fmla="*/ 296407 h 358457"/>
              <a:gd name="connsiteX4" fmla="*/ 321700 w 447436"/>
              <a:gd name="connsiteY4" fmla="*/ 305422 h 358457"/>
              <a:gd name="connsiteX5" fmla="*/ 307276 w 447436"/>
              <a:gd name="connsiteY5" fmla="*/ 294387 h 358457"/>
              <a:gd name="connsiteX6" fmla="*/ 279077 w 447436"/>
              <a:gd name="connsiteY6" fmla="*/ 212386 h 358457"/>
              <a:gd name="connsiteX7" fmla="*/ 254267 w 447436"/>
              <a:gd name="connsiteY7" fmla="*/ 272318 h 358457"/>
              <a:gd name="connsiteX8" fmla="*/ 236309 w 447436"/>
              <a:gd name="connsiteY8" fmla="*/ 282632 h 358457"/>
              <a:gd name="connsiteX9" fmla="*/ 221885 w 447436"/>
              <a:gd name="connsiteY9" fmla="*/ 268208 h 358457"/>
              <a:gd name="connsiteX10" fmla="*/ 198446 w 447436"/>
              <a:gd name="connsiteY10" fmla="*/ 123461 h 358457"/>
              <a:gd name="connsiteX11" fmla="*/ 170247 w 447436"/>
              <a:gd name="connsiteY11" fmla="*/ 344006 h 358457"/>
              <a:gd name="connsiteX12" fmla="*/ 154380 w 447436"/>
              <a:gd name="connsiteY12" fmla="*/ 358430 h 358457"/>
              <a:gd name="connsiteX13" fmla="*/ 153731 w 447436"/>
              <a:gd name="connsiteY13" fmla="*/ 358430 h 358457"/>
              <a:gd name="connsiteX14" fmla="*/ 137143 w 447436"/>
              <a:gd name="connsiteY14" fmla="*/ 344583 h 358457"/>
              <a:gd name="connsiteX15" fmla="*/ 104761 w 447436"/>
              <a:gd name="connsiteY15" fmla="*/ 174378 h 358457"/>
              <a:gd name="connsiteX16" fmla="*/ 84784 w 447436"/>
              <a:gd name="connsiteY16" fmla="*/ 216424 h 358457"/>
              <a:gd name="connsiteX17" fmla="*/ 69638 w 447436"/>
              <a:gd name="connsiteY17" fmla="*/ 225368 h 358457"/>
              <a:gd name="connsiteX18" fmla="*/ -30 w 447436"/>
              <a:gd name="connsiteY18" fmla="*/ 225368 h 358457"/>
              <a:gd name="connsiteX19" fmla="*/ -30 w 447436"/>
              <a:gd name="connsiteY19" fmla="*/ 192264 h 358457"/>
              <a:gd name="connsiteX20" fmla="*/ 58604 w 447436"/>
              <a:gd name="connsiteY20" fmla="*/ 192264 h 358457"/>
              <a:gd name="connsiteX21" fmla="*/ 96539 w 447436"/>
              <a:gd name="connsiteY21" fmla="*/ 113652 h 358457"/>
              <a:gd name="connsiteX22" fmla="*/ 113776 w 447436"/>
              <a:gd name="connsiteY22" fmla="*/ 104061 h 358457"/>
              <a:gd name="connsiteX23" fmla="*/ 128200 w 447436"/>
              <a:gd name="connsiteY23" fmla="*/ 117836 h 358457"/>
              <a:gd name="connsiteX24" fmla="*/ 150918 w 447436"/>
              <a:gd name="connsiteY24" fmla="*/ 237772 h 358457"/>
              <a:gd name="connsiteX25" fmla="*/ 179767 w 447436"/>
              <a:gd name="connsiteY25" fmla="*/ 13765 h 358457"/>
              <a:gd name="connsiteX26" fmla="*/ 195633 w 447436"/>
              <a:gd name="connsiteY26" fmla="*/ -10 h 358457"/>
              <a:gd name="connsiteX27" fmla="*/ 212870 w 447436"/>
              <a:gd name="connsiteY27" fmla="*/ 13765 h 358457"/>
              <a:gd name="connsiteX28" fmla="*/ 244603 w 447436"/>
              <a:gd name="connsiteY28" fmla="*/ 206761 h 358457"/>
              <a:gd name="connsiteX29" fmla="*/ 265302 w 447436"/>
              <a:gd name="connsiteY29" fmla="*/ 158512 h 358457"/>
              <a:gd name="connsiteX30" fmla="*/ 281168 w 447436"/>
              <a:gd name="connsiteY30" fmla="*/ 148126 h 358457"/>
              <a:gd name="connsiteX31" fmla="*/ 296963 w 447436"/>
              <a:gd name="connsiteY31" fmla="*/ 159161 h 358457"/>
              <a:gd name="connsiteX32" fmla="*/ 326604 w 447436"/>
              <a:gd name="connsiteY32" fmla="*/ 246715 h 358457"/>
              <a:gd name="connsiteX33" fmla="*/ 350693 w 447436"/>
              <a:gd name="connsiteY33" fmla="*/ 201279 h 358457"/>
              <a:gd name="connsiteX34" fmla="*/ 365117 w 447436"/>
              <a:gd name="connsiteY34" fmla="*/ 192264 h 358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7436" h="358457">
                <a:moveTo>
                  <a:pt x="447406" y="192336"/>
                </a:moveTo>
                <a:lnTo>
                  <a:pt x="447406" y="225440"/>
                </a:lnTo>
                <a:lnTo>
                  <a:pt x="375718" y="225440"/>
                </a:lnTo>
                <a:lnTo>
                  <a:pt x="338504" y="296407"/>
                </a:lnTo>
                <a:cubicBezTo>
                  <a:pt x="335346" y="302638"/>
                  <a:pt x="328638" y="306236"/>
                  <a:pt x="321700" y="305422"/>
                </a:cubicBezTo>
                <a:cubicBezTo>
                  <a:pt x="315029" y="305198"/>
                  <a:pt x="309237" y="300763"/>
                  <a:pt x="307276" y="294387"/>
                </a:cubicBezTo>
                <a:lnTo>
                  <a:pt x="279077" y="212386"/>
                </a:lnTo>
                <a:lnTo>
                  <a:pt x="254267" y="272318"/>
                </a:lnTo>
                <a:cubicBezTo>
                  <a:pt x="250568" y="278730"/>
                  <a:pt x="243716" y="282667"/>
                  <a:pt x="236309" y="282632"/>
                </a:cubicBezTo>
                <a:cubicBezTo>
                  <a:pt x="229025" y="281196"/>
                  <a:pt x="223320" y="275491"/>
                  <a:pt x="221885" y="268208"/>
                </a:cubicBezTo>
                <a:lnTo>
                  <a:pt x="198446" y="123461"/>
                </a:lnTo>
                <a:lnTo>
                  <a:pt x="170247" y="344006"/>
                </a:lnTo>
                <a:cubicBezTo>
                  <a:pt x="169533" y="352221"/>
                  <a:pt x="162623" y="358495"/>
                  <a:pt x="154380" y="358430"/>
                </a:cubicBezTo>
                <a:lnTo>
                  <a:pt x="153731" y="358430"/>
                </a:lnTo>
                <a:cubicBezTo>
                  <a:pt x="145776" y="357911"/>
                  <a:pt x="139069" y="352315"/>
                  <a:pt x="137143" y="344583"/>
                </a:cubicBezTo>
                <a:lnTo>
                  <a:pt x="104761" y="174378"/>
                </a:lnTo>
                <a:lnTo>
                  <a:pt x="84784" y="216424"/>
                </a:lnTo>
                <a:cubicBezTo>
                  <a:pt x="81776" y="221971"/>
                  <a:pt x="75949" y="225411"/>
                  <a:pt x="69638" y="225368"/>
                </a:cubicBezTo>
                <a:lnTo>
                  <a:pt x="-30" y="225368"/>
                </a:lnTo>
                <a:lnTo>
                  <a:pt x="-30" y="192264"/>
                </a:lnTo>
                <a:lnTo>
                  <a:pt x="58604" y="192264"/>
                </a:lnTo>
                <a:lnTo>
                  <a:pt x="96539" y="113652"/>
                </a:lnTo>
                <a:cubicBezTo>
                  <a:pt x="99691" y="107140"/>
                  <a:pt x="106585" y="103311"/>
                  <a:pt x="113776" y="104061"/>
                </a:cubicBezTo>
                <a:cubicBezTo>
                  <a:pt x="121053" y="105056"/>
                  <a:pt x="126866" y="110609"/>
                  <a:pt x="128200" y="117836"/>
                </a:cubicBezTo>
                <a:lnTo>
                  <a:pt x="150918" y="237772"/>
                </a:lnTo>
                <a:lnTo>
                  <a:pt x="179767" y="13765"/>
                </a:lnTo>
                <a:cubicBezTo>
                  <a:pt x="180531" y="5673"/>
                  <a:pt x="187512" y="-392"/>
                  <a:pt x="195633" y="-10"/>
                </a:cubicBezTo>
                <a:cubicBezTo>
                  <a:pt x="203999" y="-327"/>
                  <a:pt x="211341" y="5536"/>
                  <a:pt x="212870" y="13765"/>
                </a:cubicBezTo>
                <a:lnTo>
                  <a:pt x="244603" y="206761"/>
                </a:lnTo>
                <a:lnTo>
                  <a:pt x="265302" y="158512"/>
                </a:lnTo>
                <a:cubicBezTo>
                  <a:pt x="267840" y="152028"/>
                  <a:pt x="274208" y="147860"/>
                  <a:pt x="281168" y="148126"/>
                </a:cubicBezTo>
                <a:cubicBezTo>
                  <a:pt x="288178" y="148285"/>
                  <a:pt x="294403" y="152634"/>
                  <a:pt x="296963" y="159161"/>
                </a:cubicBezTo>
                <a:lnTo>
                  <a:pt x="326604" y="246715"/>
                </a:lnTo>
                <a:lnTo>
                  <a:pt x="350693" y="201279"/>
                </a:lnTo>
                <a:cubicBezTo>
                  <a:pt x="353411" y="195791"/>
                  <a:pt x="358994" y="192307"/>
                  <a:pt x="365117" y="192264"/>
                </a:cubicBezTo>
                <a:close/>
              </a:path>
            </a:pathLst>
          </a:custGeom>
          <a:solidFill>
            <a:srgbClr val="6C6C6A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39" name="Freeform: Shape 438">
            <a:extLst>
              <a:ext uri="{FF2B5EF4-FFF2-40B4-BE49-F238E27FC236}">
                <a16:creationId xmlns:a16="http://schemas.microsoft.com/office/drawing/2014/main" id="{8C254116-6F10-79F3-22DA-FCD1000E78CC}"/>
              </a:ext>
            </a:extLst>
          </p:cNvPr>
          <p:cNvSpPr/>
          <p:nvPr/>
        </p:nvSpPr>
        <p:spPr>
          <a:xfrm>
            <a:off x="798824" y="1371952"/>
            <a:ext cx="86886" cy="143376"/>
          </a:xfrm>
          <a:custGeom>
            <a:avLst/>
            <a:gdLst>
              <a:gd name="connsiteX0" fmla="*/ 13920 w 86886"/>
              <a:gd name="connsiteY0" fmla="*/ 121713 h 143376"/>
              <a:gd name="connsiteX1" fmla="*/ 57192 w 86886"/>
              <a:gd name="connsiteY1" fmla="*/ 143349 h 143376"/>
              <a:gd name="connsiteX2" fmla="*/ 86834 w 86886"/>
              <a:gd name="connsiteY2" fmla="*/ 31634 h 143376"/>
              <a:gd name="connsiteX3" fmla="*/ 83372 w 86886"/>
              <a:gd name="connsiteY3" fmla="*/ -27 h 143376"/>
              <a:gd name="connsiteX4" fmla="*/ 13703 w 86886"/>
              <a:gd name="connsiteY4" fmla="*/ 122002 h 143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886" h="143376">
                <a:moveTo>
                  <a:pt x="13920" y="121713"/>
                </a:moveTo>
                <a:cubicBezTo>
                  <a:pt x="26225" y="132553"/>
                  <a:pt x="41136" y="140009"/>
                  <a:pt x="57192" y="143349"/>
                </a:cubicBezTo>
                <a:cubicBezTo>
                  <a:pt x="73708" y="108876"/>
                  <a:pt x="87483" y="66829"/>
                  <a:pt x="86834" y="31634"/>
                </a:cubicBezTo>
                <a:cubicBezTo>
                  <a:pt x="86914" y="20982"/>
                  <a:pt x="85753" y="10357"/>
                  <a:pt x="83372" y="-27"/>
                </a:cubicBezTo>
                <a:cubicBezTo>
                  <a:pt x="57841" y="86518"/>
                  <a:pt x="-34546" y="74402"/>
                  <a:pt x="13703" y="122002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40" name="Freeform: Shape 439">
            <a:extLst>
              <a:ext uri="{FF2B5EF4-FFF2-40B4-BE49-F238E27FC236}">
                <a16:creationId xmlns:a16="http://schemas.microsoft.com/office/drawing/2014/main" id="{04BA137F-299C-A5A5-98A0-07AA75210AF9}"/>
              </a:ext>
            </a:extLst>
          </p:cNvPr>
          <p:cNvSpPr/>
          <p:nvPr/>
        </p:nvSpPr>
        <p:spPr>
          <a:xfrm>
            <a:off x="669038" y="1243420"/>
            <a:ext cx="204462" cy="197104"/>
          </a:xfrm>
          <a:custGeom>
            <a:avLst/>
            <a:gdLst>
              <a:gd name="connsiteX0" fmla="*/ 204432 w 204462"/>
              <a:gd name="connsiteY0" fmla="*/ 106148 h 197104"/>
              <a:gd name="connsiteX1" fmla="*/ 179550 w 204462"/>
              <a:gd name="connsiteY1" fmla="*/ 86819 h 197104"/>
              <a:gd name="connsiteX2" fmla="*/ 174718 w 204462"/>
              <a:gd name="connsiteY2" fmla="*/ 84728 h 197104"/>
              <a:gd name="connsiteX3" fmla="*/ 173348 w 204462"/>
              <a:gd name="connsiteY3" fmla="*/ 42754 h 197104"/>
              <a:gd name="connsiteX4" fmla="*/ 183012 w 204462"/>
              <a:gd name="connsiteY4" fmla="*/ 18593 h 197104"/>
              <a:gd name="connsiteX5" fmla="*/ 183012 w 204462"/>
              <a:gd name="connsiteY5" fmla="*/ 12391 h 197104"/>
              <a:gd name="connsiteX6" fmla="*/ 178180 w 204462"/>
              <a:gd name="connsiteY6" fmla="*/ 8208 h 197104"/>
              <a:gd name="connsiteX7" fmla="*/ 158635 w 204462"/>
              <a:gd name="connsiteY7" fmla="*/ 4818 h 197104"/>
              <a:gd name="connsiteX8" fmla="*/ 150341 w 204462"/>
              <a:gd name="connsiteY8" fmla="*/ 9650 h 197104"/>
              <a:gd name="connsiteX9" fmla="*/ 125532 w 204462"/>
              <a:gd name="connsiteY9" fmla="*/ 77155 h 197104"/>
              <a:gd name="connsiteX10" fmla="*/ 123440 w 204462"/>
              <a:gd name="connsiteY10" fmla="*/ 79247 h 197104"/>
              <a:gd name="connsiteX11" fmla="*/ 117238 w 204462"/>
              <a:gd name="connsiteY11" fmla="*/ 69583 h 197104"/>
              <a:gd name="connsiteX12" fmla="*/ 122070 w 204462"/>
              <a:gd name="connsiteY12" fmla="*/ 7559 h 197104"/>
              <a:gd name="connsiteX13" fmla="*/ 119978 w 204462"/>
              <a:gd name="connsiteY13" fmla="*/ 2727 h 197104"/>
              <a:gd name="connsiteX14" fmla="*/ 115219 w 204462"/>
              <a:gd name="connsiteY14" fmla="*/ -14 h 197104"/>
              <a:gd name="connsiteX15" fmla="*/ 98631 w 204462"/>
              <a:gd name="connsiteY15" fmla="*/ -14 h 197104"/>
              <a:gd name="connsiteX16" fmla="*/ 91750 w 204462"/>
              <a:gd name="connsiteY16" fmla="*/ 6062 h 197104"/>
              <a:gd name="connsiteX17" fmla="*/ 91779 w 204462"/>
              <a:gd name="connsiteY17" fmla="*/ 7198 h 197104"/>
              <a:gd name="connsiteX18" fmla="*/ 84567 w 204462"/>
              <a:gd name="connsiteY18" fmla="*/ 63092 h 197104"/>
              <a:gd name="connsiteX19" fmla="*/ 75624 w 204462"/>
              <a:gd name="connsiteY19" fmla="*/ 84728 h 197104"/>
              <a:gd name="connsiteX20" fmla="*/ 72162 w 204462"/>
              <a:gd name="connsiteY20" fmla="*/ 83358 h 197104"/>
              <a:gd name="connsiteX21" fmla="*/ 55647 w 204462"/>
              <a:gd name="connsiteY21" fmla="*/ 41311 h 197104"/>
              <a:gd name="connsiteX22" fmla="*/ 50815 w 204462"/>
              <a:gd name="connsiteY22" fmla="*/ 14482 h 197104"/>
              <a:gd name="connsiteX23" fmla="*/ 48002 w 204462"/>
              <a:gd name="connsiteY23" fmla="*/ 8929 h 197104"/>
              <a:gd name="connsiteX24" fmla="*/ 41800 w 204462"/>
              <a:gd name="connsiteY24" fmla="*/ 7559 h 197104"/>
              <a:gd name="connsiteX25" fmla="*/ 21822 w 204462"/>
              <a:gd name="connsiteY25" fmla="*/ 13040 h 197104"/>
              <a:gd name="connsiteX26" fmla="*/ 17567 w 204462"/>
              <a:gd name="connsiteY26" fmla="*/ 21262 h 197104"/>
              <a:gd name="connsiteX27" fmla="*/ 26510 w 204462"/>
              <a:gd name="connsiteY27" fmla="*/ 52995 h 197104"/>
              <a:gd name="connsiteX28" fmla="*/ 16197 w 204462"/>
              <a:gd name="connsiteY28" fmla="*/ 78453 h 197104"/>
              <a:gd name="connsiteX29" fmla="*/ 10716 w 204462"/>
              <a:gd name="connsiteY29" fmla="*/ 81915 h 197104"/>
              <a:gd name="connsiteX30" fmla="*/ -30 w 204462"/>
              <a:gd name="connsiteY30" fmla="*/ 92373 h 197104"/>
              <a:gd name="connsiteX31" fmla="*/ 204432 w 204462"/>
              <a:gd name="connsiteY31" fmla="*/ 106148 h 197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04462" h="197104">
                <a:moveTo>
                  <a:pt x="204432" y="106148"/>
                </a:moveTo>
                <a:cubicBezTo>
                  <a:pt x="198625" y="97019"/>
                  <a:pt x="189831" y="90188"/>
                  <a:pt x="179550" y="86819"/>
                </a:cubicBezTo>
                <a:cubicBezTo>
                  <a:pt x="177883" y="86260"/>
                  <a:pt x="176267" y="85560"/>
                  <a:pt x="174718" y="84728"/>
                </a:cubicBezTo>
                <a:cubicBezTo>
                  <a:pt x="171328" y="82709"/>
                  <a:pt x="169237" y="66842"/>
                  <a:pt x="173348" y="42754"/>
                </a:cubicBezTo>
                <a:cubicBezTo>
                  <a:pt x="175581" y="34339"/>
                  <a:pt x="178826" y="26226"/>
                  <a:pt x="183012" y="18593"/>
                </a:cubicBezTo>
                <a:cubicBezTo>
                  <a:pt x="184458" y="16779"/>
                  <a:pt x="184458" y="14205"/>
                  <a:pt x="183012" y="12391"/>
                </a:cubicBezTo>
                <a:cubicBezTo>
                  <a:pt x="182141" y="10320"/>
                  <a:pt x="180354" y="8773"/>
                  <a:pt x="178180" y="8208"/>
                </a:cubicBezTo>
                <a:lnTo>
                  <a:pt x="158635" y="4818"/>
                </a:lnTo>
                <a:cubicBezTo>
                  <a:pt x="155044" y="4088"/>
                  <a:pt x="151477" y="6167"/>
                  <a:pt x="150341" y="9650"/>
                </a:cubicBezTo>
                <a:cubicBezTo>
                  <a:pt x="146230" y="28906"/>
                  <a:pt x="131013" y="70953"/>
                  <a:pt x="125532" y="77155"/>
                </a:cubicBezTo>
                <a:cubicBezTo>
                  <a:pt x="124811" y="77876"/>
                  <a:pt x="124161" y="79247"/>
                  <a:pt x="123440" y="79247"/>
                </a:cubicBezTo>
                <a:cubicBezTo>
                  <a:pt x="121421" y="79247"/>
                  <a:pt x="117238" y="75136"/>
                  <a:pt x="117238" y="69583"/>
                </a:cubicBezTo>
                <a:cubicBezTo>
                  <a:pt x="116589" y="59918"/>
                  <a:pt x="120700" y="25517"/>
                  <a:pt x="122070" y="7559"/>
                </a:cubicBezTo>
                <a:cubicBezTo>
                  <a:pt x="122146" y="5713"/>
                  <a:pt x="121375" y="3935"/>
                  <a:pt x="119978" y="2727"/>
                </a:cubicBezTo>
                <a:cubicBezTo>
                  <a:pt x="118957" y="1068"/>
                  <a:pt x="117166" y="37"/>
                  <a:pt x="115219" y="-14"/>
                </a:cubicBezTo>
                <a:lnTo>
                  <a:pt x="98631" y="-14"/>
                </a:lnTo>
                <a:cubicBezTo>
                  <a:pt x="95053" y="-236"/>
                  <a:pt x="91973" y="2484"/>
                  <a:pt x="91750" y="6062"/>
                </a:cubicBezTo>
                <a:cubicBezTo>
                  <a:pt x="91727" y="6441"/>
                  <a:pt x="91737" y="6821"/>
                  <a:pt x="91779" y="7198"/>
                </a:cubicBezTo>
                <a:cubicBezTo>
                  <a:pt x="91779" y="7919"/>
                  <a:pt x="87596" y="45855"/>
                  <a:pt x="84567" y="63092"/>
                </a:cubicBezTo>
                <a:cubicBezTo>
                  <a:pt x="83197" y="70304"/>
                  <a:pt x="79735" y="84728"/>
                  <a:pt x="75624" y="84728"/>
                </a:cubicBezTo>
                <a:cubicBezTo>
                  <a:pt x="74326" y="84796"/>
                  <a:pt x="73063" y="84296"/>
                  <a:pt x="72162" y="83358"/>
                </a:cubicBezTo>
                <a:cubicBezTo>
                  <a:pt x="63869" y="79968"/>
                  <a:pt x="57738" y="51697"/>
                  <a:pt x="55647" y="41311"/>
                </a:cubicBezTo>
                <a:cubicBezTo>
                  <a:pt x="52185" y="26166"/>
                  <a:pt x="50815" y="14482"/>
                  <a:pt x="50815" y="14482"/>
                </a:cubicBezTo>
                <a:cubicBezTo>
                  <a:pt x="50634" y="12336"/>
                  <a:pt x="49625" y="10345"/>
                  <a:pt x="48002" y="8929"/>
                </a:cubicBezTo>
                <a:cubicBezTo>
                  <a:pt x="46258" y="7537"/>
                  <a:pt x="43968" y="7032"/>
                  <a:pt x="41800" y="7559"/>
                </a:cubicBezTo>
                <a:lnTo>
                  <a:pt x="21822" y="13040"/>
                </a:lnTo>
                <a:cubicBezTo>
                  <a:pt x="18600" y="14389"/>
                  <a:pt x="16807" y="17853"/>
                  <a:pt x="17567" y="21262"/>
                </a:cubicBezTo>
                <a:cubicBezTo>
                  <a:pt x="21588" y="31519"/>
                  <a:pt x="24583" y="42148"/>
                  <a:pt x="26510" y="52995"/>
                </a:cubicBezTo>
                <a:cubicBezTo>
                  <a:pt x="28573" y="62789"/>
                  <a:pt x="24495" y="72857"/>
                  <a:pt x="16197" y="78453"/>
                </a:cubicBezTo>
                <a:cubicBezTo>
                  <a:pt x="14286" y="79469"/>
                  <a:pt x="12454" y="80626"/>
                  <a:pt x="10716" y="81915"/>
                </a:cubicBezTo>
                <a:cubicBezTo>
                  <a:pt x="6633" y="84847"/>
                  <a:pt x="3011" y="88371"/>
                  <a:pt x="-30" y="92373"/>
                </a:cubicBezTo>
                <a:cubicBezTo>
                  <a:pt x="81682" y="115019"/>
                  <a:pt x="161664" y="307437"/>
                  <a:pt x="204432" y="106148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41" name="Freeform: Shape 440">
            <a:extLst>
              <a:ext uri="{FF2B5EF4-FFF2-40B4-BE49-F238E27FC236}">
                <a16:creationId xmlns:a16="http://schemas.microsoft.com/office/drawing/2014/main" id="{7FC1ECD4-9A94-C6A2-BB62-4B057512D13E}"/>
              </a:ext>
            </a:extLst>
          </p:cNvPr>
          <p:cNvSpPr/>
          <p:nvPr/>
        </p:nvSpPr>
        <p:spPr>
          <a:xfrm>
            <a:off x="639171" y="1347503"/>
            <a:ext cx="210817" cy="244200"/>
          </a:xfrm>
          <a:custGeom>
            <a:avLst/>
            <a:gdLst>
              <a:gd name="connsiteX0" fmla="*/ 210787 w 210817"/>
              <a:gd name="connsiteY0" fmla="*/ 179915 h 244200"/>
              <a:gd name="connsiteX1" fmla="*/ 174727 w 210817"/>
              <a:gd name="connsiteY1" fmla="*/ 230399 h 244200"/>
              <a:gd name="connsiteX2" fmla="*/ 139604 w 210817"/>
              <a:gd name="connsiteY2" fmla="*/ 244174 h 244200"/>
              <a:gd name="connsiteX3" fmla="*/ 47939 w 210817"/>
              <a:gd name="connsiteY3" fmla="*/ 187632 h 244200"/>
              <a:gd name="connsiteX4" fmla="*/ 988 w 210817"/>
              <a:gd name="connsiteY4" fmla="*/ 84066 h 244200"/>
              <a:gd name="connsiteX5" fmla="*/ 14763 w 210817"/>
              <a:gd name="connsiteY5" fmla="*/ 3435 h 244200"/>
              <a:gd name="connsiteX6" fmla="*/ 14763 w 210817"/>
              <a:gd name="connsiteY6" fmla="*/ 3435 h 244200"/>
              <a:gd name="connsiteX7" fmla="*/ 18225 w 210817"/>
              <a:gd name="connsiteY7" fmla="*/ -27 h 244200"/>
              <a:gd name="connsiteX8" fmla="*/ 162971 w 210817"/>
              <a:gd name="connsiteY8" fmla="*/ 155754 h 244200"/>
              <a:gd name="connsiteX9" fmla="*/ 210499 w 210817"/>
              <a:gd name="connsiteY9" fmla="*/ 179915 h 24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0817" h="244200">
                <a:moveTo>
                  <a:pt x="210787" y="179915"/>
                </a:moveTo>
                <a:cubicBezTo>
                  <a:pt x="201491" y="198531"/>
                  <a:pt x="189322" y="215567"/>
                  <a:pt x="174727" y="230399"/>
                </a:cubicBezTo>
                <a:cubicBezTo>
                  <a:pt x="165130" y="239184"/>
                  <a:pt x="152614" y="244093"/>
                  <a:pt x="139604" y="244174"/>
                </a:cubicBezTo>
                <a:cubicBezTo>
                  <a:pt x="114073" y="244174"/>
                  <a:pt x="83783" y="225567"/>
                  <a:pt x="47939" y="187632"/>
                </a:cubicBezTo>
                <a:cubicBezTo>
                  <a:pt x="21029" y="159411"/>
                  <a:pt x="4479" y="122903"/>
                  <a:pt x="988" y="84066"/>
                </a:cubicBezTo>
                <a:cubicBezTo>
                  <a:pt x="-2474" y="51684"/>
                  <a:pt x="3080" y="20672"/>
                  <a:pt x="14763" y="3435"/>
                </a:cubicBezTo>
                <a:lnTo>
                  <a:pt x="14763" y="3435"/>
                </a:lnTo>
                <a:lnTo>
                  <a:pt x="18225" y="-27"/>
                </a:lnTo>
                <a:cubicBezTo>
                  <a:pt x="141623" y="29615"/>
                  <a:pt x="110612" y="103395"/>
                  <a:pt x="162971" y="155754"/>
                </a:cubicBezTo>
                <a:cubicBezTo>
                  <a:pt x="176435" y="167815"/>
                  <a:pt x="192820" y="176144"/>
                  <a:pt x="210499" y="179915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42" name="Freeform: Shape 441">
            <a:extLst>
              <a:ext uri="{FF2B5EF4-FFF2-40B4-BE49-F238E27FC236}">
                <a16:creationId xmlns:a16="http://schemas.microsoft.com/office/drawing/2014/main" id="{95A527C0-D51A-4C72-75AC-9DADE9A86A58}"/>
              </a:ext>
            </a:extLst>
          </p:cNvPr>
          <p:cNvSpPr/>
          <p:nvPr/>
        </p:nvSpPr>
        <p:spPr>
          <a:xfrm>
            <a:off x="4901079" y="1204127"/>
            <a:ext cx="61415" cy="114888"/>
          </a:xfrm>
          <a:custGeom>
            <a:avLst/>
            <a:gdLst>
              <a:gd name="connsiteX0" fmla="*/ 46563 w 61415"/>
              <a:gd name="connsiteY0" fmla="*/ -27 h 114888"/>
              <a:gd name="connsiteX1" fmla="*/ 56876 w 61415"/>
              <a:gd name="connsiteY1" fmla="*/ 57670 h 114888"/>
              <a:gd name="connsiteX2" fmla="*/ 14829 w 61415"/>
              <a:gd name="connsiteY2" fmla="*/ 114862 h 114888"/>
              <a:gd name="connsiteX3" fmla="*/ 4444 w 61415"/>
              <a:gd name="connsiteY3" fmla="*/ 57670 h 114888"/>
              <a:gd name="connsiteX4" fmla="*/ 46563 w 61415"/>
              <a:gd name="connsiteY4" fmla="*/ -27 h 114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15" h="114888">
                <a:moveTo>
                  <a:pt x="46563" y="-27"/>
                </a:moveTo>
                <a:cubicBezTo>
                  <a:pt x="60987" y="-27"/>
                  <a:pt x="65819" y="26153"/>
                  <a:pt x="56876" y="57670"/>
                </a:cubicBezTo>
                <a:cubicBezTo>
                  <a:pt x="47933" y="89187"/>
                  <a:pt x="29326" y="114862"/>
                  <a:pt x="14829" y="114862"/>
                </a:cubicBezTo>
                <a:cubicBezTo>
                  <a:pt x="333" y="114862"/>
                  <a:pt x="-4427" y="89403"/>
                  <a:pt x="4444" y="57670"/>
                </a:cubicBezTo>
                <a:cubicBezTo>
                  <a:pt x="13315" y="25937"/>
                  <a:pt x="32066" y="-27"/>
                  <a:pt x="46563" y="-27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43" name="Freeform: Shape 442">
            <a:extLst>
              <a:ext uri="{FF2B5EF4-FFF2-40B4-BE49-F238E27FC236}">
                <a16:creationId xmlns:a16="http://schemas.microsoft.com/office/drawing/2014/main" id="{9AAB9E5E-DE62-D1AF-C897-8D24617D1D42}"/>
              </a:ext>
            </a:extLst>
          </p:cNvPr>
          <p:cNvSpPr/>
          <p:nvPr/>
        </p:nvSpPr>
        <p:spPr>
          <a:xfrm>
            <a:off x="4673786" y="1291682"/>
            <a:ext cx="297256" cy="338914"/>
          </a:xfrm>
          <a:custGeom>
            <a:avLst/>
            <a:gdLst>
              <a:gd name="connsiteX0" fmla="*/ 297223 w 297256"/>
              <a:gd name="connsiteY0" fmla="*/ 11008 h 338914"/>
              <a:gd name="connsiteX1" fmla="*/ 295204 w 297256"/>
              <a:gd name="connsiteY1" fmla="*/ -27 h 338914"/>
              <a:gd name="connsiteX2" fmla="*/ 231089 w 297256"/>
              <a:gd name="connsiteY2" fmla="*/ 84787 h 338914"/>
              <a:gd name="connsiteX3" fmla="*/ 184859 w 297256"/>
              <a:gd name="connsiteY3" fmla="*/ 89619 h 338914"/>
              <a:gd name="connsiteX4" fmla="*/ 4557 w 297256"/>
              <a:gd name="connsiteY4" fmla="*/ 284706 h 338914"/>
              <a:gd name="connsiteX5" fmla="*/ 5206 w 297256"/>
              <a:gd name="connsiteY5" fmla="*/ 308794 h 338914"/>
              <a:gd name="connsiteX6" fmla="*/ 32829 w 297256"/>
              <a:gd name="connsiteY6" fmla="*/ 334325 h 338914"/>
              <a:gd name="connsiteX7" fmla="*/ 56989 w 297256"/>
              <a:gd name="connsiteY7" fmla="*/ 333604 h 338914"/>
              <a:gd name="connsiteX8" fmla="*/ 237291 w 297256"/>
              <a:gd name="connsiteY8" fmla="*/ 137868 h 338914"/>
              <a:gd name="connsiteX9" fmla="*/ 242123 w 297256"/>
              <a:gd name="connsiteY9" fmla="*/ 97192 h 338914"/>
              <a:gd name="connsiteX10" fmla="*/ 297223 w 297256"/>
              <a:gd name="connsiteY10" fmla="*/ 11008 h 338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7256" h="338914">
                <a:moveTo>
                  <a:pt x="297223" y="11008"/>
                </a:moveTo>
                <a:cubicBezTo>
                  <a:pt x="297281" y="7233"/>
                  <a:pt x="296596" y="3484"/>
                  <a:pt x="295204" y="-27"/>
                </a:cubicBezTo>
                <a:cubicBezTo>
                  <a:pt x="284890" y="24134"/>
                  <a:pt x="249695" y="66180"/>
                  <a:pt x="231089" y="84787"/>
                </a:cubicBezTo>
                <a:cubicBezTo>
                  <a:pt x="216701" y="74378"/>
                  <a:pt x="196788" y="76460"/>
                  <a:pt x="184859" y="89619"/>
                </a:cubicBezTo>
                <a:lnTo>
                  <a:pt x="4557" y="284706"/>
                </a:lnTo>
                <a:cubicBezTo>
                  <a:pt x="-1804" y="291578"/>
                  <a:pt x="-1515" y="302275"/>
                  <a:pt x="5206" y="308794"/>
                </a:cubicBezTo>
                <a:lnTo>
                  <a:pt x="32829" y="334325"/>
                </a:lnTo>
                <a:cubicBezTo>
                  <a:pt x="39745" y="340679"/>
                  <a:pt x="50462" y="340359"/>
                  <a:pt x="56989" y="333604"/>
                </a:cubicBezTo>
                <a:lnTo>
                  <a:pt x="237291" y="137868"/>
                </a:lnTo>
                <a:cubicBezTo>
                  <a:pt x="247979" y="126994"/>
                  <a:pt x="249970" y="110268"/>
                  <a:pt x="242123" y="97192"/>
                </a:cubicBezTo>
                <a:cubicBezTo>
                  <a:pt x="266284" y="73032"/>
                  <a:pt x="296574" y="37909"/>
                  <a:pt x="297223" y="11008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44" name="Freeform: Shape 443">
            <a:extLst>
              <a:ext uri="{FF2B5EF4-FFF2-40B4-BE49-F238E27FC236}">
                <a16:creationId xmlns:a16="http://schemas.microsoft.com/office/drawing/2014/main" id="{5E85EF54-BF0B-C176-14EC-6FFABCBB54B8}"/>
              </a:ext>
            </a:extLst>
          </p:cNvPr>
          <p:cNvSpPr/>
          <p:nvPr/>
        </p:nvSpPr>
        <p:spPr>
          <a:xfrm>
            <a:off x="3922548" y="4623371"/>
            <a:ext cx="177849" cy="129600"/>
          </a:xfrm>
          <a:custGeom>
            <a:avLst/>
            <a:gdLst>
              <a:gd name="connsiteX0" fmla="*/ 127479 w 177849"/>
              <a:gd name="connsiteY0" fmla="*/ 96471 h 129600"/>
              <a:gd name="connsiteX1" fmla="*/ 88895 w 177849"/>
              <a:gd name="connsiteY1" fmla="*/ 129574 h 129600"/>
              <a:gd name="connsiteX2" fmla="*/ 52329 w 177849"/>
              <a:gd name="connsiteY2" fmla="*/ 98562 h 129600"/>
              <a:gd name="connsiteX3" fmla="*/ 50959 w 177849"/>
              <a:gd name="connsiteY3" fmla="*/ 97192 h 129600"/>
              <a:gd name="connsiteX4" fmla="*/ -30 w 177849"/>
              <a:gd name="connsiteY4" fmla="*/ 50313 h 129600"/>
              <a:gd name="connsiteX5" fmla="*/ 19298 w 177849"/>
              <a:gd name="connsiteY5" fmla="*/ 50313 h 129600"/>
              <a:gd name="connsiteX6" fmla="*/ 29611 w 177849"/>
              <a:gd name="connsiteY6" fmla="*/ 42741 h 129600"/>
              <a:gd name="connsiteX7" fmla="*/ 38554 w 177849"/>
              <a:gd name="connsiteY7" fmla="*/ 5527 h 129600"/>
              <a:gd name="connsiteX8" fmla="*/ 58604 w 177849"/>
              <a:gd name="connsiteY8" fmla="*/ 78585 h 129600"/>
              <a:gd name="connsiteX9" fmla="*/ 68917 w 177849"/>
              <a:gd name="connsiteY9" fmla="*/ 85797 h 129600"/>
              <a:gd name="connsiteX10" fmla="*/ 68917 w 177849"/>
              <a:gd name="connsiteY10" fmla="*/ 85797 h 129600"/>
              <a:gd name="connsiteX11" fmla="*/ 79230 w 177849"/>
              <a:gd name="connsiteY11" fmla="*/ 78585 h 129600"/>
              <a:gd name="connsiteX12" fmla="*/ 102669 w 177849"/>
              <a:gd name="connsiteY12" fmla="*/ -27 h 129600"/>
              <a:gd name="connsiteX13" fmla="*/ 112334 w 177849"/>
              <a:gd name="connsiteY13" fmla="*/ 63440 h 129600"/>
              <a:gd name="connsiteX14" fmla="*/ 121349 w 177849"/>
              <a:gd name="connsiteY14" fmla="*/ 71733 h 129600"/>
              <a:gd name="connsiteX15" fmla="*/ 132311 w 177849"/>
              <a:gd name="connsiteY15" fmla="*/ 65459 h 129600"/>
              <a:gd name="connsiteX16" fmla="*/ 153010 w 177849"/>
              <a:gd name="connsiteY16" fmla="*/ 19302 h 129600"/>
              <a:gd name="connsiteX17" fmla="*/ 159212 w 177849"/>
              <a:gd name="connsiteY17" fmla="*/ 42741 h 129600"/>
              <a:gd name="connsiteX18" fmla="*/ 169598 w 177849"/>
              <a:gd name="connsiteY18" fmla="*/ 50313 h 129600"/>
              <a:gd name="connsiteX19" fmla="*/ 177820 w 177849"/>
              <a:gd name="connsiteY19" fmla="*/ 50313 h 129600"/>
              <a:gd name="connsiteX20" fmla="*/ 127335 w 177849"/>
              <a:gd name="connsiteY20" fmla="*/ 96471 h 12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77849" h="129600">
                <a:moveTo>
                  <a:pt x="127479" y="96471"/>
                </a:moveTo>
                <a:cubicBezTo>
                  <a:pt x="116445" y="106135"/>
                  <a:pt x="95097" y="129574"/>
                  <a:pt x="88895" y="129574"/>
                </a:cubicBezTo>
                <a:cubicBezTo>
                  <a:pt x="82692" y="129574"/>
                  <a:pt x="64085" y="108948"/>
                  <a:pt x="52329" y="98562"/>
                </a:cubicBezTo>
                <a:lnTo>
                  <a:pt x="50959" y="97192"/>
                </a:lnTo>
                <a:cubicBezTo>
                  <a:pt x="35092" y="82768"/>
                  <a:pt x="16557" y="66829"/>
                  <a:pt x="-30" y="50313"/>
                </a:cubicBezTo>
                <a:lnTo>
                  <a:pt x="19298" y="50313"/>
                </a:lnTo>
                <a:cubicBezTo>
                  <a:pt x="23979" y="50177"/>
                  <a:pt x="28082" y="47162"/>
                  <a:pt x="29611" y="42741"/>
                </a:cubicBezTo>
                <a:lnTo>
                  <a:pt x="38554" y="5527"/>
                </a:lnTo>
                <a:lnTo>
                  <a:pt x="58604" y="78585"/>
                </a:lnTo>
                <a:cubicBezTo>
                  <a:pt x="60234" y="82876"/>
                  <a:pt x="64323" y="85739"/>
                  <a:pt x="68917" y="85797"/>
                </a:cubicBezTo>
                <a:lnTo>
                  <a:pt x="68917" y="85797"/>
                </a:lnTo>
                <a:cubicBezTo>
                  <a:pt x="73511" y="85739"/>
                  <a:pt x="77600" y="82876"/>
                  <a:pt x="79230" y="78585"/>
                </a:cubicBezTo>
                <a:lnTo>
                  <a:pt x="102669" y="-27"/>
                </a:lnTo>
                <a:lnTo>
                  <a:pt x="112334" y="63440"/>
                </a:lnTo>
                <a:cubicBezTo>
                  <a:pt x="112976" y="67997"/>
                  <a:pt x="116755" y="71467"/>
                  <a:pt x="121349" y="71733"/>
                </a:cubicBezTo>
                <a:cubicBezTo>
                  <a:pt x="125979" y="72260"/>
                  <a:pt x="130422" y="69721"/>
                  <a:pt x="132311" y="65459"/>
                </a:cubicBezTo>
                <a:lnTo>
                  <a:pt x="153010" y="19302"/>
                </a:lnTo>
                <a:lnTo>
                  <a:pt x="159212" y="42741"/>
                </a:lnTo>
                <a:cubicBezTo>
                  <a:pt x="160510" y="47364"/>
                  <a:pt x="164801" y="50494"/>
                  <a:pt x="169598" y="50313"/>
                </a:cubicBezTo>
                <a:lnTo>
                  <a:pt x="177820" y="50313"/>
                </a:lnTo>
                <a:cubicBezTo>
                  <a:pt x="161304" y="66829"/>
                  <a:pt x="143346" y="82696"/>
                  <a:pt x="127335" y="96471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45" name="Freeform: Shape 444">
            <a:extLst>
              <a:ext uri="{FF2B5EF4-FFF2-40B4-BE49-F238E27FC236}">
                <a16:creationId xmlns:a16="http://schemas.microsoft.com/office/drawing/2014/main" id="{3B5D5633-C5D8-11CA-3681-D94BD51E59D3}"/>
              </a:ext>
            </a:extLst>
          </p:cNvPr>
          <p:cNvSpPr/>
          <p:nvPr/>
        </p:nvSpPr>
        <p:spPr>
          <a:xfrm>
            <a:off x="3873981" y="4530619"/>
            <a:ext cx="274346" cy="130975"/>
          </a:xfrm>
          <a:custGeom>
            <a:avLst/>
            <a:gdLst>
              <a:gd name="connsiteX0" fmla="*/ 272616 w 274346"/>
              <a:gd name="connsiteY0" fmla="*/ 75488 h 130975"/>
              <a:gd name="connsiteX1" fmla="*/ 245065 w 274346"/>
              <a:gd name="connsiteY1" fmla="*/ 123088 h 130975"/>
              <a:gd name="connsiteX2" fmla="*/ 226386 w 274346"/>
              <a:gd name="connsiteY2" fmla="*/ 123088 h 130975"/>
              <a:gd name="connsiteX3" fmla="*/ 213981 w 274346"/>
              <a:gd name="connsiteY3" fmla="*/ 78301 h 130975"/>
              <a:gd name="connsiteX4" fmla="*/ 204317 w 274346"/>
              <a:gd name="connsiteY4" fmla="*/ 71089 h 130975"/>
              <a:gd name="connsiteX5" fmla="*/ 194004 w 274346"/>
              <a:gd name="connsiteY5" fmla="*/ 76642 h 130975"/>
              <a:gd name="connsiteX6" fmla="*/ 176046 w 274346"/>
              <a:gd name="connsiteY6" fmla="*/ 116597 h 130975"/>
              <a:gd name="connsiteX7" fmla="*/ 165733 w 274346"/>
              <a:gd name="connsiteY7" fmla="*/ 42818 h 130975"/>
              <a:gd name="connsiteX8" fmla="*/ 156069 w 274346"/>
              <a:gd name="connsiteY8" fmla="*/ 34524 h 130975"/>
              <a:gd name="connsiteX9" fmla="*/ 145034 w 274346"/>
              <a:gd name="connsiteY9" fmla="*/ 41736 h 130975"/>
              <a:gd name="connsiteX10" fmla="*/ 118133 w 274346"/>
              <a:gd name="connsiteY10" fmla="*/ 130949 h 130975"/>
              <a:gd name="connsiteX11" fmla="*/ 97507 w 274346"/>
              <a:gd name="connsiteY11" fmla="*/ 55150 h 130975"/>
              <a:gd name="connsiteX12" fmla="*/ 87121 w 274346"/>
              <a:gd name="connsiteY12" fmla="*/ 47578 h 130975"/>
              <a:gd name="connsiteX13" fmla="*/ 87121 w 274346"/>
              <a:gd name="connsiteY13" fmla="*/ 47578 h 130975"/>
              <a:gd name="connsiteX14" fmla="*/ 76808 w 274346"/>
              <a:gd name="connsiteY14" fmla="*/ 55150 h 130975"/>
              <a:gd name="connsiteX15" fmla="*/ 59571 w 274346"/>
              <a:gd name="connsiteY15" fmla="*/ 123377 h 130975"/>
              <a:gd name="connsiteX16" fmla="*/ 29929 w 274346"/>
              <a:gd name="connsiteY16" fmla="*/ 123377 h 130975"/>
              <a:gd name="connsiteX17" fmla="*/ 1658 w 274346"/>
              <a:gd name="connsiteY17" fmla="*/ 75777 h 130975"/>
              <a:gd name="connsiteX18" fmla="*/ 11322 w 274346"/>
              <a:gd name="connsiteY18" fmla="*/ 22696 h 130975"/>
              <a:gd name="connsiteX19" fmla="*/ 64403 w 274346"/>
              <a:gd name="connsiteY19" fmla="*/ -22 h 130975"/>
              <a:gd name="connsiteX20" fmla="*/ 69884 w 274346"/>
              <a:gd name="connsiteY20" fmla="*/ -22 h 130975"/>
              <a:gd name="connsiteX21" fmla="*/ 126427 w 274346"/>
              <a:gd name="connsiteY21" fmla="*/ 24066 h 130975"/>
              <a:gd name="connsiteX22" fmla="*/ 137461 w 274346"/>
              <a:gd name="connsiteY22" fmla="*/ 28970 h 130975"/>
              <a:gd name="connsiteX23" fmla="*/ 147775 w 274346"/>
              <a:gd name="connsiteY23" fmla="*/ 24066 h 130975"/>
              <a:gd name="connsiteX24" fmla="*/ 204317 w 274346"/>
              <a:gd name="connsiteY24" fmla="*/ -22 h 130975"/>
              <a:gd name="connsiteX25" fmla="*/ 209871 w 274346"/>
              <a:gd name="connsiteY25" fmla="*/ -22 h 130975"/>
              <a:gd name="connsiteX26" fmla="*/ 262951 w 274346"/>
              <a:gd name="connsiteY26" fmla="*/ 22696 h 130975"/>
              <a:gd name="connsiteX27" fmla="*/ 272616 w 274346"/>
              <a:gd name="connsiteY27" fmla="*/ 75777 h 13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74346" h="130975">
                <a:moveTo>
                  <a:pt x="272616" y="75488"/>
                </a:moveTo>
                <a:cubicBezTo>
                  <a:pt x="269803" y="89912"/>
                  <a:pt x="259490" y="106572"/>
                  <a:pt x="245065" y="123088"/>
                </a:cubicBezTo>
                <a:lnTo>
                  <a:pt x="226386" y="123088"/>
                </a:lnTo>
                <a:lnTo>
                  <a:pt x="213981" y="78301"/>
                </a:lnTo>
                <a:cubicBezTo>
                  <a:pt x="212813" y="73952"/>
                  <a:pt x="208818" y="70966"/>
                  <a:pt x="204317" y="71089"/>
                </a:cubicBezTo>
                <a:cubicBezTo>
                  <a:pt x="200091" y="70757"/>
                  <a:pt x="196052" y="72928"/>
                  <a:pt x="194004" y="76642"/>
                </a:cubicBezTo>
                <a:lnTo>
                  <a:pt x="176046" y="116597"/>
                </a:lnTo>
                <a:lnTo>
                  <a:pt x="165733" y="42818"/>
                </a:lnTo>
                <a:cubicBezTo>
                  <a:pt x="165019" y="38036"/>
                  <a:pt x="160901" y="34509"/>
                  <a:pt x="156069" y="34524"/>
                </a:cubicBezTo>
                <a:cubicBezTo>
                  <a:pt x="151172" y="34127"/>
                  <a:pt x="146635" y="37091"/>
                  <a:pt x="145034" y="41736"/>
                </a:cubicBezTo>
                <a:lnTo>
                  <a:pt x="118133" y="130949"/>
                </a:lnTo>
                <a:lnTo>
                  <a:pt x="97507" y="55150"/>
                </a:lnTo>
                <a:cubicBezTo>
                  <a:pt x="96006" y="50679"/>
                  <a:pt x="91838" y="47635"/>
                  <a:pt x="87121" y="47578"/>
                </a:cubicBezTo>
                <a:lnTo>
                  <a:pt x="87121" y="47578"/>
                </a:lnTo>
                <a:cubicBezTo>
                  <a:pt x="82426" y="47671"/>
                  <a:pt x="78301" y="50700"/>
                  <a:pt x="76808" y="55150"/>
                </a:cubicBezTo>
                <a:lnTo>
                  <a:pt x="59571" y="123377"/>
                </a:lnTo>
                <a:lnTo>
                  <a:pt x="29929" y="123377"/>
                </a:lnTo>
                <a:cubicBezTo>
                  <a:pt x="14784" y="106861"/>
                  <a:pt x="4399" y="90273"/>
                  <a:pt x="1658" y="75777"/>
                </a:cubicBezTo>
                <a:cubicBezTo>
                  <a:pt x="-2453" y="53708"/>
                  <a:pt x="1009" y="35822"/>
                  <a:pt x="11322" y="22696"/>
                </a:cubicBezTo>
                <a:cubicBezTo>
                  <a:pt x="21636" y="9570"/>
                  <a:pt x="38872" y="2718"/>
                  <a:pt x="64403" y="-22"/>
                </a:cubicBezTo>
                <a:lnTo>
                  <a:pt x="69884" y="-22"/>
                </a:lnTo>
                <a:cubicBezTo>
                  <a:pt x="91268" y="-253"/>
                  <a:pt x="111779" y="8481"/>
                  <a:pt x="126427" y="24066"/>
                </a:cubicBezTo>
                <a:cubicBezTo>
                  <a:pt x="129333" y="27066"/>
                  <a:pt x="133286" y="28826"/>
                  <a:pt x="137461" y="28970"/>
                </a:cubicBezTo>
                <a:cubicBezTo>
                  <a:pt x="141392" y="28682"/>
                  <a:pt x="145070" y="26929"/>
                  <a:pt x="147775" y="24066"/>
                </a:cubicBezTo>
                <a:cubicBezTo>
                  <a:pt x="162430" y="8495"/>
                  <a:pt x="182934" y="-239"/>
                  <a:pt x="204317" y="-22"/>
                </a:cubicBezTo>
                <a:lnTo>
                  <a:pt x="209871" y="-22"/>
                </a:lnTo>
                <a:cubicBezTo>
                  <a:pt x="235329" y="2718"/>
                  <a:pt x="252566" y="10291"/>
                  <a:pt x="262951" y="22696"/>
                </a:cubicBezTo>
                <a:cubicBezTo>
                  <a:pt x="273337" y="35101"/>
                  <a:pt x="276727" y="53708"/>
                  <a:pt x="272616" y="75777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46" name="Freeform: Shape 445">
            <a:extLst>
              <a:ext uri="{FF2B5EF4-FFF2-40B4-BE49-F238E27FC236}">
                <a16:creationId xmlns:a16="http://schemas.microsoft.com/office/drawing/2014/main" id="{59610CCE-A3B4-7EA6-A084-3A82C6ADC21F}"/>
              </a:ext>
            </a:extLst>
          </p:cNvPr>
          <p:cNvSpPr/>
          <p:nvPr/>
        </p:nvSpPr>
        <p:spPr>
          <a:xfrm>
            <a:off x="3762680" y="4525692"/>
            <a:ext cx="495579" cy="305974"/>
          </a:xfrm>
          <a:custGeom>
            <a:avLst/>
            <a:gdLst>
              <a:gd name="connsiteX0" fmla="*/ 490079 w 495579"/>
              <a:gd name="connsiteY0" fmla="*/ 1155 h 305974"/>
              <a:gd name="connsiteX1" fmla="*/ 419040 w 495579"/>
              <a:gd name="connsiteY1" fmla="*/ 108038 h 305974"/>
              <a:gd name="connsiteX2" fmla="*/ 418391 w 495579"/>
              <a:gd name="connsiteY2" fmla="*/ 109408 h 305974"/>
              <a:gd name="connsiteX3" fmla="*/ 419761 w 495579"/>
              <a:gd name="connsiteY3" fmla="*/ 108759 h 305974"/>
              <a:gd name="connsiteX4" fmla="*/ 441397 w 495579"/>
              <a:gd name="connsiteY4" fmla="*/ 116981 h 305974"/>
              <a:gd name="connsiteX5" fmla="*/ 427622 w 495579"/>
              <a:gd name="connsiteY5" fmla="*/ 154917 h 305974"/>
              <a:gd name="connsiteX6" fmla="*/ 377931 w 495579"/>
              <a:gd name="connsiteY6" fmla="*/ 198189 h 305974"/>
              <a:gd name="connsiteX7" fmla="*/ 384206 w 495579"/>
              <a:gd name="connsiteY7" fmla="*/ 191987 h 305974"/>
              <a:gd name="connsiteX8" fmla="*/ 419328 w 495579"/>
              <a:gd name="connsiteY8" fmla="*/ 154051 h 305974"/>
              <a:gd name="connsiteX9" fmla="*/ 432454 w 495579"/>
              <a:gd name="connsiteY9" fmla="*/ 120299 h 305974"/>
              <a:gd name="connsiteX10" fmla="*/ 416588 w 495579"/>
              <a:gd name="connsiteY10" fmla="*/ 116837 h 305974"/>
              <a:gd name="connsiteX11" fmla="*/ 247681 w 495579"/>
              <a:gd name="connsiteY11" fmla="*/ 279541 h 305974"/>
              <a:gd name="connsiteX12" fmla="*/ 78774 w 495579"/>
              <a:gd name="connsiteY12" fmla="*/ 116837 h 305974"/>
              <a:gd name="connsiteX13" fmla="*/ 62908 w 495579"/>
              <a:gd name="connsiteY13" fmla="*/ 120299 h 305974"/>
              <a:gd name="connsiteX14" fmla="*/ 76034 w 495579"/>
              <a:gd name="connsiteY14" fmla="*/ 154051 h 305974"/>
              <a:gd name="connsiteX15" fmla="*/ 111229 w 495579"/>
              <a:gd name="connsiteY15" fmla="*/ 191987 h 305974"/>
              <a:gd name="connsiteX16" fmla="*/ 117359 w 495579"/>
              <a:gd name="connsiteY16" fmla="*/ 198189 h 305974"/>
              <a:gd name="connsiteX17" fmla="*/ 67740 w 495579"/>
              <a:gd name="connsiteY17" fmla="*/ 154917 h 305974"/>
              <a:gd name="connsiteX18" fmla="*/ 54686 w 495579"/>
              <a:gd name="connsiteY18" fmla="*/ 116981 h 305974"/>
              <a:gd name="connsiteX19" fmla="*/ 75313 w 495579"/>
              <a:gd name="connsiteY19" fmla="*/ 108759 h 305974"/>
              <a:gd name="connsiteX20" fmla="*/ 76683 w 495579"/>
              <a:gd name="connsiteY20" fmla="*/ 109408 h 305974"/>
              <a:gd name="connsiteX21" fmla="*/ 76683 w 495579"/>
              <a:gd name="connsiteY21" fmla="*/ 108038 h 305974"/>
              <a:gd name="connsiteX22" fmla="*/ 5067 w 495579"/>
              <a:gd name="connsiteY22" fmla="*/ 1155 h 305974"/>
              <a:gd name="connsiteX23" fmla="*/ 1605 w 495579"/>
              <a:gd name="connsiteY23" fmla="*/ 21133 h 305974"/>
              <a:gd name="connsiteX24" fmla="*/ 57427 w 495579"/>
              <a:gd name="connsiteY24" fmla="*/ 189390 h 305974"/>
              <a:gd name="connsiteX25" fmla="*/ 67740 w 495579"/>
              <a:gd name="connsiteY25" fmla="*/ 199703 h 305974"/>
              <a:gd name="connsiteX26" fmla="*/ 192509 w 495579"/>
              <a:gd name="connsiteY26" fmla="*/ 298942 h 305974"/>
              <a:gd name="connsiteX27" fmla="*/ 247681 w 495579"/>
              <a:gd name="connsiteY27" fmla="*/ 291730 h 305974"/>
              <a:gd name="connsiteX28" fmla="*/ 302781 w 495579"/>
              <a:gd name="connsiteY28" fmla="*/ 298942 h 305974"/>
              <a:gd name="connsiteX29" fmla="*/ 427622 w 495579"/>
              <a:gd name="connsiteY29" fmla="*/ 199703 h 305974"/>
              <a:gd name="connsiteX30" fmla="*/ 438657 w 495579"/>
              <a:gd name="connsiteY30" fmla="*/ 189390 h 305974"/>
              <a:gd name="connsiteX31" fmla="*/ 493829 w 495579"/>
              <a:gd name="connsiteY31" fmla="*/ 21133 h 305974"/>
              <a:gd name="connsiteX32" fmla="*/ 490367 w 495579"/>
              <a:gd name="connsiteY32" fmla="*/ 1155 h 30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95579" h="305974">
                <a:moveTo>
                  <a:pt x="490079" y="1155"/>
                </a:moveTo>
                <a:cubicBezTo>
                  <a:pt x="464548" y="-12620"/>
                  <a:pt x="423151" y="98374"/>
                  <a:pt x="419040" y="108038"/>
                </a:cubicBezTo>
                <a:lnTo>
                  <a:pt x="418391" y="109408"/>
                </a:lnTo>
                <a:lnTo>
                  <a:pt x="419761" y="108759"/>
                </a:lnTo>
                <a:cubicBezTo>
                  <a:pt x="430075" y="108759"/>
                  <a:pt x="437647" y="111500"/>
                  <a:pt x="441397" y="116981"/>
                </a:cubicBezTo>
                <a:cubicBezTo>
                  <a:pt x="445508" y="125924"/>
                  <a:pt x="440676" y="139050"/>
                  <a:pt x="427622" y="154917"/>
                </a:cubicBezTo>
                <a:cubicBezTo>
                  <a:pt x="412881" y="171310"/>
                  <a:pt x="396192" y="185835"/>
                  <a:pt x="377931" y="198189"/>
                </a:cubicBezTo>
                <a:lnTo>
                  <a:pt x="384206" y="191987"/>
                </a:lnTo>
                <a:cubicBezTo>
                  <a:pt x="396704" y="180094"/>
                  <a:pt x="408431" y="167422"/>
                  <a:pt x="419328" y="154051"/>
                </a:cubicBezTo>
                <a:cubicBezTo>
                  <a:pt x="433176" y="137536"/>
                  <a:pt x="437287" y="127150"/>
                  <a:pt x="432454" y="120299"/>
                </a:cubicBezTo>
                <a:cubicBezTo>
                  <a:pt x="429714" y="114745"/>
                  <a:pt x="424161" y="114096"/>
                  <a:pt x="416588" y="116837"/>
                </a:cubicBezTo>
                <a:cubicBezTo>
                  <a:pt x="365527" y="136886"/>
                  <a:pt x="280785" y="222277"/>
                  <a:pt x="247681" y="279541"/>
                </a:cubicBezTo>
                <a:cubicBezTo>
                  <a:pt x="214578" y="222277"/>
                  <a:pt x="130485" y="136886"/>
                  <a:pt x="78774" y="116837"/>
                </a:cubicBezTo>
                <a:cubicBezTo>
                  <a:pt x="71562" y="114096"/>
                  <a:pt x="65721" y="114745"/>
                  <a:pt x="62908" y="120299"/>
                </a:cubicBezTo>
                <a:cubicBezTo>
                  <a:pt x="58076" y="127150"/>
                  <a:pt x="62187" y="137536"/>
                  <a:pt x="76034" y="154051"/>
                </a:cubicBezTo>
                <a:cubicBezTo>
                  <a:pt x="84977" y="165807"/>
                  <a:pt x="98103" y="178212"/>
                  <a:pt x="111229" y="191987"/>
                </a:cubicBezTo>
                <a:lnTo>
                  <a:pt x="117359" y="198189"/>
                </a:lnTo>
                <a:cubicBezTo>
                  <a:pt x="99286" y="185626"/>
                  <a:pt x="82640" y="171115"/>
                  <a:pt x="67740" y="154917"/>
                </a:cubicBezTo>
                <a:cubicBezTo>
                  <a:pt x="54686" y="139050"/>
                  <a:pt x="49854" y="126068"/>
                  <a:pt x="54686" y="116981"/>
                </a:cubicBezTo>
                <a:cubicBezTo>
                  <a:pt x="57427" y="111500"/>
                  <a:pt x="64999" y="108759"/>
                  <a:pt x="75313" y="108759"/>
                </a:cubicBezTo>
                <a:lnTo>
                  <a:pt x="76683" y="109408"/>
                </a:lnTo>
                <a:lnTo>
                  <a:pt x="76683" y="108038"/>
                </a:lnTo>
                <a:cubicBezTo>
                  <a:pt x="71923" y="98374"/>
                  <a:pt x="31175" y="-12620"/>
                  <a:pt x="5067" y="1155"/>
                </a:cubicBezTo>
                <a:cubicBezTo>
                  <a:pt x="2254" y="2526"/>
                  <a:pt x="-2578" y="7357"/>
                  <a:pt x="1605" y="21133"/>
                </a:cubicBezTo>
                <a:cubicBezTo>
                  <a:pt x="7086" y="40461"/>
                  <a:pt x="41560" y="170062"/>
                  <a:pt x="57427" y="189390"/>
                </a:cubicBezTo>
                <a:cubicBezTo>
                  <a:pt x="60146" y="193480"/>
                  <a:pt x="63651" y="196985"/>
                  <a:pt x="67740" y="199703"/>
                </a:cubicBezTo>
                <a:cubicBezTo>
                  <a:pt x="108416" y="231437"/>
                  <a:pt x="164959" y="255525"/>
                  <a:pt x="192509" y="298942"/>
                </a:cubicBezTo>
                <a:cubicBezTo>
                  <a:pt x="218040" y="310697"/>
                  <a:pt x="235781" y="307236"/>
                  <a:pt x="247681" y="291730"/>
                </a:cubicBezTo>
                <a:cubicBezTo>
                  <a:pt x="259365" y="306875"/>
                  <a:pt x="277323" y="310337"/>
                  <a:pt x="302781" y="298942"/>
                </a:cubicBezTo>
                <a:cubicBezTo>
                  <a:pt x="331125" y="255669"/>
                  <a:pt x="386946" y="231437"/>
                  <a:pt x="427622" y="199703"/>
                </a:cubicBezTo>
                <a:cubicBezTo>
                  <a:pt x="431776" y="196811"/>
                  <a:pt x="435491" y="193335"/>
                  <a:pt x="438657" y="189390"/>
                </a:cubicBezTo>
                <a:cubicBezTo>
                  <a:pt x="453802" y="170062"/>
                  <a:pt x="488276" y="40461"/>
                  <a:pt x="493829" y="21133"/>
                </a:cubicBezTo>
                <a:cubicBezTo>
                  <a:pt x="497940" y="7357"/>
                  <a:pt x="493829" y="2526"/>
                  <a:pt x="490367" y="1155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47" name="Freeform: Shape 446">
            <a:extLst>
              <a:ext uri="{FF2B5EF4-FFF2-40B4-BE49-F238E27FC236}">
                <a16:creationId xmlns:a16="http://schemas.microsoft.com/office/drawing/2014/main" id="{73B58608-A4C7-2A37-455C-7478C5CC7DC8}"/>
              </a:ext>
            </a:extLst>
          </p:cNvPr>
          <p:cNvSpPr/>
          <p:nvPr/>
        </p:nvSpPr>
        <p:spPr>
          <a:xfrm>
            <a:off x="5442488" y="3721072"/>
            <a:ext cx="382755" cy="284664"/>
          </a:xfrm>
          <a:custGeom>
            <a:avLst/>
            <a:gdLst>
              <a:gd name="connsiteX0" fmla="*/ 54570 w 382755"/>
              <a:gd name="connsiteY0" fmla="*/ 61273 h 284664"/>
              <a:gd name="connsiteX1" fmla="*/ 46 w 382755"/>
              <a:gd name="connsiteY1" fmla="*/ 252248 h 284664"/>
              <a:gd name="connsiteX2" fmla="*/ 27849 w 382755"/>
              <a:gd name="connsiteY2" fmla="*/ 284299 h 284664"/>
              <a:gd name="connsiteX3" fmla="*/ 35241 w 382755"/>
              <a:gd name="connsiteY3" fmla="*/ 283909 h 284664"/>
              <a:gd name="connsiteX4" fmla="*/ 118685 w 382755"/>
              <a:gd name="connsiteY4" fmla="*/ 272226 h 284664"/>
              <a:gd name="connsiteX5" fmla="*/ 158640 w 382755"/>
              <a:gd name="connsiteY5" fmla="*/ 145365 h 284664"/>
              <a:gd name="connsiteX6" fmla="*/ 190373 w 382755"/>
              <a:gd name="connsiteY6" fmla="*/ 111613 h 284664"/>
              <a:gd name="connsiteX7" fmla="*/ 225496 w 382755"/>
              <a:gd name="connsiteY7" fmla="*/ 147673 h 284664"/>
              <a:gd name="connsiteX8" fmla="*/ 264153 w 382755"/>
              <a:gd name="connsiteY8" fmla="*/ 272442 h 284664"/>
              <a:gd name="connsiteX9" fmla="*/ 347524 w 382755"/>
              <a:gd name="connsiteY9" fmla="*/ 284198 h 284664"/>
              <a:gd name="connsiteX10" fmla="*/ 371684 w 382755"/>
              <a:gd name="connsiteY10" fmla="*/ 277996 h 284664"/>
              <a:gd name="connsiteX11" fmla="*/ 382647 w 382755"/>
              <a:gd name="connsiteY11" fmla="*/ 252537 h 284664"/>
              <a:gd name="connsiteX12" fmla="*/ 328917 w 382755"/>
              <a:gd name="connsiteY12" fmla="*/ 61561 h 284664"/>
              <a:gd name="connsiteX13" fmla="*/ 224847 w 382755"/>
              <a:gd name="connsiteY13" fmla="*/ 130509 h 284664"/>
              <a:gd name="connsiteX14" fmla="*/ 202778 w 382755"/>
              <a:gd name="connsiteY14" fmla="*/ 104329 h 284664"/>
              <a:gd name="connsiteX15" fmla="*/ 203499 w 382755"/>
              <a:gd name="connsiteY15" fmla="*/ 31198 h 284664"/>
              <a:gd name="connsiteX16" fmla="*/ 179988 w 382755"/>
              <a:gd name="connsiteY16" fmla="*/ 31198 h 284664"/>
              <a:gd name="connsiteX17" fmla="*/ 178617 w 382755"/>
              <a:gd name="connsiteY17" fmla="*/ 103896 h 284664"/>
              <a:gd name="connsiteX18" fmla="*/ 157991 w 382755"/>
              <a:gd name="connsiteY18" fmla="*/ 127335 h 284664"/>
              <a:gd name="connsiteX19" fmla="*/ 54570 w 382755"/>
              <a:gd name="connsiteY19" fmla="*/ 61128 h 28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82755" h="284664">
                <a:moveTo>
                  <a:pt x="54570" y="61273"/>
                </a:moveTo>
                <a:cubicBezTo>
                  <a:pt x="11297" y="118464"/>
                  <a:pt x="2138" y="214962"/>
                  <a:pt x="46" y="252248"/>
                </a:cubicBezTo>
                <a:cubicBezTo>
                  <a:pt x="-1129" y="268778"/>
                  <a:pt x="11319" y="283123"/>
                  <a:pt x="27849" y="284299"/>
                </a:cubicBezTo>
                <a:cubicBezTo>
                  <a:pt x="30323" y="284479"/>
                  <a:pt x="32804" y="284342"/>
                  <a:pt x="35241" y="283909"/>
                </a:cubicBezTo>
                <a:lnTo>
                  <a:pt x="118685" y="272226"/>
                </a:lnTo>
                <a:cubicBezTo>
                  <a:pt x="167583" y="265014"/>
                  <a:pt x="157270" y="179118"/>
                  <a:pt x="158640" y="145365"/>
                </a:cubicBezTo>
                <a:cubicBezTo>
                  <a:pt x="166934" y="137072"/>
                  <a:pt x="176598" y="124667"/>
                  <a:pt x="190373" y="111613"/>
                </a:cubicBezTo>
                <a:cubicBezTo>
                  <a:pt x="204797" y="126037"/>
                  <a:pt x="216553" y="138514"/>
                  <a:pt x="225496" y="147673"/>
                </a:cubicBezTo>
                <a:cubicBezTo>
                  <a:pt x="226866" y="180705"/>
                  <a:pt x="215904" y="264870"/>
                  <a:pt x="264153" y="272442"/>
                </a:cubicBezTo>
                <a:lnTo>
                  <a:pt x="347524" y="284198"/>
                </a:lnTo>
                <a:cubicBezTo>
                  <a:pt x="356092" y="285669"/>
                  <a:pt x="364883" y="283412"/>
                  <a:pt x="371684" y="277996"/>
                </a:cubicBezTo>
                <a:cubicBezTo>
                  <a:pt x="379264" y="271800"/>
                  <a:pt x="383354" y="262302"/>
                  <a:pt x="382647" y="252537"/>
                </a:cubicBezTo>
                <a:cubicBezTo>
                  <a:pt x="381349" y="215250"/>
                  <a:pt x="372334" y="118753"/>
                  <a:pt x="328917" y="61561"/>
                </a:cubicBezTo>
                <a:cubicBezTo>
                  <a:pt x="231049" y="-67391"/>
                  <a:pt x="222106" y="32713"/>
                  <a:pt x="224847" y="130509"/>
                </a:cubicBezTo>
                <a:cubicBezTo>
                  <a:pt x="213812" y="117383"/>
                  <a:pt x="203210" y="104978"/>
                  <a:pt x="202778" y="104329"/>
                </a:cubicBezTo>
                <a:lnTo>
                  <a:pt x="203499" y="31198"/>
                </a:lnTo>
                <a:lnTo>
                  <a:pt x="179988" y="31198"/>
                </a:lnTo>
                <a:lnTo>
                  <a:pt x="178617" y="103896"/>
                </a:lnTo>
                <a:cubicBezTo>
                  <a:pt x="179988" y="102453"/>
                  <a:pt x="169675" y="114209"/>
                  <a:pt x="157991" y="127335"/>
                </a:cubicBezTo>
                <a:cubicBezTo>
                  <a:pt x="160731" y="30116"/>
                  <a:pt x="150779" y="-66381"/>
                  <a:pt x="54570" y="61128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48" name="Freeform: Shape 447">
            <a:extLst>
              <a:ext uri="{FF2B5EF4-FFF2-40B4-BE49-F238E27FC236}">
                <a16:creationId xmlns:a16="http://schemas.microsoft.com/office/drawing/2014/main" id="{EDDEF6DF-32E3-F38C-6DD5-D536436F66EE}"/>
              </a:ext>
            </a:extLst>
          </p:cNvPr>
          <p:cNvSpPr/>
          <p:nvPr/>
        </p:nvSpPr>
        <p:spPr>
          <a:xfrm>
            <a:off x="1566292" y="4640571"/>
            <a:ext cx="24457" cy="24956"/>
          </a:xfrm>
          <a:custGeom>
            <a:avLst/>
            <a:gdLst>
              <a:gd name="connsiteX0" fmla="*/ -30 w 24457"/>
              <a:gd name="connsiteY0" fmla="*/ 10 h 24956"/>
              <a:gd name="connsiteX1" fmla="*/ 11004 w 24457"/>
              <a:gd name="connsiteY1" fmla="*/ 10 h 24956"/>
              <a:gd name="connsiteX2" fmla="*/ 24390 w 24457"/>
              <a:gd name="connsiteY2" fmla="*/ 11506 h 24956"/>
              <a:gd name="connsiteX3" fmla="*/ 12901 w 24457"/>
              <a:gd name="connsiteY3" fmla="*/ 24892 h 24956"/>
              <a:gd name="connsiteX4" fmla="*/ 11004 w 24457"/>
              <a:gd name="connsiteY4" fmla="*/ 24892 h 24956"/>
              <a:gd name="connsiteX5" fmla="*/ 4802 w 24457"/>
              <a:gd name="connsiteY5" fmla="*/ 24892 h 24956"/>
              <a:gd name="connsiteX6" fmla="*/ -30 w 24457"/>
              <a:gd name="connsiteY6" fmla="*/ 10 h 2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457" h="24956">
                <a:moveTo>
                  <a:pt x="-30" y="10"/>
                </a:moveTo>
                <a:lnTo>
                  <a:pt x="11004" y="10"/>
                </a:lnTo>
                <a:cubicBezTo>
                  <a:pt x="17877" y="-516"/>
                  <a:pt x="23870" y="4633"/>
                  <a:pt x="24390" y="11506"/>
                </a:cubicBezTo>
                <a:cubicBezTo>
                  <a:pt x="24916" y="18372"/>
                  <a:pt x="19774" y="24366"/>
                  <a:pt x="12901" y="24892"/>
                </a:cubicBezTo>
                <a:cubicBezTo>
                  <a:pt x="12266" y="24943"/>
                  <a:pt x="11631" y="24943"/>
                  <a:pt x="11004" y="24892"/>
                </a:cubicBezTo>
                <a:lnTo>
                  <a:pt x="4802" y="24892"/>
                </a:lnTo>
                <a:cubicBezTo>
                  <a:pt x="6893" y="17680"/>
                  <a:pt x="2710" y="6213"/>
                  <a:pt x="-30" y="10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49" name="Freeform: Shape 448">
            <a:extLst>
              <a:ext uri="{FF2B5EF4-FFF2-40B4-BE49-F238E27FC236}">
                <a16:creationId xmlns:a16="http://schemas.microsoft.com/office/drawing/2014/main" id="{14665D9D-773F-49EC-C5D8-1586FCEEEDBA}"/>
              </a:ext>
            </a:extLst>
          </p:cNvPr>
          <p:cNvSpPr/>
          <p:nvPr/>
        </p:nvSpPr>
        <p:spPr>
          <a:xfrm>
            <a:off x="1498426" y="4552404"/>
            <a:ext cx="66801" cy="113085"/>
          </a:xfrm>
          <a:custGeom>
            <a:avLst/>
            <a:gdLst>
              <a:gd name="connsiteX0" fmla="*/ -30 w 66801"/>
              <a:gd name="connsiteY0" fmla="*/ 113059 h 113085"/>
              <a:gd name="connsiteX1" fmla="*/ 2061 w 66801"/>
              <a:gd name="connsiteY1" fmla="*/ 5527 h 113085"/>
              <a:gd name="connsiteX2" fmla="*/ 35165 w 66801"/>
              <a:gd name="connsiteY2" fmla="*/ -27 h 113085"/>
              <a:gd name="connsiteX3" fmla="*/ 59974 w 66801"/>
              <a:gd name="connsiteY3" fmla="*/ 86158 h 113085"/>
              <a:gd name="connsiteX4" fmla="*/ 66176 w 66801"/>
              <a:gd name="connsiteY4" fmla="*/ 112338 h 113085"/>
              <a:gd name="connsiteX5" fmla="*/ 65455 w 66801"/>
              <a:gd name="connsiteY5" fmla="*/ 113059 h 113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6801" h="113085">
                <a:moveTo>
                  <a:pt x="-30" y="113059"/>
                </a:moveTo>
                <a:lnTo>
                  <a:pt x="2061" y="5527"/>
                </a:lnTo>
                <a:cubicBezTo>
                  <a:pt x="12771" y="2101"/>
                  <a:pt x="23921" y="226"/>
                  <a:pt x="35165" y="-27"/>
                </a:cubicBezTo>
                <a:lnTo>
                  <a:pt x="59974" y="86158"/>
                </a:lnTo>
                <a:cubicBezTo>
                  <a:pt x="64806" y="96471"/>
                  <a:pt x="68196" y="109597"/>
                  <a:pt x="66176" y="112338"/>
                </a:cubicBezTo>
                <a:cubicBezTo>
                  <a:pt x="66176" y="112734"/>
                  <a:pt x="65852" y="113059"/>
                  <a:pt x="65455" y="113059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50" name="Freeform: Shape 449">
            <a:extLst>
              <a:ext uri="{FF2B5EF4-FFF2-40B4-BE49-F238E27FC236}">
                <a16:creationId xmlns:a16="http://schemas.microsoft.com/office/drawing/2014/main" id="{0610691D-D961-0C01-F2C2-627BF1CA6439}"/>
              </a:ext>
            </a:extLst>
          </p:cNvPr>
          <p:cNvSpPr/>
          <p:nvPr/>
        </p:nvSpPr>
        <p:spPr>
          <a:xfrm>
            <a:off x="1518666" y="4551683"/>
            <a:ext cx="153426" cy="350921"/>
          </a:xfrm>
          <a:custGeom>
            <a:avLst/>
            <a:gdLst>
              <a:gd name="connsiteX0" fmla="*/ 3457 w 153426"/>
              <a:gd name="connsiteY0" fmla="*/ 146811 h 350921"/>
              <a:gd name="connsiteX1" fmla="*/ -4 w 153426"/>
              <a:gd name="connsiteY1" fmla="*/ 328123 h 350921"/>
              <a:gd name="connsiteX2" fmla="*/ 53149 w 153426"/>
              <a:gd name="connsiteY2" fmla="*/ 328123 h 350921"/>
              <a:gd name="connsiteX3" fmla="*/ 56538 w 153426"/>
              <a:gd name="connsiteY3" fmla="*/ 204075 h 350921"/>
              <a:gd name="connsiteX4" fmla="*/ 63750 w 153426"/>
              <a:gd name="connsiteY4" fmla="*/ 204075 h 350921"/>
              <a:gd name="connsiteX5" fmla="*/ 66563 w 153426"/>
              <a:gd name="connsiteY5" fmla="*/ 328123 h 350921"/>
              <a:gd name="connsiteX6" fmla="*/ 119572 w 153426"/>
              <a:gd name="connsiteY6" fmla="*/ 328123 h 350921"/>
              <a:gd name="connsiteX7" fmla="*/ 116182 w 153426"/>
              <a:gd name="connsiteY7" fmla="*/ 146811 h 350921"/>
              <a:gd name="connsiteX8" fmla="*/ 116182 w 153426"/>
              <a:gd name="connsiteY8" fmla="*/ 146811 h 350921"/>
              <a:gd name="connsiteX9" fmla="*/ 116182 w 153426"/>
              <a:gd name="connsiteY9" fmla="*/ 30985 h 350921"/>
              <a:gd name="connsiteX10" fmla="*/ 123034 w 153426"/>
              <a:gd name="connsiteY10" fmla="*/ 30985 h 350921"/>
              <a:gd name="connsiteX11" fmla="*/ 123034 w 153426"/>
              <a:gd name="connsiteY11" fmla="*/ 138734 h 350921"/>
              <a:gd name="connsiteX12" fmla="*/ 139261 w 153426"/>
              <a:gd name="connsiteY12" fmla="*/ 152869 h 350921"/>
              <a:gd name="connsiteX13" fmla="*/ 153396 w 153426"/>
              <a:gd name="connsiteY13" fmla="*/ 138734 h 350921"/>
              <a:gd name="connsiteX14" fmla="*/ 153396 w 153426"/>
              <a:gd name="connsiteY14" fmla="*/ 40649 h 350921"/>
              <a:gd name="connsiteX15" fmla="*/ 98224 w 153426"/>
              <a:gd name="connsiteY15" fmla="*/ -27 h 350921"/>
              <a:gd name="connsiteX16" fmla="*/ 21055 w 153426"/>
              <a:gd name="connsiteY16" fmla="*/ -27 h 350921"/>
              <a:gd name="connsiteX17" fmla="*/ 44638 w 153426"/>
              <a:gd name="connsiteY17" fmla="*/ 82768 h 350921"/>
              <a:gd name="connsiteX18" fmla="*/ 58413 w 153426"/>
              <a:gd name="connsiteY18" fmla="*/ 82768 h 350921"/>
              <a:gd name="connsiteX19" fmla="*/ 76660 w 153426"/>
              <a:gd name="connsiteY19" fmla="*/ 101014 h 350921"/>
              <a:gd name="connsiteX20" fmla="*/ 58413 w 153426"/>
              <a:gd name="connsiteY20" fmla="*/ 119261 h 350921"/>
              <a:gd name="connsiteX21" fmla="*/ 3241 w 153426"/>
              <a:gd name="connsiteY21" fmla="*/ 119261 h 350921"/>
              <a:gd name="connsiteX22" fmla="*/ 3241 w 153426"/>
              <a:gd name="connsiteY22" fmla="*/ 146811 h 35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53426" h="350921">
                <a:moveTo>
                  <a:pt x="3457" y="146811"/>
                </a:moveTo>
                <a:cubicBezTo>
                  <a:pt x="3457" y="207465"/>
                  <a:pt x="2736" y="267469"/>
                  <a:pt x="-4" y="328123"/>
                </a:cubicBezTo>
                <a:cubicBezTo>
                  <a:pt x="-1375" y="358485"/>
                  <a:pt x="51706" y="358485"/>
                  <a:pt x="53149" y="328123"/>
                </a:cubicBezTo>
                <a:cubicBezTo>
                  <a:pt x="55889" y="273672"/>
                  <a:pt x="56538" y="258526"/>
                  <a:pt x="56538" y="204075"/>
                </a:cubicBezTo>
                <a:lnTo>
                  <a:pt x="63750" y="204075"/>
                </a:lnTo>
                <a:cubicBezTo>
                  <a:pt x="63750" y="258526"/>
                  <a:pt x="64472" y="273672"/>
                  <a:pt x="66563" y="328123"/>
                </a:cubicBezTo>
                <a:cubicBezTo>
                  <a:pt x="67933" y="358485"/>
                  <a:pt x="121014" y="358485"/>
                  <a:pt x="119572" y="328123"/>
                </a:cubicBezTo>
                <a:cubicBezTo>
                  <a:pt x="116831" y="267469"/>
                  <a:pt x="116182" y="207465"/>
                  <a:pt x="116182" y="146811"/>
                </a:cubicBezTo>
                <a:lnTo>
                  <a:pt x="116182" y="146811"/>
                </a:lnTo>
                <a:lnTo>
                  <a:pt x="116182" y="30985"/>
                </a:lnTo>
                <a:lnTo>
                  <a:pt x="123034" y="30985"/>
                </a:lnTo>
                <a:lnTo>
                  <a:pt x="123034" y="138734"/>
                </a:lnTo>
                <a:cubicBezTo>
                  <a:pt x="123611" y="147121"/>
                  <a:pt x="130880" y="153446"/>
                  <a:pt x="139261" y="152869"/>
                </a:cubicBezTo>
                <a:cubicBezTo>
                  <a:pt x="146841" y="152343"/>
                  <a:pt x="152877" y="146314"/>
                  <a:pt x="153396" y="138734"/>
                </a:cubicBezTo>
                <a:lnTo>
                  <a:pt x="153396" y="40649"/>
                </a:lnTo>
                <a:cubicBezTo>
                  <a:pt x="149213" y="-27"/>
                  <a:pt x="100316" y="-27"/>
                  <a:pt x="98224" y="-27"/>
                </a:cubicBezTo>
                <a:lnTo>
                  <a:pt x="21055" y="-27"/>
                </a:lnTo>
                <a:lnTo>
                  <a:pt x="44638" y="82768"/>
                </a:lnTo>
                <a:lnTo>
                  <a:pt x="58413" y="82768"/>
                </a:lnTo>
                <a:cubicBezTo>
                  <a:pt x="68489" y="82768"/>
                  <a:pt x="76660" y="90939"/>
                  <a:pt x="76660" y="101014"/>
                </a:cubicBezTo>
                <a:cubicBezTo>
                  <a:pt x="76660" y="111090"/>
                  <a:pt x="68489" y="119261"/>
                  <a:pt x="58413" y="119261"/>
                </a:cubicBezTo>
                <a:lnTo>
                  <a:pt x="3241" y="119261"/>
                </a:lnTo>
                <a:lnTo>
                  <a:pt x="3241" y="146811"/>
                </a:ln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51" name="Freeform: Shape 450">
            <a:extLst>
              <a:ext uri="{FF2B5EF4-FFF2-40B4-BE49-F238E27FC236}">
                <a16:creationId xmlns:a16="http://schemas.microsoft.com/office/drawing/2014/main" id="{3F89642B-63EA-1BFB-0578-13AA22C793EC}"/>
              </a:ext>
            </a:extLst>
          </p:cNvPr>
          <p:cNvSpPr/>
          <p:nvPr/>
        </p:nvSpPr>
        <p:spPr>
          <a:xfrm>
            <a:off x="1531818" y="4455146"/>
            <a:ext cx="86546" cy="86434"/>
          </a:xfrm>
          <a:custGeom>
            <a:avLst/>
            <a:gdLst>
              <a:gd name="connsiteX0" fmla="*/ 46848 w 86546"/>
              <a:gd name="connsiteY0" fmla="*/ 13 h 86434"/>
              <a:gd name="connsiteX1" fmla="*/ 86363 w 86546"/>
              <a:gd name="connsiteY1" fmla="*/ 46740 h 86434"/>
              <a:gd name="connsiteX2" fmla="*/ 39636 w 86546"/>
              <a:gd name="connsiteY2" fmla="*/ 86255 h 86434"/>
              <a:gd name="connsiteX3" fmla="*/ -30 w 86546"/>
              <a:gd name="connsiteY3" fmla="*/ 43286 h 86434"/>
              <a:gd name="connsiteX4" fmla="*/ 46632 w 86546"/>
              <a:gd name="connsiteY4" fmla="*/ 6 h 86434"/>
              <a:gd name="connsiteX5" fmla="*/ 46848 w 86546"/>
              <a:gd name="connsiteY5" fmla="*/ 13 h 86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546" h="86434">
                <a:moveTo>
                  <a:pt x="46848" y="13"/>
                </a:moveTo>
                <a:cubicBezTo>
                  <a:pt x="70662" y="2004"/>
                  <a:pt x="88353" y="22926"/>
                  <a:pt x="86363" y="46740"/>
                </a:cubicBezTo>
                <a:cubicBezTo>
                  <a:pt x="84372" y="70555"/>
                  <a:pt x="63450" y="88246"/>
                  <a:pt x="39636" y="86255"/>
                </a:cubicBezTo>
                <a:cubicBezTo>
                  <a:pt x="17271" y="84387"/>
                  <a:pt x="49" y="65730"/>
                  <a:pt x="-30" y="43286"/>
                </a:cubicBezTo>
                <a:cubicBezTo>
                  <a:pt x="900" y="18447"/>
                  <a:pt x="21793" y="-932"/>
                  <a:pt x="46632" y="6"/>
                </a:cubicBezTo>
                <a:cubicBezTo>
                  <a:pt x="46704" y="6"/>
                  <a:pt x="46776" y="13"/>
                  <a:pt x="46848" y="13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52" name="Freeform: Shape 451">
            <a:extLst>
              <a:ext uri="{FF2B5EF4-FFF2-40B4-BE49-F238E27FC236}">
                <a16:creationId xmlns:a16="http://schemas.microsoft.com/office/drawing/2014/main" id="{416CBF01-DA13-F765-56D8-BB77D470E8C7}"/>
              </a:ext>
            </a:extLst>
          </p:cNvPr>
          <p:cNvSpPr/>
          <p:nvPr/>
        </p:nvSpPr>
        <p:spPr>
          <a:xfrm>
            <a:off x="1476644" y="4561347"/>
            <a:ext cx="17238" cy="104144"/>
          </a:xfrm>
          <a:custGeom>
            <a:avLst/>
            <a:gdLst>
              <a:gd name="connsiteX0" fmla="*/ 15117 w 17238"/>
              <a:gd name="connsiteY0" fmla="*/ 104116 h 104144"/>
              <a:gd name="connsiteX1" fmla="*/ 13097 w 17238"/>
              <a:gd name="connsiteY1" fmla="*/ 104116 h 104144"/>
              <a:gd name="connsiteX2" fmla="*/ 4154 w 17238"/>
              <a:gd name="connsiteY2" fmla="*/ 101375 h 104144"/>
              <a:gd name="connsiteX3" fmla="*/ -29 w 17238"/>
              <a:gd name="connsiteY3" fmla="*/ 90990 h 104144"/>
              <a:gd name="connsiteX4" fmla="*/ -29 w 17238"/>
              <a:gd name="connsiteY4" fmla="*/ 90990 h 104144"/>
              <a:gd name="connsiteX5" fmla="*/ -29 w 17238"/>
              <a:gd name="connsiteY5" fmla="*/ 24783 h 104144"/>
              <a:gd name="connsiteX6" fmla="*/ 17208 w 17238"/>
              <a:gd name="connsiteY6" fmla="*/ -27 h 104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38" h="104144">
                <a:moveTo>
                  <a:pt x="15117" y="104116"/>
                </a:moveTo>
                <a:lnTo>
                  <a:pt x="13097" y="104116"/>
                </a:lnTo>
                <a:cubicBezTo>
                  <a:pt x="9902" y="104166"/>
                  <a:pt x="6772" y="103207"/>
                  <a:pt x="4154" y="101375"/>
                </a:cubicBezTo>
                <a:cubicBezTo>
                  <a:pt x="1421" y="98620"/>
                  <a:pt x="-86" y="94877"/>
                  <a:pt x="-29" y="90990"/>
                </a:cubicBezTo>
                <a:lnTo>
                  <a:pt x="-29" y="90990"/>
                </a:lnTo>
                <a:lnTo>
                  <a:pt x="-29" y="24783"/>
                </a:lnTo>
                <a:cubicBezTo>
                  <a:pt x="1918" y="14434"/>
                  <a:pt x="8186" y="5404"/>
                  <a:pt x="17208" y="-27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53" name="Freeform: Shape 452">
            <a:extLst>
              <a:ext uri="{FF2B5EF4-FFF2-40B4-BE49-F238E27FC236}">
                <a16:creationId xmlns:a16="http://schemas.microsoft.com/office/drawing/2014/main" id="{2E636FBF-4611-7C22-5DB2-839E9DB85E15}"/>
              </a:ext>
            </a:extLst>
          </p:cNvPr>
          <p:cNvSpPr/>
          <p:nvPr/>
        </p:nvSpPr>
        <p:spPr>
          <a:xfrm>
            <a:off x="1350746" y="2835924"/>
            <a:ext cx="448207" cy="424797"/>
          </a:xfrm>
          <a:custGeom>
            <a:avLst/>
            <a:gdLst>
              <a:gd name="connsiteX0" fmla="*/ 441614 w 448207"/>
              <a:gd name="connsiteY0" fmla="*/ 249445 h 424797"/>
              <a:gd name="connsiteX1" fmla="*/ 283742 w 448207"/>
              <a:gd name="connsiteY1" fmla="*/ 152948 h 424797"/>
              <a:gd name="connsiteX2" fmla="*/ 281001 w 448207"/>
              <a:gd name="connsiteY2" fmla="*/ 150929 h 424797"/>
              <a:gd name="connsiteX3" fmla="*/ 92766 w 448207"/>
              <a:gd name="connsiteY3" fmla="*/ 14404 h 424797"/>
              <a:gd name="connsiteX4" fmla="*/ 31463 w 448207"/>
              <a:gd name="connsiteY4" fmla="*/ 17144 h 424797"/>
              <a:gd name="connsiteX5" fmla="*/ 11486 w 448207"/>
              <a:gd name="connsiteY5" fmla="*/ 53205 h 424797"/>
              <a:gd name="connsiteX6" fmla="*/ 154862 w 448207"/>
              <a:gd name="connsiteY6" fmla="*/ 246272 h 424797"/>
              <a:gd name="connsiteX7" fmla="*/ 230012 w 448207"/>
              <a:gd name="connsiteY7" fmla="*/ 331014 h 424797"/>
              <a:gd name="connsiteX8" fmla="*/ 336173 w 448207"/>
              <a:gd name="connsiteY8" fmla="*/ 415107 h 424797"/>
              <a:gd name="connsiteX9" fmla="*/ 328961 w 448207"/>
              <a:gd name="connsiteY9" fmla="*/ 424771 h 424797"/>
              <a:gd name="connsiteX10" fmla="*/ 222800 w 448207"/>
              <a:gd name="connsiteY10" fmla="*/ 339957 h 424797"/>
              <a:gd name="connsiteX11" fmla="*/ 146280 w 448207"/>
              <a:gd name="connsiteY11" fmla="*/ 253845 h 424797"/>
              <a:gd name="connsiteX12" fmla="*/ 91 w 448207"/>
              <a:gd name="connsiteY12" fmla="*/ 54575 h 424797"/>
              <a:gd name="connsiteX13" fmla="*/ 27641 w 448207"/>
              <a:gd name="connsiteY13" fmla="*/ 5677 h 424797"/>
              <a:gd name="connsiteX14" fmla="*/ 95218 w 448207"/>
              <a:gd name="connsiteY14" fmla="*/ 3586 h 424797"/>
              <a:gd name="connsiteX15" fmla="*/ 291675 w 448207"/>
              <a:gd name="connsiteY15" fmla="*/ 143500 h 424797"/>
              <a:gd name="connsiteX16" fmla="*/ 448177 w 448207"/>
              <a:gd name="connsiteY16" fmla="*/ 239998 h 424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207" h="424797">
                <a:moveTo>
                  <a:pt x="441614" y="249445"/>
                </a:moveTo>
                <a:lnTo>
                  <a:pt x="283742" y="152948"/>
                </a:lnTo>
                <a:lnTo>
                  <a:pt x="281001" y="150929"/>
                </a:lnTo>
                <a:cubicBezTo>
                  <a:pt x="246527" y="80539"/>
                  <a:pt x="158973" y="28323"/>
                  <a:pt x="92766" y="14404"/>
                </a:cubicBezTo>
                <a:cubicBezTo>
                  <a:pt x="67307" y="9572"/>
                  <a:pt x="45960" y="9572"/>
                  <a:pt x="31463" y="17144"/>
                </a:cubicBezTo>
                <a:cubicBezTo>
                  <a:pt x="17494" y="23347"/>
                  <a:pt x="9337" y="38067"/>
                  <a:pt x="11486" y="53205"/>
                </a:cubicBezTo>
                <a:cubicBezTo>
                  <a:pt x="14876" y="92511"/>
                  <a:pt x="59735" y="148332"/>
                  <a:pt x="154862" y="246272"/>
                </a:cubicBezTo>
                <a:cubicBezTo>
                  <a:pt x="179671" y="271082"/>
                  <a:pt x="199000" y="304834"/>
                  <a:pt x="230012" y="331014"/>
                </a:cubicBezTo>
                <a:cubicBezTo>
                  <a:pt x="261024" y="357194"/>
                  <a:pt x="296146" y="386186"/>
                  <a:pt x="336173" y="415107"/>
                </a:cubicBezTo>
                <a:lnTo>
                  <a:pt x="328961" y="424771"/>
                </a:lnTo>
                <a:cubicBezTo>
                  <a:pt x="288934" y="395129"/>
                  <a:pt x="253812" y="367579"/>
                  <a:pt x="222800" y="339957"/>
                </a:cubicBezTo>
                <a:cubicBezTo>
                  <a:pt x="191788" y="313777"/>
                  <a:pt x="171738" y="280025"/>
                  <a:pt x="146280" y="253845"/>
                </a:cubicBezTo>
                <a:cubicBezTo>
                  <a:pt x="50431" y="152876"/>
                  <a:pt x="2831" y="94602"/>
                  <a:pt x="91" y="54575"/>
                </a:cubicBezTo>
                <a:cubicBezTo>
                  <a:pt x="-1279" y="29766"/>
                  <a:pt x="9034" y="14620"/>
                  <a:pt x="27641" y="5677"/>
                </a:cubicBezTo>
                <a:cubicBezTo>
                  <a:pt x="44229" y="-1535"/>
                  <a:pt x="67668" y="-1535"/>
                  <a:pt x="95218" y="3586"/>
                </a:cubicBezTo>
                <a:cubicBezTo>
                  <a:pt x="164165" y="17361"/>
                  <a:pt x="253884" y="72533"/>
                  <a:pt x="291675" y="143500"/>
                </a:cubicBezTo>
                <a:lnTo>
                  <a:pt x="448177" y="239998"/>
                </a:ln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54" name="Freeform: Shape 453">
            <a:extLst>
              <a:ext uri="{FF2B5EF4-FFF2-40B4-BE49-F238E27FC236}">
                <a16:creationId xmlns:a16="http://schemas.microsoft.com/office/drawing/2014/main" id="{790C9C49-FB5F-4706-42BB-6C71869FE030}"/>
              </a:ext>
            </a:extLst>
          </p:cNvPr>
          <p:cNvSpPr/>
          <p:nvPr/>
        </p:nvSpPr>
        <p:spPr>
          <a:xfrm>
            <a:off x="1432862" y="2880646"/>
            <a:ext cx="43783" cy="34745"/>
          </a:xfrm>
          <a:custGeom>
            <a:avLst/>
            <a:gdLst>
              <a:gd name="connsiteX0" fmla="*/ 21684 w 43783"/>
              <a:gd name="connsiteY0" fmla="*/ -27 h 34745"/>
              <a:gd name="connsiteX1" fmla="*/ 43753 w 43783"/>
              <a:gd name="connsiteY1" fmla="*/ 18581 h 34745"/>
              <a:gd name="connsiteX2" fmla="*/ 21900 w 43783"/>
              <a:gd name="connsiteY2" fmla="*/ 34483 h 34745"/>
              <a:gd name="connsiteX3" fmla="*/ 21684 w 43783"/>
              <a:gd name="connsiteY3" fmla="*/ 34447 h 34745"/>
              <a:gd name="connsiteX4" fmla="*/ 48 w 43783"/>
              <a:gd name="connsiteY4" fmla="*/ 17210 h 34745"/>
              <a:gd name="connsiteX5" fmla="*/ 21684 w 43783"/>
              <a:gd name="connsiteY5" fmla="*/ -27 h 34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783" h="34745">
                <a:moveTo>
                  <a:pt x="21684" y="-27"/>
                </a:moveTo>
                <a:cubicBezTo>
                  <a:pt x="34161" y="695"/>
                  <a:pt x="43753" y="8267"/>
                  <a:pt x="43753" y="18581"/>
                </a:cubicBezTo>
                <a:cubicBezTo>
                  <a:pt x="42108" y="29009"/>
                  <a:pt x="32322" y="36127"/>
                  <a:pt x="21900" y="34483"/>
                </a:cubicBezTo>
                <a:cubicBezTo>
                  <a:pt x="21828" y="34469"/>
                  <a:pt x="21756" y="34462"/>
                  <a:pt x="21684" y="34447"/>
                </a:cubicBezTo>
                <a:cubicBezTo>
                  <a:pt x="9279" y="34447"/>
                  <a:pt x="-1034" y="27596"/>
                  <a:pt x="48" y="17210"/>
                </a:cubicBezTo>
                <a:cubicBezTo>
                  <a:pt x="48" y="7618"/>
                  <a:pt x="10361" y="-27"/>
                  <a:pt x="21684" y="-27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55" name="Freeform: Shape 454">
            <a:extLst>
              <a:ext uri="{FF2B5EF4-FFF2-40B4-BE49-F238E27FC236}">
                <a16:creationId xmlns:a16="http://schemas.microsoft.com/office/drawing/2014/main" id="{B8F8066F-5F1D-3948-0A26-632730824A6B}"/>
              </a:ext>
            </a:extLst>
          </p:cNvPr>
          <p:cNvSpPr/>
          <p:nvPr/>
        </p:nvSpPr>
        <p:spPr>
          <a:xfrm>
            <a:off x="2944303" y="2824175"/>
            <a:ext cx="507729" cy="448025"/>
          </a:xfrm>
          <a:custGeom>
            <a:avLst/>
            <a:gdLst>
              <a:gd name="connsiteX0" fmla="*/ 507411 w 507729"/>
              <a:gd name="connsiteY0" fmla="*/ 242588 h 448025"/>
              <a:gd name="connsiteX1" fmla="*/ 434281 w 507729"/>
              <a:gd name="connsiteY1" fmla="*/ 278648 h 448025"/>
              <a:gd name="connsiteX2" fmla="*/ 362160 w 507729"/>
              <a:gd name="connsiteY2" fmla="*/ 276629 h 448025"/>
              <a:gd name="connsiteX3" fmla="*/ 357977 w 507729"/>
              <a:gd name="connsiteY3" fmla="*/ 274537 h 448025"/>
              <a:gd name="connsiteX4" fmla="*/ 324224 w 507729"/>
              <a:gd name="connsiteY4" fmla="*/ 241434 h 448025"/>
              <a:gd name="connsiteX5" fmla="*/ 208831 w 507729"/>
              <a:gd name="connsiteY5" fmla="*/ 360721 h 448025"/>
              <a:gd name="connsiteX6" fmla="*/ 267393 w 507729"/>
              <a:gd name="connsiteY6" fmla="*/ 417192 h 448025"/>
              <a:gd name="connsiteX7" fmla="*/ 389422 w 507729"/>
              <a:gd name="connsiteY7" fmla="*/ 385531 h 448025"/>
              <a:gd name="connsiteX8" fmla="*/ 404502 w 507729"/>
              <a:gd name="connsiteY8" fmla="*/ 397871 h 448025"/>
              <a:gd name="connsiteX9" fmla="*/ 404567 w 507729"/>
              <a:gd name="connsiteY9" fmla="*/ 399306 h 448025"/>
              <a:gd name="connsiteX10" fmla="*/ 255710 w 507729"/>
              <a:gd name="connsiteY10" fmla="*/ 433780 h 448025"/>
              <a:gd name="connsiteX11" fmla="*/ 253618 w 507729"/>
              <a:gd name="connsiteY11" fmla="*/ 432409 h 448025"/>
              <a:gd name="connsiteX12" fmla="*/ -30 w 507729"/>
              <a:gd name="connsiteY12" fmla="*/ 188353 h 448025"/>
              <a:gd name="connsiteX13" fmla="*/ 14394 w 507729"/>
              <a:gd name="connsiteY13" fmla="*/ 173207 h 448025"/>
              <a:gd name="connsiteX14" fmla="*/ 57666 w 507729"/>
              <a:gd name="connsiteY14" fmla="*/ 215254 h 448025"/>
              <a:gd name="connsiteX15" fmla="*/ 173492 w 507729"/>
              <a:gd name="connsiteY15" fmla="*/ 95966 h 448025"/>
              <a:gd name="connsiteX16" fmla="*/ 90265 w 507729"/>
              <a:gd name="connsiteY16" fmla="*/ 15119 h 448025"/>
              <a:gd name="connsiteX17" fmla="*/ 104112 w 507729"/>
              <a:gd name="connsiteY17" fmla="*/ -27 h 448025"/>
              <a:gd name="connsiteX18" fmla="*/ 205658 w 507729"/>
              <a:gd name="connsiteY18" fmla="*/ 98490 h 448025"/>
              <a:gd name="connsiteX19" fmla="*/ 330427 w 507729"/>
              <a:gd name="connsiteY19" fmla="*/ 66108 h 448025"/>
              <a:gd name="connsiteX20" fmla="*/ 406226 w 507729"/>
              <a:gd name="connsiteY20" fmla="*/ 148182 h 448025"/>
              <a:gd name="connsiteX21" fmla="*/ 402843 w 507729"/>
              <a:gd name="connsiteY21" fmla="*/ 161949 h 448025"/>
              <a:gd name="connsiteX22" fmla="*/ 402836 w 507729"/>
              <a:gd name="connsiteY22" fmla="*/ 161957 h 448025"/>
              <a:gd name="connsiteX23" fmla="*/ 388989 w 507729"/>
              <a:gd name="connsiteY23" fmla="*/ 157773 h 448025"/>
              <a:gd name="connsiteX24" fmla="*/ 323575 w 507729"/>
              <a:gd name="connsiteY24" fmla="*/ 85653 h 448025"/>
              <a:gd name="connsiteX25" fmla="*/ 220803 w 507729"/>
              <a:gd name="connsiteY25" fmla="*/ 113203 h 448025"/>
              <a:gd name="connsiteX26" fmla="*/ 370165 w 507729"/>
              <a:gd name="connsiteY26" fmla="*/ 257949 h 448025"/>
              <a:gd name="connsiteX27" fmla="*/ 429521 w 507729"/>
              <a:gd name="connsiteY27" fmla="*/ 259320 h 448025"/>
              <a:gd name="connsiteX28" fmla="*/ 495655 w 507729"/>
              <a:gd name="connsiteY28" fmla="*/ 226216 h 448025"/>
              <a:gd name="connsiteX29" fmla="*/ 507411 w 507729"/>
              <a:gd name="connsiteY29" fmla="*/ 242732 h 4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07729" h="448025">
                <a:moveTo>
                  <a:pt x="507411" y="242588"/>
                </a:moveTo>
                <a:cubicBezTo>
                  <a:pt x="485530" y="259118"/>
                  <a:pt x="460713" y="271349"/>
                  <a:pt x="434281" y="278648"/>
                </a:cubicBezTo>
                <a:cubicBezTo>
                  <a:pt x="410574" y="285168"/>
                  <a:pt x="385462" y="284468"/>
                  <a:pt x="362160" y="276629"/>
                </a:cubicBezTo>
                <a:lnTo>
                  <a:pt x="357977" y="274537"/>
                </a:lnTo>
                <a:lnTo>
                  <a:pt x="324224" y="241434"/>
                </a:lnTo>
                <a:lnTo>
                  <a:pt x="208831" y="360721"/>
                </a:lnTo>
                <a:lnTo>
                  <a:pt x="267393" y="417192"/>
                </a:lnTo>
                <a:cubicBezTo>
                  <a:pt x="309440" y="441352"/>
                  <a:pt x="359780" y="420005"/>
                  <a:pt x="389422" y="385531"/>
                </a:cubicBezTo>
                <a:cubicBezTo>
                  <a:pt x="396994" y="384774"/>
                  <a:pt x="403745" y="390298"/>
                  <a:pt x="404502" y="397871"/>
                </a:cubicBezTo>
                <a:cubicBezTo>
                  <a:pt x="404545" y="398347"/>
                  <a:pt x="404567" y="398823"/>
                  <a:pt x="404567" y="399306"/>
                </a:cubicBezTo>
                <a:cubicBezTo>
                  <a:pt x="368506" y="441352"/>
                  <a:pt x="306699" y="464791"/>
                  <a:pt x="255710" y="433780"/>
                </a:cubicBezTo>
                <a:lnTo>
                  <a:pt x="253618" y="432409"/>
                </a:lnTo>
                <a:lnTo>
                  <a:pt x="-30" y="188353"/>
                </a:lnTo>
                <a:lnTo>
                  <a:pt x="14394" y="173207"/>
                </a:lnTo>
                <a:lnTo>
                  <a:pt x="57666" y="215254"/>
                </a:lnTo>
                <a:lnTo>
                  <a:pt x="173492" y="95966"/>
                </a:lnTo>
                <a:lnTo>
                  <a:pt x="90265" y="15119"/>
                </a:lnTo>
                <a:lnTo>
                  <a:pt x="104112" y="-27"/>
                </a:lnTo>
                <a:lnTo>
                  <a:pt x="205658" y="98490"/>
                </a:lnTo>
                <a:cubicBezTo>
                  <a:pt x="259388" y="61276"/>
                  <a:pt x="298694" y="54425"/>
                  <a:pt x="330427" y="66108"/>
                </a:cubicBezTo>
                <a:cubicBezTo>
                  <a:pt x="362160" y="77792"/>
                  <a:pt x="384878" y="110246"/>
                  <a:pt x="406226" y="148182"/>
                </a:cubicBezTo>
                <a:cubicBezTo>
                  <a:pt x="409096" y="152920"/>
                  <a:pt x="407581" y="159079"/>
                  <a:pt x="402843" y="161949"/>
                </a:cubicBezTo>
                <a:cubicBezTo>
                  <a:pt x="402843" y="161949"/>
                  <a:pt x="402836" y="161957"/>
                  <a:pt x="402836" y="161957"/>
                </a:cubicBezTo>
                <a:cubicBezTo>
                  <a:pt x="397852" y="164575"/>
                  <a:pt x="391686" y="162714"/>
                  <a:pt x="388989" y="157773"/>
                </a:cubicBezTo>
                <a:cubicBezTo>
                  <a:pt x="369733" y="124021"/>
                  <a:pt x="349755" y="95750"/>
                  <a:pt x="323575" y="85653"/>
                </a:cubicBezTo>
                <a:cubicBezTo>
                  <a:pt x="298694" y="75989"/>
                  <a:pt x="266311" y="82191"/>
                  <a:pt x="220803" y="113203"/>
                </a:cubicBezTo>
                <a:lnTo>
                  <a:pt x="370165" y="257949"/>
                </a:lnTo>
                <a:cubicBezTo>
                  <a:pt x="389436" y="263935"/>
                  <a:pt x="409998" y="264404"/>
                  <a:pt x="429521" y="259320"/>
                </a:cubicBezTo>
                <a:cubicBezTo>
                  <a:pt x="453328" y="252216"/>
                  <a:pt x="475707" y="241015"/>
                  <a:pt x="495655" y="226216"/>
                </a:cubicBezTo>
                <a:cubicBezTo>
                  <a:pt x="505319" y="226865"/>
                  <a:pt x="508781" y="233068"/>
                  <a:pt x="507411" y="242732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56" name="Freeform: Shape 455">
            <a:extLst>
              <a:ext uri="{FF2B5EF4-FFF2-40B4-BE49-F238E27FC236}">
                <a16:creationId xmlns:a16="http://schemas.microsoft.com/office/drawing/2014/main" id="{9A67DE04-697E-1EA6-7097-DD90783D3316}"/>
              </a:ext>
            </a:extLst>
          </p:cNvPr>
          <p:cNvSpPr/>
          <p:nvPr/>
        </p:nvSpPr>
        <p:spPr>
          <a:xfrm>
            <a:off x="736975" y="2819992"/>
            <a:ext cx="46229" cy="150948"/>
          </a:xfrm>
          <a:custGeom>
            <a:avLst/>
            <a:gdLst>
              <a:gd name="connsiteX0" fmla="*/ 0 w 46229"/>
              <a:gd name="connsiteY0" fmla="*/ 0 h 150948"/>
              <a:gd name="connsiteX1" fmla="*/ 46229 w 46229"/>
              <a:gd name="connsiteY1" fmla="*/ 0 h 150948"/>
              <a:gd name="connsiteX2" fmla="*/ 46229 w 46229"/>
              <a:gd name="connsiteY2" fmla="*/ 150949 h 150948"/>
              <a:gd name="connsiteX3" fmla="*/ 0 w 46229"/>
              <a:gd name="connsiteY3" fmla="*/ 150949 h 150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229" h="150948">
                <a:moveTo>
                  <a:pt x="0" y="0"/>
                </a:moveTo>
                <a:lnTo>
                  <a:pt x="46229" y="0"/>
                </a:lnTo>
                <a:lnTo>
                  <a:pt x="46229" y="150949"/>
                </a:lnTo>
                <a:lnTo>
                  <a:pt x="0" y="150949"/>
                </a:ln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57" name="Freeform: Shape 456">
            <a:extLst>
              <a:ext uri="{FF2B5EF4-FFF2-40B4-BE49-F238E27FC236}">
                <a16:creationId xmlns:a16="http://schemas.microsoft.com/office/drawing/2014/main" id="{80F364F5-0750-99E0-CC13-AA6DC2AFB2A6}"/>
              </a:ext>
            </a:extLst>
          </p:cNvPr>
          <p:cNvSpPr/>
          <p:nvPr/>
        </p:nvSpPr>
        <p:spPr>
          <a:xfrm>
            <a:off x="642568" y="2952334"/>
            <a:ext cx="240523" cy="324038"/>
          </a:xfrm>
          <a:custGeom>
            <a:avLst/>
            <a:gdLst>
              <a:gd name="connsiteX0" fmla="*/ 157122 w 240523"/>
              <a:gd name="connsiteY0" fmla="*/ -27 h 324038"/>
              <a:gd name="connsiteX1" fmla="*/ 159213 w 240523"/>
              <a:gd name="connsiteY1" fmla="*/ -27 h 324038"/>
              <a:gd name="connsiteX2" fmla="*/ 240493 w 240523"/>
              <a:gd name="connsiteY2" fmla="*/ 80676 h 324038"/>
              <a:gd name="connsiteX3" fmla="*/ 240493 w 240523"/>
              <a:gd name="connsiteY3" fmla="*/ 242660 h 324038"/>
              <a:gd name="connsiteX4" fmla="*/ 159213 w 240523"/>
              <a:gd name="connsiteY4" fmla="*/ 324012 h 324038"/>
              <a:gd name="connsiteX5" fmla="*/ 80602 w 240523"/>
              <a:gd name="connsiteY5" fmla="*/ 324012 h 324038"/>
              <a:gd name="connsiteX6" fmla="*/ -30 w 240523"/>
              <a:gd name="connsiteY6" fmla="*/ 242804 h 324038"/>
              <a:gd name="connsiteX7" fmla="*/ -29 w 240523"/>
              <a:gd name="connsiteY7" fmla="*/ 242660 h 324038"/>
              <a:gd name="connsiteX8" fmla="*/ -29 w 240523"/>
              <a:gd name="connsiteY8" fmla="*/ 80676 h 324038"/>
              <a:gd name="connsiteX9" fmla="*/ 77861 w 240523"/>
              <a:gd name="connsiteY9" fmla="*/ -27 h 324038"/>
              <a:gd name="connsiteX10" fmla="*/ 77861 w 240523"/>
              <a:gd name="connsiteY10" fmla="*/ 35168 h 324038"/>
              <a:gd name="connsiteX11" fmla="*/ 157194 w 240523"/>
              <a:gd name="connsiteY11" fmla="*/ 35168 h 324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0523" h="324038">
                <a:moveTo>
                  <a:pt x="157122" y="-27"/>
                </a:moveTo>
                <a:lnTo>
                  <a:pt x="159213" y="-27"/>
                </a:lnTo>
                <a:cubicBezTo>
                  <a:pt x="203863" y="9"/>
                  <a:pt x="240137" y="36026"/>
                  <a:pt x="240493" y="80676"/>
                </a:cubicBezTo>
                <a:lnTo>
                  <a:pt x="240493" y="242660"/>
                </a:lnTo>
                <a:cubicBezTo>
                  <a:pt x="240414" y="287526"/>
                  <a:pt x="204082" y="323889"/>
                  <a:pt x="159213" y="324012"/>
                </a:cubicBezTo>
                <a:lnTo>
                  <a:pt x="80602" y="324012"/>
                </a:lnTo>
                <a:cubicBezTo>
                  <a:pt x="35911" y="323853"/>
                  <a:pt x="-189" y="287497"/>
                  <a:pt x="-30" y="242804"/>
                </a:cubicBezTo>
                <a:cubicBezTo>
                  <a:pt x="-30" y="242753"/>
                  <a:pt x="-29" y="242710"/>
                  <a:pt x="-29" y="242660"/>
                </a:cubicBezTo>
                <a:lnTo>
                  <a:pt x="-29" y="80676"/>
                </a:lnTo>
                <a:cubicBezTo>
                  <a:pt x="-56" y="37180"/>
                  <a:pt x="34393" y="1488"/>
                  <a:pt x="77861" y="-27"/>
                </a:cubicBezTo>
                <a:lnTo>
                  <a:pt x="77861" y="35168"/>
                </a:lnTo>
                <a:lnTo>
                  <a:pt x="157194" y="35168"/>
                </a:ln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58" name="Freeform: Shape 457">
            <a:extLst>
              <a:ext uri="{FF2B5EF4-FFF2-40B4-BE49-F238E27FC236}">
                <a16:creationId xmlns:a16="http://schemas.microsoft.com/office/drawing/2014/main" id="{CF63D91D-6899-62F9-F3AA-D09B5F5081B0}"/>
              </a:ext>
            </a:extLst>
          </p:cNvPr>
          <p:cNvSpPr/>
          <p:nvPr/>
        </p:nvSpPr>
        <p:spPr>
          <a:xfrm>
            <a:off x="688726" y="3006857"/>
            <a:ext cx="147489" cy="91667"/>
          </a:xfrm>
          <a:custGeom>
            <a:avLst/>
            <a:gdLst>
              <a:gd name="connsiteX0" fmla="*/ 6172 w 147489"/>
              <a:gd name="connsiteY0" fmla="*/ -27 h 91667"/>
              <a:gd name="connsiteX1" fmla="*/ 141976 w 147489"/>
              <a:gd name="connsiteY1" fmla="*/ -27 h 91667"/>
              <a:gd name="connsiteX2" fmla="*/ 147457 w 147489"/>
              <a:gd name="connsiteY2" fmla="*/ 6176 h 91667"/>
              <a:gd name="connsiteX3" fmla="*/ 147457 w 147489"/>
              <a:gd name="connsiteY3" fmla="*/ 86086 h 91667"/>
              <a:gd name="connsiteX4" fmla="*/ 141976 w 147489"/>
              <a:gd name="connsiteY4" fmla="*/ 91639 h 91667"/>
              <a:gd name="connsiteX5" fmla="*/ 6172 w 147489"/>
              <a:gd name="connsiteY5" fmla="*/ 91639 h 91667"/>
              <a:gd name="connsiteX6" fmla="*/ -30 w 147489"/>
              <a:gd name="connsiteY6" fmla="*/ 86086 h 91667"/>
              <a:gd name="connsiteX7" fmla="*/ -30 w 147489"/>
              <a:gd name="connsiteY7" fmla="*/ 6176 h 91667"/>
              <a:gd name="connsiteX8" fmla="*/ 6027 w 147489"/>
              <a:gd name="connsiteY8" fmla="*/ -27 h 91667"/>
              <a:gd name="connsiteX9" fmla="*/ 6172 w 147489"/>
              <a:gd name="connsiteY9" fmla="*/ -27 h 91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7489" h="91667">
                <a:moveTo>
                  <a:pt x="6172" y="-27"/>
                </a:moveTo>
                <a:lnTo>
                  <a:pt x="141976" y="-27"/>
                </a:lnTo>
                <a:cubicBezTo>
                  <a:pt x="145151" y="276"/>
                  <a:pt x="147547" y="2988"/>
                  <a:pt x="147457" y="6176"/>
                </a:cubicBezTo>
                <a:lnTo>
                  <a:pt x="147457" y="86086"/>
                </a:lnTo>
                <a:cubicBezTo>
                  <a:pt x="147283" y="89050"/>
                  <a:pt x="144938" y="91430"/>
                  <a:pt x="141976" y="91639"/>
                </a:cubicBezTo>
                <a:lnTo>
                  <a:pt x="6172" y="91639"/>
                </a:lnTo>
                <a:cubicBezTo>
                  <a:pt x="2959" y="91725"/>
                  <a:pt x="237" y="89288"/>
                  <a:pt x="-30" y="86086"/>
                </a:cubicBezTo>
                <a:lnTo>
                  <a:pt x="-30" y="6176"/>
                </a:lnTo>
                <a:cubicBezTo>
                  <a:pt x="-70" y="2793"/>
                  <a:pt x="2642" y="17"/>
                  <a:pt x="6027" y="-27"/>
                </a:cubicBezTo>
                <a:cubicBezTo>
                  <a:pt x="6076" y="-27"/>
                  <a:pt x="6124" y="-27"/>
                  <a:pt x="6172" y="-27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59" name="Freeform: Shape 458">
            <a:extLst>
              <a:ext uri="{FF2B5EF4-FFF2-40B4-BE49-F238E27FC236}">
                <a16:creationId xmlns:a16="http://schemas.microsoft.com/office/drawing/2014/main" id="{658532E2-D9C0-49AE-7332-C7FADE8E6A0E}"/>
              </a:ext>
            </a:extLst>
          </p:cNvPr>
          <p:cNvSpPr/>
          <p:nvPr/>
        </p:nvSpPr>
        <p:spPr>
          <a:xfrm>
            <a:off x="716271" y="3120591"/>
            <a:ext cx="93113" cy="47094"/>
          </a:xfrm>
          <a:custGeom>
            <a:avLst/>
            <a:gdLst>
              <a:gd name="connsiteX0" fmla="*/ 4807 w 93113"/>
              <a:gd name="connsiteY0" fmla="*/ -27 h 47094"/>
              <a:gd name="connsiteX1" fmla="*/ 87530 w 93113"/>
              <a:gd name="connsiteY1" fmla="*/ -27 h 47094"/>
              <a:gd name="connsiteX2" fmla="*/ 93083 w 93113"/>
              <a:gd name="connsiteY2" fmla="*/ 5455 h 47094"/>
              <a:gd name="connsiteX3" fmla="*/ 93083 w 93113"/>
              <a:gd name="connsiteY3" fmla="*/ 41515 h 47094"/>
              <a:gd name="connsiteX4" fmla="*/ 87530 w 93113"/>
              <a:gd name="connsiteY4" fmla="*/ 47068 h 47094"/>
              <a:gd name="connsiteX5" fmla="*/ 4807 w 93113"/>
              <a:gd name="connsiteY5" fmla="*/ 47068 h 47094"/>
              <a:gd name="connsiteX6" fmla="*/ -25 w 93113"/>
              <a:gd name="connsiteY6" fmla="*/ 41515 h 47094"/>
              <a:gd name="connsiteX7" fmla="*/ -25 w 93113"/>
              <a:gd name="connsiteY7" fmla="*/ 5455 h 47094"/>
              <a:gd name="connsiteX8" fmla="*/ 4807 w 93113"/>
              <a:gd name="connsiteY8" fmla="*/ -27 h 47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113" h="47094">
                <a:moveTo>
                  <a:pt x="4807" y="-27"/>
                </a:moveTo>
                <a:lnTo>
                  <a:pt x="87530" y="-27"/>
                </a:lnTo>
                <a:cubicBezTo>
                  <a:pt x="90481" y="175"/>
                  <a:pt x="92841" y="2505"/>
                  <a:pt x="93083" y="5455"/>
                </a:cubicBezTo>
                <a:lnTo>
                  <a:pt x="93083" y="41515"/>
                </a:lnTo>
                <a:cubicBezTo>
                  <a:pt x="92874" y="44494"/>
                  <a:pt x="90506" y="46859"/>
                  <a:pt x="87530" y="47068"/>
                </a:cubicBezTo>
                <a:lnTo>
                  <a:pt x="4807" y="47068"/>
                </a:lnTo>
                <a:cubicBezTo>
                  <a:pt x="1974" y="46801"/>
                  <a:pt x="-153" y="44357"/>
                  <a:pt x="-25" y="41515"/>
                </a:cubicBezTo>
                <a:lnTo>
                  <a:pt x="-25" y="5455"/>
                </a:lnTo>
                <a:cubicBezTo>
                  <a:pt x="-114" y="2642"/>
                  <a:pt x="2002" y="240"/>
                  <a:pt x="4807" y="-27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60" name="Freeform: Shape 459">
            <a:extLst>
              <a:ext uri="{FF2B5EF4-FFF2-40B4-BE49-F238E27FC236}">
                <a16:creationId xmlns:a16="http://schemas.microsoft.com/office/drawing/2014/main" id="{55A143A0-B3EC-8452-695F-F82FF6B1F7B6}"/>
              </a:ext>
            </a:extLst>
          </p:cNvPr>
          <p:cNvSpPr/>
          <p:nvPr/>
        </p:nvSpPr>
        <p:spPr>
          <a:xfrm>
            <a:off x="751039" y="3132627"/>
            <a:ext cx="23451" cy="23087"/>
          </a:xfrm>
          <a:custGeom>
            <a:avLst/>
            <a:gdLst>
              <a:gd name="connsiteX0" fmla="*/ 11725 w 23451"/>
              <a:gd name="connsiteY0" fmla="*/ -18 h 23087"/>
              <a:gd name="connsiteX1" fmla="*/ 23412 w 23451"/>
              <a:gd name="connsiteY1" fmla="*/ 10779 h 23087"/>
              <a:gd name="connsiteX2" fmla="*/ 23409 w 23451"/>
              <a:gd name="connsiteY2" fmla="*/ 11738 h 23087"/>
              <a:gd name="connsiteX3" fmla="*/ 11725 w 23451"/>
              <a:gd name="connsiteY3" fmla="*/ 23061 h 23087"/>
              <a:gd name="connsiteX4" fmla="*/ -30 w 23451"/>
              <a:gd name="connsiteY4" fmla="*/ 11377 h 23087"/>
              <a:gd name="connsiteX5" fmla="*/ 11725 w 23451"/>
              <a:gd name="connsiteY5" fmla="*/ -18 h 23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451" h="23087">
                <a:moveTo>
                  <a:pt x="11725" y="-18"/>
                </a:moveTo>
                <a:cubicBezTo>
                  <a:pt x="17934" y="-263"/>
                  <a:pt x="23166" y="4569"/>
                  <a:pt x="23412" y="10779"/>
                </a:cubicBezTo>
                <a:cubicBezTo>
                  <a:pt x="23425" y="11096"/>
                  <a:pt x="23423" y="11421"/>
                  <a:pt x="23409" y="11738"/>
                </a:cubicBezTo>
                <a:cubicBezTo>
                  <a:pt x="23252" y="18063"/>
                  <a:pt x="18055" y="23104"/>
                  <a:pt x="11725" y="23061"/>
                </a:cubicBezTo>
                <a:cubicBezTo>
                  <a:pt x="5339" y="22873"/>
                  <a:pt x="195" y="17760"/>
                  <a:pt x="-30" y="11377"/>
                </a:cubicBezTo>
                <a:cubicBezTo>
                  <a:pt x="127" y="5009"/>
                  <a:pt x="5356" y="-61"/>
                  <a:pt x="11725" y="-18"/>
                </a:cubicBezTo>
                <a:close/>
              </a:path>
            </a:pathLst>
          </a:custGeom>
          <a:solidFill>
            <a:srgbClr val="FFFFFF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61" name="Freeform: Shape 460">
            <a:extLst>
              <a:ext uri="{FF2B5EF4-FFF2-40B4-BE49-F238E27FC236}">
                <a16:creationId xmlns:a16="http://schemas.microsoft.com/office/drawing/2014/main" id="{7324ADD3-3522-D08D-CBC7-5AA6E5695489}"/>
              </a:ext>
            </a:extLst>
          </p:cNvPr>
          <p:cNvSpPr/>
          <p:nvPr/>
        </p:nvSpPr>
        <p:spPr>
          <a:xfrm>
            <a:off x="750743" y="2819984"/>
            <a:ext cx="19343" cy="53809"/>
          </a:xfrm>
          <a:custGeom>
            <a:avLst/>
            <a:gdLst>
              <a:gd name="connsiteX0" fmla="*/ 3439 w 19343"/>
              <a:gd name="connsiteY0" fmla="*/ -19 h 53809"/>
              <a:gd name="connsiteX1" fmla="*/ 15844 w 19343"/>
              <a:gd name="connsiteY1" fmla="*/ -19 h 53809"/>
              <a:gd name="connsiteX2" fmla="*/ 19306 w 19343"/>
              <a:gd name="connsiteY2" fmla="*/ 2996 h 53809"/>
              <a:gd name="connsiteX3" fmla="*/ 19306 w 19343"/>
              <a:gd name="connsiteY3" fmla="*/ 3443 h 53809"/>
              <a:gd name="connsiteX4" fmla="*/ 19306 w 19343"/>
              <a:gd name="connsiteY4" fmla="*/ 50321 h 53809"/>
              <a:gd name="connsiteX5" fmla="*/ 15844 w 19343"/>
              <a:gd name="connsiteY5" fmla="*/ 53783 h 53809"/>
              <a:gd name="connsiteX6" fmla="*/ 3439 w 19343"/>
              <a:gd name="connsiteY6" fmla="*/ 53783 h 53809"/>
              <a:gd name="connsiteX7" fmla="*/ -23 w 19343"/>
              <a:gd name="connsiteY7" fmla="*/ 50321 h 53809"/>
              <a:gd name="connsiteX8" fmla="*/ -23 w 19343"/>
              <a:gd name="connsiteY8" fmla="*/ 3443 h 53809"/>
              <a:gd name="connsiteX9" fmla="*/ 2991 w 19343"/>
              <a:gd name="connsiteY9" fmla="*/ -19 h 53809"/>
              <a:gd name="connsiteX10" fmla="*/ 3439 w 19343"/>
              <a:gd name="connsiteY10" fmla="*/ -19 h 53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343" h="53809">
                <a:moveTo>
                  <a:pt x="3439" y="-19"/>
                </a:moveTo>
                <a:lnTo>
                  <a:pt x="15844" y="-19"/>
                </a:lnTo>
                <a:cubicBezTo>
                  <a:pt x="17632" y="-141"/>
                  <a:pt x="19182" y="1207"/>
                  <a:pt x="19306" y="2996"/>
                </a:cubicBezTo>
                <a:cubicBezTo>
                  <a:pt x="19316" y="3147"/>
                  <a:pt x="19316" y="3291"/>
                  <a:pt x="19306" y="3443"/>
                </a:cubicBezTo>
                <a:lnTo>
                  <a:pt x="19306" y="50321"/>
                </a:lnTo>
                <a:cubicBezTo>
                  <a:pt x="19199" y="52189"/>
                  <a:pt x="17710" y="53675"/>
                  <a:pt x="15844" y="53783"/>
                </a:cubicBezTo>
                <a:lnTo>
                  <a:pt x="3439" y="53783"/>
                </a:lnTo>
                <a:cubicBezTo>
                  <a:pt x="1574" y="53675"/>
                  <a:pt x="84" y="52189"/>
                  <a:pt x="-23" y="50321"/>
                </a:cubicBezTo>
                <a:lnTo>
                  <a:pt x="-23" y="3443"/>
                </a:lnTo>
                <a:cubicBezTo>
                  <a:pt x="-147" y="1654"/>
                  <a:pt x="1203" y="104"/>
                  <a:pt x="2991" y="-19"/>
                </a:cubicBezTo>
                <a:cubicBezTo>
                  <a:pt x="3140" y="-26"/>
                  <a:pt x="3290" y="-26"/>
                  <a:pt x="3439" y="-19"/>
                </a:cubicBezTo>
                <a:close/>
              </a:path>
            </a:pathLst>
          </a:custGeom>
          <a:solidFill>
            <a:srgbClr val="FFFFFF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62" name="Freeform: Shape 461">
            <a:extLst>
              <a:ext uri="{FF2B5EF4-FFF2-40B4-BE49-F238E27FC236}">
                <a16:creationId xmlns:a16="http://schemas.microsoft.com/office/drawing/2014/main" id="{C04D2A8F-72DD-662E-2281-25459E8E3068}"/>
              </a:ext>
            </a:extLst>
          </p:cNvPr>
          <p:cNvSpPr/>
          <p:nvPr/>
        </p:nvSpPr>
        <p:spPr>
          <a:xfrm>
            <a:off x="2359764" y="3033674"/>
            <a:ext cx="59290" cy="32478"/>
          </a:xfrm>
          <a:custGeom>
            <a:avLst/>
            <a:gdLst>
              <a:gd name="connsiteX0" fmla="*/ 4081 w 59290"/>
              <a:gd name="connsiteY0" fmla="*/ -14 h 32478"/>
              <a:gd name="connsiteX1" fmla="*/ 55791 w 59290"/>
              <a:gd name="connsiteY1" fmla="*/ -14 h 32478"/>
              <a:gd name="connsiteX2" fmla="*/ 59253 w 59290"/>
              <a:gd name="connsiteY2" fmla="*/ 3000 h 32478"/>
              <a:gd name="connsiteX3" fmla="*/ 59253 w 59290"/>
              <a:gd name="connsiteY3" fmla="*/ 3447 h 32478"/>
              <a:gd name="connsiteX4" fmla="*/ 59253 w 59290"/>
              <a:gd name="connsiteY4" fmla="*/ 28978 h 32478"/>
              <a:gd name="connsiteX5" fmla="*/ 56238 w 59290"/>
              <a:gd name="connsiteY5" fmla="*/ 32440 h 32478"/>
              <a:gd name="connsiteX6" fmla="*/ 55791 w 59290"/>
              <a:gd name="connsiteY6" fmla="*/ 32440 h 32478"/>
              <a:gd name="connsiteX7" fmla="*/ 4081 w 59290"/>
              <a:gd name="connsiteY7" fmla="*/ 32440 h 32478"/>
              <a:gd name="connsiteX8" fmla="*/ -30 w 59290"/>
              <a:gd name="connsiteY8" fmla="*/ 28978 h 32478"/>
              <a:gd name="connsiteX9" fmla="*/ -30 w 59290"/>
              <a:gd name="connsiteY9" fmla="*/ 3447 h 32478"/>
              <a:gd name="connsiteX10" fmla="*/ 4081 w 59290"/>
              <a:gd name="connsiteY10" fmla="*/ -14 h 3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9290" h="32478">
                <a:moveTo>
                  <a:pt x="4081" y="-14"/>
                </a:moveTo>
                <a:lnTo>
                  <a:pt x="55791" y="-14"/>
                </a:lnTo>
                <a:cubicBezTo>
                  <a:pt x="57580" y="-137"/>
                  <a:pt x="59130" y="1212"/>
                  <a:pt x="59253" y="3000"/>
                </a:cubicBezTo>
                <a:cubicBezTo>
                  <a:pt x="59260" y="3152"/>
                  <a:pt x="59260" y="3296"/>
                  <a:pt x="59253" y="3447"/>
                </a:cubicBezTo>
                <a:lnTo>
                  <a:pt x="59253" y="28978"/>
                </a:lnTo>
                <a:cubicBezTo>
                  <a:pt x="59375" y="30767"/>
                  <a:pt x="58027" y="32317"/>
                  <a:pt x="56238" y="32440"/>
                </a:cubicBezTo>
                <a:cubicBezTo>
                  <a:pt x="56087" y="32447"/>
                  <a:pt x="55943" y="32447"/>
                  <a:pt x="55791" y="32440"/>
                </a:cubicBezTo>
                <a:lnTo>
                  <a:pt x="4081" y="32440"/>
                </a:lnTo>
                <a:cubicBezTo>
                  <a:pt x="1996" y="32606"/>
                  <a:pt x="157" y="31062"/>
                  <a:pt x="-30" y="28978"/>
                </a:cubicBezTo>
                <a:lnTo>
                  <a:pt x="-30" y="3447"/>
                </a:lnTo>
                <a:cubicBezTo>
                  <a:pt x="157" y="1363"/>
                  <a:pt x="1996" y="-180"/>
                  <a:pt x="4081" y="-14"/>
                </a:cubicBezTo>
                <a:close/>
              </a:path>
            </a:pathLst>
          </a:custGeom>
          <a:solidFill>
            <a:srgbClr val="221F2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63" name="Freeform: Shape 462">
            <a:extLst>
              <a:ext uri="{FF2B5EF4-FFF2-40B4-BE49-F238E27FC236}">
                <a16:creationId xmlns:a16="http://schemas.microsoft.com/office/drawing/2014/main" id="{13523347-C3E5-43A0-867A-831390AC1C4B}"/>
              </a:ext>
            </a:extLst>
          </p:cNvPr>
          <p:cNvSpPr/>
          <p:nvPr/>
        </p:nvSpPr>
        <p:spPr>
          <a:xfrm>
            <a:off x="2437654" y="3033678"/>
            <a:ext cx="59507" cy="32469"/>
          </a:xfrm>
          <a:custGeom>
            <a:avLst/>
            <a:gdLst>
              <a:gd name="connsiteX0" fmla="*/ 4080 w 59507"/>
              <a:gd name="connsiteY0" fmla="*/ -19 h 32469"/>
              <a:gd name="connsiteX1" fmla="*/ 56007 w 59507"/>
              <a:gd name="connsiteY1" fmla="*/ -19 h 32469"/>
              <a:gd name="connsiteX2" fmla="*/ 59469 w 59507"/>
              <a:gd name="connsiteY2" fmla="*/ 2996 h 32469"/>
              <a:gd name="connsiteX3" fmla="*/ 59469 w 59507"/>
              <a:gd name="connsiteY3" fmla="*/ 3443 h 32469"/>
              <a:gd name="connsiteX4" fmla="*/ 59469 w 59507"/>
              <a:gd name="connsiteY4" fmla="*/ 28974 h 32469"/>
              <a:gd name="connsiteX5" fmla="*/ 56455 w 59507"/>
              <a:gd name="connsiteY5" fmla="*/ 32435 h 32469"/>
              <a:gd name="connsiteX6" fmla="*/ 56007 w 59507"/>
              <a:gd name="connsiteY6" fmla="*/ 32435 h 32469"/>
              <a:gd name="connsiteX7" fmla="*/ 4080 w 59507"/>
              <a:gd name="connsiteY7" fmla="*/ 32435 h 32469"/>
              <a:gd name="connsiteX8" fmla="*/ -30 w 59507"/>
              <a:gd name="connsiteY8" fmla="*/ 28974 h 32469"/>
              <a:gd name="connsiteX9" fmla="*/ -30 w 59507"/>
              <a:gd name="connsiteY9" fmla="*/ 3443 h 32469"/>
              <a:gd name="connsiteX10" fmla="*/ 4080 w 59507"/>
              <a:gd name="connsiteY10" fmla="*/ -19 h 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9507" h="32469">
                <a:moveTo>
                  <a:pt x="4080" y="-19"/>
                </a:moveTo>
                <a:lnTo>
                  <a:pt x="56007" y="-19"/>
                </a:lnTo>
                <a:cubicBezTo>
                  <a:pt x="57796" y="-141"/>
                  <a:pt x="59347" y="1207"/>
                  <a:pt x="59469" y="2996"/>
                </a:cubicBezTo>
                <a:cubicBezTo>
                  <a:pt x="59476" y="3147"/>
                  <a:pt x="59476" y="3292"/>
                  <a:pt x="59469" y="3443"/>
                </a:cubicBezTo>
                <a:lnTo>
                  <a:pt x="59469" y="28974"/>
                </a:lnTo>
                <a:cubicBezTo>
                  <a:pt x="59592" y="30762"/>
                  <a:pt x="58243" y="32313"/>
                  <a:pt x="56455" y="32435"/>
                </a:cubicBezTo>
                <a:cubicBezTo>
                  <a:pt x="56303" y="32443"/>
                  <a:pt x="56159" y="32443"/>
                  <a:pt x="56007" y="32435"/>
                </a:cubicBezTo>
                <a:lnTo>
                  <a:pt x="4080" y="32435"/>
                </a:lnTo>
                <a:cubicBezTo>
                  <a:pt x="2003" y="32565"/>
                  <a:pt x="193" y="31036"/>
                  <a:pt x="-30" y="28974"/>
                </a:cubicBezTo>
                <a:lnTo>
                  <a:pt x="-30" y="3443"/>
                </a:lnTo>
                <a:cubicBezTo>
                  <a:pt x="193" y="1380"/>
                  <a:pt x="2003" y="-149"/>
                  <a:pt x="4080" y="-19"/>
                </a:cubicBezTo>
                <a:close/>
              </a:path>
            </a:pathLst>
          </a:custGeom>
          <a:solidFill>
            <a:srgbClr val="221F2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64" name="Freeform: Shape 463">
            <a:extLst>
              <a:ext uri="{FF2B5EF4-FFF2-40B4-BE49-F238E27FC236}">
                <a16:creationId xmlns:a16="http://schemas.microsoft.com/office/drawing/2014/main" id="{6F42D455-586E-971D-EBA2-8367C7971E23}"/>
              </a:ext>
            </a:extLst>
          </p:cNvPr>
          <p:cNvSpPr/>
          <p:nvPr/>
        </p:nvSpPr>
        <p:spPr>
          <a:xfrm>
            <a:off x="2282515" y="3033678"/>
            <a:ext cx="59290" cy="32469"/>
          </a:xfrm>
          <a:custGeom>
            <a:avLst/>
            <a:gdLst>
              <a:gd name="connsiteX0" fmla="*/ 3439 w 59290"/>
              <a:gd name="connsiteY0" fmla="*/ -19 h 32469"/>
              <a:gd name="connsiteX1" fmla="*/ 55150 w 59290"/>
              <a:gd name="connsiteY1" fmla="*/ -19 h 32469"/>
              <a:gd name="connsiteX2" fmla="*/ 59261 w 59290"/>
              <a:gd name="connsiteY2" fmla="*/ 3443 h 32469"/>
              <a:gd name="connsiteX3" fmla="*/ 59261 w 59290"/>
              <a:gd name="connsiteY3" fmla="*/ 28974 h 32469"/>
              <a:gd name="connsiteX4" fmla="*/ 55150 w 59290"/>
              <a:gd name="connsiteY4" fmla="*/ 32435 h 32469"/>
              <a:gd name="connsiteX5" fmla="*/ 3439 w 59290"/>
              <a:gd name="connsiteY5" fmla="*/ 32435 h 32469"/>
              <a:gd name="connsiteX6" fmla="*/ -23 w 59290"/>
              <a:gd name="connsiteY6" fmla="*/ 29421 h 32469"/>
              <a:gd name="connsiteX7" fmla="*/ -23 w 59290"/>
              <a:gd name="connsiteY7" fmla="*/ 28974 h 32469"/>
              <a:gd name="connsiteX8" fmla="*/ -23 w 59290"/>
              <a:gd name="connsiteY8" fmla="*/ 3443 h 32469"/>
              <a:gd name="connsiteX9" fmla="*/ 2992 w 59290"/>
              <a:gd name="connsiteY9" fmla="*/ -19 h 32469"/>
              <a:gd name="connsiteX10" fmla="*/ 3439 w 59290"/>
              <a:gd name="connsiteY10" fmla="*/ -19 h 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9290" h="32469">
                <a:moveTo>
                  <a:pt x="3439" y="-19"/>
                </a:moveTo>
                <a:lnTo>
                  <a:pt x="55150" y="-19"/>
                </a:lnTo>
                <a:cubicBezTo>
                  <a:pt x="57227" y="-149"/>
                  <a:pt x="59037" y="1380"/>
                  <a:pt x="59261" y="3443"/>
                </a:cubicBezTo>
                <a:lnTo>
                  <a:pt x="59261" y="28974"/>
                </a:lnTo>
                <a:cubicBezTo>
                  <a:pt x="59037" y="31036"/>
                  <a:pt x="57227" y="32565"/>
                  <a:pt x="55150" y="32435"/>
                </a:cubicBezTo>
                <a:lnTo>
                  <a:pt x="3439" y="32435"/>
                </a:lnTo>
                <a:cubicBezTo>
                  <a:pt x="1650" y="32558"/>
                  <a:pt x="100" y="31209"/>
                  <a:pt x="-23" y="29421"/>
                </a:cubicBezTo>
                <a:cubicBezTo>
                  <a:pt x="-30" y="29269"/>
                  <a:pt x="-30" y="29125"/>
                  <a:pt x="-23" y="28974"/>
                </a:cubicBezTo>
                <a:lnTo>
                  <a:pt x="-23" y="3443"/>
                </a:lnTo>
                <a:cubicBezTo>
                  <a:pt x="-145" y="1654"/>
                  <a:pt x="1203" y="104"/>
                  <a:pt x="2992" y="-19"/>
                </a:cubicBezTo>
                <a:cubicBezTo>
                  <a:pt x="3143" y="-26"/>
                  <a:pt x="3288" y="-26"/>
                  <a:pt x="3439" y="-19"/>
                </a:cubicBezTo>
                <a:close/>
              </a:path>
            </a:pathLst>
          </a:custGeom>
          <a:solidFill>
            <a:srgbClr val="221F2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65" name="Freeform: Shape 464">
            <a:extLst>
              <a:ext uri="{FF2B5EF4-FFF2-40B4-BE49-F238E27FC236}">
                <a16:creationId xmlns:a16="http://schemas.microsoft.com/office/drawing/2014/main" id="{8554D32D-DFD0-7120-D2E2-F109717B3022}"/>
              </a:ext>
            </a:extLst>
          </p:cNvPr>
          <p:cNvSpPr/>
          <p:nvPr/>
        </p:nvSpPr>
        <p:spPr>
          <a:xfrm>
            <a:off x="2353562" y="3207425"/>
            <a:ext cx="65485" cy="79260"/>
          </a:xfrm>
          <a:custGeom>
            <a:avLst/>
            <a:gdLst>
              <a:gd name="connsiteX0" fmla="*/ 0 w 65485"/>
              <a:gd name="connsiteY0" fmla="*/ 0 h 79260"/>
              <a:gd name="connsiteX1" fmla="*/ 65485 w 65485"/>
              <a:gd name="connsiteY1" fmla="*/ 0 h 79260"/>
              <a:gd name="connsiteX2" fmla="*/ 65485 w 65485"/>
              <a:gd name="connsiteY2" fmla="*/ 79261 h 79260"/>
              <a:gd name="connsiteX3" fmla="*/ 0 w 65485"/>
              <a:gd name="connsiteY3" fmla="*/ 79261 h 79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85" h="79260">
                <a:moveTo>
                  <a:pt x="0" y="0"/>
                </a:moveTo>
                <a:lnTo>
                  <a:pt x="65485" y="0"/>
                </a:lnTo>
                <a:lnTo>
                  <a:pt x="65485" y="79261"/>
                </a:lnTo>
                <a:lnTo>
                  <a:pt x="0" y="79261"/>
                </a:ln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66" name="Freeform: Shape 465">
            <a:extLst>
              <a:ext uri="{FF2B5EF4-FFF2-40B4-BE49-F238E27FC236}">
                <a16:creationId xmlns:a16="http://schemas.microsoft.com/office/drawing/2014/main" id="{9BACE6A9-FD98-80A2-5120-8B4649666FA5}"/>
              </a:ext>
            </a:extLst>
          </p:cNvPr>
          <p:cNvSpPr/>
          <p:nvPr/>
        </p:nvSpPr>
        <p:spPr>
          <a:xfrm>
            <a:off x="2362505" y="3112211"/>
            <a:ext cx="47599" cy="89732"/>
          </a:xfrm>
          <a:custGeom>
            <a:avLst/>
            <a:gdLst>
              <a:gd name="connsiteX0" fmla="*/ 24130 w 47599"/>
              <a:gd name="connsiteY0" fmla="*/ 59 h 89732"/>
              <a:gd name="connsiteX1" fmla="*/ 24130 w 47599"/>
              <a:gd name="connsiteY1" fmla="*/ 59 h 89732"/>
              <a:gd name="connsiteX2" fmla="*/ 47569 w 47599"/>
              <a:gd name="connsiteY2" fmla="*/ 19388 h 89732"/>
              <a:gd name="connsiteX3" fmla="*/ 47569 w 47599"/>
              <a:gd name="connsiteY3" fmla="*/ 89705 h 89732"/>
              <a:gd name="connsiteX4" fmla="*/ -30 w 47599"/>
              <a:gd name="connsiteY4" fmla="*/ 89705 h 89732"/>
              <a:gd name="connsiteX5" fmla="*/ -30 w 47599"/>
              <a:gd name="connsiteY5" fmla="*/ 19388 h 89732"/>
              <a:gd name="connsiteX6" fmla="*/ 24130 w 47599"/>
              <a:gd name="connsiteY6" fmla="*/ 59 h 8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599" h="89732">
                <a:moveTo>
                  <a:pt x="24130" y="59"/>
                </a:moveTo>
                <a:lnTo>
                  <a:pt x="24130" y="59"/>
                </a:lnTo>
                <a:cubicBezTo>
                  <a:pt x="35915" y="-986"/>
                  <a:pt x="46350" y="7618"/>
                  <a:pt x="47569" y="19388"/>
                </a:cubicBezTo>
                <a:lnTo>
                  <a:pt x="47569" y="89705"/>
                </a:lnTo>
                <a:lnTo>
                  <a:pt x="-30" y="89705"/>
                </a:lnTo>
                <a:lnTo>
                  <a:pt x="-30" y="19388"/>
                </a:lnTo>
                <a:cubicBezTo>
                  <a:pt x="-30" y="9003"/>
                  <a:pt x="11004" y="59"/>
                  <a:pt x="24130" y="59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67" name="Freeform: Shape 466">
            <a:extLst>
              <a:ext uri="{FF2B5EF4-FFF2-40B4-BE49-F238E27FC236}">
                <a16:creationId xmlns:a16="http://schemas.microsoft.com/office/drawing/2014/main" id="{D25F7B9C-B116-18E0-16E8-6A7660079881}"/>
              </a:ext>
            </a:extLst>
          </p:cNvPr>
          <p:cNvSpPr/>
          <p:nvPr/>
        </p:nvSpPr>
        <p:spPr>
          <a:xfrm>
            <a:off x="2237736" y="2809679"/>
            <a:ext cx="297137" cy="434960"/>
          </a:xfrm>
          <a:custGeom>
            <a:avLst/>
            <a:gdLst>
              <a:gd name="connsiteX0" fmla="*/ -30 w 297137"/>
              <a:gd name="connsiteY0" fmla="*/ -27 h 434960"/>
              <a:gd name="connsiteX1" fmla="*/ 297107 w 297137"/>
              <a:gd name="connsiteY1" fmla="*/ -27 h 434960"/>
              <a:gd name="connsiteX2" fmla="*/ 297107 w 297137"/>
              <a:gd name="connsiteY2" fmla="*/ 295019 h 434960"/>
              <a:gd name="connsiteX3" fmla="*/ 199888 w 297137"/>
              <a:gd name="connsiteY3" fmla="*/ 434934 h 434960"/>
              <a:gd name="connsiteX4" fmla="*/ 199888 w 297137"/>
              <a:gd name="connsiteY4" fmla="*/ 379112 h 434960"/>
              <a:gd name="connsiteX5" fmla="*/ 190224 w 297137"/>
              <a:gd name="connsiteY5" fmla="*/ 379112 h 434960"/>
              <a:gd name="connsiteX6" fmla="*/ 190224 w 297137"/>
              <a:gd name="connsiteY6" fmla="*/ 321920 h 434960"/>
              <a:gd name="connsiteX7" fmla="*/ 148899 w 297137"/>
              <a:gd name="connsiteY7" fmla="*/ 284706 h 434960"/>
              <a:gd name="connsiteX8" fmla="*/ 106780 w 297137"/>
              <a:gd name="connsiteY8" fmla="*/ 321920 h 434960"/>
              <a:gd name="connsiteX9" fmla="*/ 106780 w 297137"/>
              <a:gd name="connsiteY9" fmla="*/ 379112 h 434960"/>
              <a:gd name="connsiteX10" fmla="*/ 97837 w 297137"/>
              <a:gd name="connsiteY10" fmla="*/ 379112 h 434960"/>
              <a:gd name="connsiteX11" fmla="*/ 97837 w 297137"/>
              <a:gd name="connsiteY11" fmla="*/ 434934 h 434960"/>
              <a:gd name="connsiteX12" fmla="*/ -30 w 297137"/>
              <a:gd name="connsiteY12" fmla="*/ 295019 h 43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7137" h="434960">
                <a:moveTo>
                  <a:pt x="-30" y="-27"/>
                </a:moveTo>
                <a:lnTo>
                  <a:pt x="297107" y="-27"/>
                </a:lnTo>
                <a:lnTo>
                  <a:pt x="297107" y="295019"/>
                </a:lnTo>
                <a:cubicBezTo>
                  <a:pt x="296941" y="357332"/>
                  <a:pt x="258234" y="413045"/>
                  <a:pt x="199888" y="434934"/>
                </a:cubicBezTo>
                <a:lnTo>
                  <a:pt x="199888" y="379112"/>
                </a:lnTo>
                <a:lnTo>
                  <a:pt x="190224" y="379112"/>
                </a:lnTo>
                <a:lnTo>
                  <a:pt x="190224" y="321920"/>
                </a:lnTo>
                <a:cubicBezTo>
                  <a:pt x="190224" y="299851"/>
                  <a:pt x="169525" y="284706"/>
                  <a:pt x="148899" y="284706"/>
                </a:cubicBezTo>
                <a:cubicBezTo>
                  <a:pt x="128272" y="284706"/>
                  <a:pt x="106780" y="299851"/>
                  <a:pt x="106780" y="321920"/>
                </a:cubicBezTo>
                <a:lnTo>
                  <a:pt x="106780" y="379112"/>
                </a:lnTo>
                <a:lnTo>
                  <a:pt x="97837" y="379112"/>
                </a:lnTo>
                <a:lnTo>
                  <a:pt x="97837" y="434934"/>
                </a:lnTo>
                <a:cubicBezTo>
                  <a:pt x="39174" y="413341"/>
                  <a:pt x="135" y="357534"/>
                  <a:pt x="-30" y="295019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68" name="Freeform: Shape 467">
            <a:extLst>
              <a:ext uri="{FF2B5EF4-FFF2-40B4-BE49-F238E27FC236}">
                <a16:creationId xmlns:a16="http://schemas.microsoft.com/office/drawing/2014/main" id="{8284888C-9662-3682-F610-CFBD55CBC61F}"/>
              </a:ext>
            </a:extLst>
          </p:cNvPr>
          <p:cNvSpPr/>
          <p:nvPr/>
        </p:nvSpPr>
        <p:spPr>
          <a:xfrm>
            <a:off x="2283893" y="2864779"/>
            <a:ext cx="208872" cy="128962"/>
          </a:xfrm>
          <a:custGeom>
            <a:avLst/>
            <a:gdLst>
              <a:gd name="connsiteX0" fmla="*/ 8263 w 208872"/>
              <a:gd name="connsiteY0" fmla="*/ 46 h 128962"/>
              <a:gd name="connsiteX1" fmla="*/ 200610 w 208872"/>
              <a:gd name="connsiteY1" fmla="*/ 46 h 128962"/>
              <a:gd name="connsiteX2" fmla="*/ 208831 w 208872"/>
              <a:gd name="connsiteY2" fmla="*/ 7532 h 128962"/>
              <a:gd name="connsiteX3" fmla="*/ 208831 w 208872"/>
              <a:gd name="connsiteY3" fmla="*/ 8267 h 128962"/>
              <a:gd name="connsiteX4" fmla="*/ 208831 w 208872"/>
              <a:gd name="connsiteY4" fmla="*/ 121353 h 128962"/>
              <a:gd name="connsiteX5" fmla="*/ 200840 w 208872"/>
              <a:gd name="connsiteY5" fmla="*/ 128933 h 128962"/>
              <a:gd name="connsiteX6" fmla="*/ 200610 w 208872"/>
              <a:gd name="connsiteY6" fmla="*/ 128925 h 128962"/>
              <a:gd name="connsiteX7" fmla="*/ 8263 w 208872"/>
              <a:gd name="connsiteY7" fmla="*/ 128925 h 128962"/>
              <a:gd name="connsiteX8" fmla="*/ -30 w 208872"/>
              <a:gd name="connsiteY8" fmla="*/ 121353 h 128962"/>
              <a:gd name="connsiteX9" fmla="*/ -30 w 208872"/>
              <a:gd name="connsiteY9" fmla="*/ 8195 h 128962"/>
              <a:gd name="connsiteX10" fmla="*/ 8263 w 208872"/>
              <a:gd name="connsiteY10" fmla="*/ -27 h 128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8872" h="128962">
                <a:moveTo>
                  <a:pt x="8263" y="46"/>
                </a:moveTo>
                <a:lnTo>
                  <a:pt x="200610" y="46"/>
                </a:lnTo>
                <a:cubicBezTo>
                  <a:pt x="204944" y="-156"/>
                  <a:pt x="208629" y="3190"/>
                  <a:pt x="208831" y="7532"/>
                </a:cubicBezTo>
                <a:cubicBezTo>
                  <a:pt x="208846" y="7777"/>
                  <a:pt x="208846" y="8022"/>
                  <a:pt x="208831" y="8267"/>
                </a:cubicBezTo>
                <a:lnTo>
                  <a:pt x="208831" y="121353"/>
                </a:lnTo>
                <a:cubicBezTo>
                  <a:pt x="208716" y="125651"/>
                  <a:pt x="205139" y="129048"/>
                  <a:pt x="200840" y="128933"/>
                </a:cubicBezTo>
                <a:cubicBezTo>
                  <a:pt x="200761" y="128933"/>
                  <a:pt x="200689" y="128933"/>
                  <a:pt x="200610" y="128925"/>
                </a:cubicBezTo>
                <a:lnTo>
                  <a:pt x="8263" y="128925"/>
                </a:lnTo>
                <a:cubicBezTo>
                  <a:pt x="3951" y="128940"/>
                  <a:pt x="345" y="125651"/>
                  <a:pt x="-30" y="121353"/>
                </a:cubicBezTo>
                <a:lnTo>
                  <a:pt x="-30" y="8195"/>
                </a:lnTo>
                <a:cubicBezTo>
                  <a:pt x="49" y="3659"/>
                  <a:pt x="3727" y="9"/>
                  <a:pt x="8263" y="-27"/>
                </a:cubicBezTo>
                <a:close/>
              </a:path>
            </a:pathLst>
          </a:custGeom>
          <a:solidFill>
            <a:srgbClr val="FFFFFF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69" name="Freeform: Shape 468">
            <a:extLst>
              <a:ext uri="{FF2B5EF4-FFF2-40B4-BE49-F238E27FC236}">
                <a16:creationId xmlns:a16="http://schemas.microsoft.com/office/drawing/2014/main" id="{B858C5BC-7B16-708B-606F-BCB2292D9C1E}"/>
              </a:ext>
            </a:extLst>
          </p:cNvPr>
          <p:cNvSpPr/>
          <p:nvPr/>
        </p:nvSpPr>
        <p:spPr>
          <a:xfrm>
            <a:off x="2369428" y="3119870"/>
            <a:ext cx="35122" cy="22068"/>
          </a:xfrm>
          <a:custGeom>
            <a:avLst/>
            <a:gdLst>
              <a:gd name="connsiteX0" fmla="*/ 17207 w 35122"/>
              <a:gd name="connsiteY0" fmla="*/ -27 h 22068"/>
              <a:gd name="connsiteX1" fmla="*/ 35093 w 35122"/>
              <a:gd name="connsiteY1" fmla="*/ 11008 h 22068"/>
              <a:gd name="connsiteX2" fmla="*/ 17207 w 35122"/>
              <a:gd name="connsiteY2" fmla="*/ 22042 h 22068"/>
              <a:gd name="connsiteX3" fmla="*/ -30 w 35122"/>
              <a:gd name="connsiteY3" fmla="*/ 11008 h 22068"/>
              <a:gd name="connsiteX4" fmla="*/ 17207 w 35122"/>
              <a:gd name="connsiteY4" fmla="*/ -27 h 2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122" h="22068">
                <a:moveTo>
                  <a:pt x="17207" y="-27"/>
                </a:moveTo>
                <a:cubicBezTo>
                  <a:pt x="26871" y="-27"/>
                  <a:pt x="35093" y="4805"/>
                  <a:pt x="35093" y="11008"/>
                </a:cubicBezTo>
                <a:cubicBezTo>
                  <a:pt x="35093" y="17210"/>
                  <a:pt x="26871" y="22042"/>
                  <a:pt x="17207" y="22042"/>
                </a:cubicBezTo>
                <a:cubicBezTo>
                  <a:pt x="7542" y="22042"/>
                  <a:pt x="-30" y="17210"/>
                  <a:pt x="-30" y="11008"/>
                </a:cubicBezTo>
                <a:cubicBezTo>
                  <a:pt x="-30" y="4805"/>
                  <a:pt x="7542" y="-27"/>
                  <a:pt x="17207" y="-27"/>
                </a:cubicBezTo>
                <a:close/>
              </a:path>
            </a:pathLst>
          </a:custGeom>
          <a:solidFill>
            <a:srgbClr val="FEFEFE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70" name="Freeform: Shape 469">
            <a:extLst>
              <a:ext uri="{FF2B5EF4-FFF2-40B4-BE49-F238E27FC236}">
                <a16:creationId xmlns:a16="http://schemas.microsoft.com/office/drawing/2014/main" id="{E2E8263B-F2C5-81D3-CB41-E61CE3B22B31}"/>
              </a:ext>
            </a:extLst>
          </p:cNvPr>
          <p:cNvSpPr/>
          <p:nvPr/>
        </p:nvSpPr>
        <p:spPr>
          <a:xfrm>
            <a:off x="3839869" y="2781049"/>
            <a:ext cx="341102" cy="533907"/>
          </a:xfrm>
          <a:custGeom>
            <a:avLst/>
            <a:gdLst>
              <a:gd name="connsiteX0" fmla="*/ 148135 w 341102"/>
              <a:gd name="connsiteY0" fmla="*/ 11366 h 533907"/>
              <a:gd name="connsiteX1" fmla="*/ 149505 w 341102"/>
              <a:gd name="connsiteY1" fmla="*/ 1702 h 533907"/>
              <a:gd name="connsiteX2" fmla="*/ 158275 w 341102"/>
              <a:gd name="connsiteY2" fmla="*/ 1882 h 533907"/>
              <a:gd name="connsiteX3" fmla="*/ 159169 w 341102"/>
              <a:gd name="connsiteY3" fmla="*/ 3072 h 533907"/>
              <a:gd name="connsiteX4" fmla="*/ 206769 w 341102"/>
              <a:gd name="connsiteY4" fmla="*/ 89257 h 533907"/>
              <a:gd name="connsiteX5" fmla="*/ 159890 w 341102"/>
              <a:gd name="connsiteY5" fmla="*/ 135414 h 533907"/>
              <a:gd name="connsiteX6" fmla="*/ 143303 w 341102"/>
              <a:gd name="connsiteY6" fmla="*/ 194697 h 533907"/>
              <a:gd name="connsiteX7" fmla="*/ 140562 w 341102"/>
              <a:gd name="connsiteY7" fmla="*/ 196789 h 533907"/>
              <a:gd name="connsiteX8" fmla="*/ 339110 w 341102"/>
              <a:gd name="connsiteY8" fmla="*/ 533881 h 533907"/>
              <a:gd name="connsiteX9" fmla="*/ 205399 w 341102"/>
              <a:gd name="connsiteY9" fmla="*/ 533232 h 533907"/>
              <a:gd name="connsiteX10" fmla="*/ 136379 w 341102"/>
              <a:gd name="connsiteY10" fmla="*/ 230325 h 533907"/>
              <a:gd name="connsiteX11" fmla="*/ 132989 w 341102"/>
              <a:gd name="connsiteY11" fmla="*/ 247490 h 533907"/>
              <a:gd name="connsiteX12" fmla="*/ 128879 w 341102"/>
              <a:gd name="connsiteY12" fmla="*/ 250302 h 533907"/>
              <a:gd name="connsiteX13" fmla="*/ 110632 w 341102"/>
              <a:gd name="connsiteY13" fmla="*/ 250302 h 533907"/>
              <a:gd name="connsiteX14" fmla="*/ 83731 w 341102"/>
              <a:gd name="connsiteY14" fmla="*/ 341968 h 533907"/>
              <a:gd name="connsiteX15" fmla="*/ 83731 w 341102"/>
              <a:gd name="connsiteY15" fmla="*/ 341968 h 533907"/>
              <a:gd name="connsiteX16" fmla="*/ 5119 w 341102"/>
              <a:gd name="connsiteY16" fmla="*/ 330284 h 533907"/>
              <a:gd name="connsiteX17" fmla="*/ 273 w 341102"/>
              <a:gd name="connsiteY17" fmla="*/ 321305 h 533907"/>
              <a:gd name="connsiteX18" fmla="*/ 287 w 341102"/>
              <a:gd name="connsiteY18" fmla="*/ 321269 h 533907"/>
              <a:gd name="connsiteX19" fmla="*/ 9230 w 341102"/>
              <a:gd name="connsiteY19" fmla="*/ 316437 h 533907"/>
              <a:gd name="connsiteX20" fmla="*/ 78899 w 341102"/>
              <a:gd name="connsiteY20" fmla="*/ 328842 h 533907"/>
              <a:gd name="connsiteX21" fmla="*/ 78899 w 341102"/>
              <a:gd name="connsiteY21" fmla="*/ 328842 h 533907"/>
              <a:gd name="connsiteX22" fmla="*/ 96785 w 341102"/>
              <a:gd name="connsiteY22" fmla="*/ 253692 h 533907"/>
              <a:gd name="connsiteX23" fmla="*/ 100687 w 341102"/>
              <a:gd name="connsiteY23" fmla="*/ 238900 h 533907"/>
              <a:gd name="connsiteX24" fmla="*/ 102987 w 341102"/>
              <a:gd name="connsiteY24" fmla="*/ 237897 h 533907"/>
              <a:gd name="connsiteX25" fmla="*/ 120945 w 341102"/>
              <a:gd name="connsiteY25" fmla="*/ 236527 h 533907"/>
              <a:gd name="connsiteX26" fmla="*/ 123686 w 341102"/>
              <a:gd name="connsiteY26" fmla="*/ 236527 h 533907"/>
              <a:gd name="connsiteX27" fmla="*/ 119503 w 341102"/>
              <a:gd name="connsiteY27" fmla="*/ 231695 h 533907"/>
              <a:gd name="connsiteX28" fmla="*/ 100247 w 341102"/>
              <a:gd name="connsiteY28" fmla="*/ 217848 h 533907"/>
              <a:gd name="connsiteX29" fmla="*/ 71398 w 341102"/>
              <a:gd name="connsiteY29" fmla="*/ 197221 h 533907"/>
              <a:gd name="connsiteX30" fmla="*/ 78610 w 341102"/>
              <a:gd name="connsiteY30" fmla="*/ 186187 h 533907"/>
              <a:gd name="connsiteX31" fmla="*/ 135153 w 341102"/>
              <a:gd name="connsiteY31" fmla="*/ 183446 h 533907"/>
              <a:gd name="connsiteX32" fmla="*/ 146187 w 341102"/>
              <a:gd name="connsiteY32" fmla="*/ 130365 h 533907"/>
              <a:gd name="connsiteX33" fmla="*/ 144817 w 341102"/>
              <a:gd name="connsiteY33" fmla="*/ 122720 h 533907"/>
              <a:gd name="connsiteX34" fmla="*/ 152390 w 341102"/>
              <a:gd name="connsiteY34" fmla="*/ 122071 h 533907"/>
              <a:gd name="connsiteX35" fmla="*/ 193066 w 341102"/>
              <a:gd name="connsiteY35" fmla="*/ 90338 h 533907"/>
              <a:gd name="connsiteX36" fmla="*/ 148928 w 341102"/>
              <a:gd name="connsiteY36" fmla="*/ 11006 h 533907"/>
              <a:gd name="connsiteX37" fmla="*/ 153616 w 341102"/>
              <a:gd name="connsiteY37" fmla="*/ 103753 h 533907"/>
              <a:gd name="connsiteX38" fmla="*/ 168040 w 341102"/>
              <a:gd name="connsiteY38" fmla="*/ 109955 h 533907"/>
              <a:gd name="connsiteX39" fmla="*/ 153616 w 341102"/>
              <a:gd name="connsiteY39" fmla="*/ 116157 h 533907"/>
              <a:gd name="connsiteX40" fmla="*/ 139192 w 341102"/>
              <a:gd name="connsiteY40" fmla="*/ 109955 h 533907"/>
              <a:gd name="connsiteX41" fmla="*/ 153616 w 341102"/>
              <a:gd name="connsiteY41" fmla="*/ 103753 h 533907"/>
              <a:gd name="connsiteX42" fmla="*/ 120585 w 341102"/>
              <a:gd name="connsiteY42" fmla="*/ 204361 h 533907"/>
              <a:gd name="connsiteX43" fmla="*/ 104718 w 341102"/>
              <a:gd name="connsiteY43" fmla="*/ 205082 h 533907"/>
              <a:gd name="connsiteX44" fmla="*/ 106737 w 341102"/>
              <a:gd name="connsiteY44" fmla="*/ 206453 h 533907"/>
              <a:gd name="connsiteX45" fmla="*/ 117772 w 341102"/>
              <a:gd name="connsiteY45" fmla="*/ 212655 h 533907"/>
              <a:gd name="connsiteX46" fmla="*/ 120585 w 341102"/>
              <a:gd name="connsiteY46" fmla="*/ 204361 h 533907"/>
              <a:gd name="connsiteX47" fmla="*/ 268072 w 341102"/>
              <a:gd name="connsiteY47" fmla="*/ 449067 h 533907"/>
              <a:gd name="connsiteX48" fmla="*/ 244567 w 341102"/>
              <a:gd name="connsiteY48" fmla="*/ 475254 h 533907"/>
              <a:gd name="connsiteX49" fmla="*/ 268072 w 341102"/>
              <a:gd name="connsiteY49" fmla="*/ 498758 h 533907"/>
              <a:gd name="connsiteX50" fmla="*/ 294259 w 341102"/>
              <a:gd name="connsiteY50" fmla="*/ 475254 h 533907"/>
              <a:gd name="connsiteX51" fmla="*/ 270747 w 341102"/>
              <a:gd name="connsiteY51" fmla="*/ 449067 h 533907"/>
              <a:gd name="connsiteX52" fmla="*/ 268072 w 341102"/>
              <a:gd name="connsiteY52" fmla="*/ 449067 h 533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1102" h="533907">
                <a:moveTo>
                  <a:pt x="148135" y="11366"/>
                </a:moveTo>
                <a:cubicBezTo>
                  <a:pt x="146014" y="8279"/>
                  <a:pt x="146606" y="4075"/>
                  <a:pt x="149505" y="1702"/>
                </a:cubicBezTo>
                <a:cubicBezTo>
                  <a:pt x="151979" y="-671"/>
                  <a:pt x="155902" y="-591"/>
                  <a:pt x="158275" y="1882"/>
                </a:cubicBezTo>
                <a:cubicBezTo>
                  <a:pt x="158621" y="2243"/>
                  <a:pt x="158917" y="2640"/>
                  <a:pt x="159169" y="3072"/>
                </a:cubicBezTo>
                <a:cubicBezTo>
                  <a:pt x="184700" y="36176"/>
                  <a:pt x="203307" y="65817"/>
                  <a:pt x="206769" y="89257"/>
                </a:cubicBezTo>
                <a:cubicBezTo>
                  <a:pt x="209510" y="114066"/>
                  <a:pt x="197032" y="130654"/>
                  <a:pt x="159890" y="135414"/>
                </a:cubicBezTo>
                <a:cubicBezTo>
                  <a:pt x="163280" y="164262"/>
                  <a:pt x="157150" y="183735"/>
                  <a:pt x="143303" y="194697"/>
                </a:cubicBezTo>
                <a:cubicBezTo>
                  <a:pt x="142654" y="195418"/>
                  <a:pt x="141283" y="196789"/>
                  <a:pt x="140562" y="196789"/>
                </a:cubicBezTo>
                <a:cubicBezTo>
                  <a:pt x="307378" y="211213"/>
                  <a:pt x="351515" y="400169"/>
                  <a:pt x="339110" y="533881"/>
                </a:cubicBezTo>
                <a:lnTo>
                  <a:pt x="205399" y="533232"/>
                </a:lnTo>
                <a:cubicBezTo>
                  <a:pt x="187441" y="438754"/>
                  <a:pt x="238430" y="269847"/>
                  <a:pt x="136379" y="230325"/>
                </a:cubicBezTo>
                <a:cubicBezTo>
                  <a:pt x="139242" y="236159"/>
                  <a:pt x="137858" y="243184"/>
                  <a:pt x="132989" y="247490"/>
                </a:cubicBezTo>
                <a:lnTo>
                  <a:pt x="128879" y="250302"/>
                </a:lnTo>
                <a:lnTo>
                  <a:pt x="110632" y="250302"/>
                </a:lnTo>
                <a:cubicBezTo>
                  <a:pt x="123037" y="305402"/>
                  <a:pt x="110632" y="332303"/>
                  <a:pt x="83731" y="341968"/>
                </a:cubicBezTo>
                <a:lnTo>
                  <a:pt x="83731" y="341968"/>
                </a:lnTo>
                <a:cubicBezTo>
                  <a:pt x="58849" y="350911"/>
                  <a:pt x="47671" y="344059"/>
                  <a:pt x="5119" y="330284"/>
                </a:cubicBezTo>
                <a:cubicBezTo>
                  <a:pt x="1304" y="329145"/>
                  <a:pt x="-867" y="325127"/>
                  <a:pt x="273" y="321305"/>
                </a:cubicBezTo>
                <a:cubicBezTo>
                  <a:pt x="280" y="321298"/>
                  <a:pt x="280" y="321283"/>
                  <a:pt x="287" y="321269"/>
                </a:cubicBezTo>
                <a:cubicBezTo>
                  <a:pt x="1838" y="317822"/>
                  <a:pt x="5502" y="315846"/>
                  <a:pt x="9230" y="316437"/>
                </a:cubicBezTo>
                <a:cubicBezTo>
                  <a:pt x="49257" y="329563"/>
                  <a:pt x="57479" y="336486"/>
                  <a:pt x="78899" y="328842"/>
                </a:cubicBezTo>
                <a:lnTo>
                  <a:pt x="78899" y="328842"/>
                </a:lnTo>
                <a:cubicBezTo>
                  <a:pt x="98876" y="321269"/>
                  <a:pt x="107098" y="299993"/>
                  <a:pt x="96785" y="253692"/>
                </a:cubicBezTo>
                <a:cubicBezTo>
                  <a:pt x="93777" y="248528"/>
                  <a:pt x="95523" y="241907"/>
                  <a:pt x="100687" y="238900"/>
                </a:cubicBezTo>
                <a:cubicBezTo>
                  <a:pt x="101415" y="238474"/>
                  <a:pt x="102187" y="238143"/>
                  <a:pt x="102987" y="237897"/>
                </a:cubicBezTo>
                <a:cubicBezTo>
                  <a:pt x="108771" y="235993"/>
                  <a:pt x="114937" y="235525"/>
                  <a:pt x="120945" y="236527"/>
                </a:cubicBezTo>
                <a:lnTo>
                  <a:pt x="123686" y="236527"/>
                </a:lnTo>
                <a:cubicBezTo>
                  <a:pt x="122928" y="234457"/>
                  <a:pt x="121443" y="232741"/>
                  <a:pt x="119503" y="231695"/>
                </a:cubicBezTo>
                <a:cubicBezTo>
                  <a:pt x="113582" y="226423"/>
                  <a:pt x="107127" y="221778"/>
                  <a:pt x="100247" y="217848"/>
                </a:cubicBezTo>
                <a:cubicBezTo>
                  <a:pt x="89666" y="212424"/>
                  <a:pt x="79945" y="205479"/>
                  <a:pt x="71398" y="197221"/>
                </a:cubicBezTo>
                <a:lnTo>
                  <a:pt x="78610" y="186187"/>
                </a:lnTo>
                <a:cubicBezTo>
                  <a:pt x="105511" y="193038"/>
                  <a:pt x="124119" y="192389"/>
                  <a:pt x="135153" y="183446"/>
                </a:cubicBezTo>
                <a:cubicBezTo>
                  <a:pt x="146187" y="174503"/>
                  <a:pt x="149577" y="157194"/>
                  <a:pt x="146187" y="130365"/>
                </a:cubicBezTo>
                <a:lnTo>
                  <a:pt x="144817" y="122720"/>
                </a:lnTo>
                <a:lnTo>
                  <a:pt x="152390" y="122071"/>
                </a:lnTo>
                <a:cubicBezTo>
                  <a:pt x="184123" y="119331"/>
                  <a:pt x="195086" y="107647"/>
                  <a:pt x="193066" y="90338"/>
                </a:cubicBezTo>
                <a:cubicBezTo>
                  <a:pt x="190975" y="70361"/>
                  <a:pt x="173089" y="42090"/>
                  <a:pt x="148928" y="11006"/>
                </a:cubicBezTo>
                <a:close/>
                <a:moveTo>
                  <a:pt x="153616" y="103753"/>
                </a:moveTo>
                <a:cubicBezTo>
                  <a:pt x="161910" y="103753"/>
                  <a:pt x="168040" y="106493"/>
                  <a:pt x="168040" y="109955"/>
                </a:cubicBezTo>
                <a:cubicBezTo>
                  <a:pt x="168040" y="113417"/>
                  <a:pt x="161838" y="116157"/>
                  <a:pt x="153616" y="116157"/>
                </a:cubicBezTo>
                <a:cubicBezTo>
                  <a:pt x="145394" y="116157"/>
                  <a:pt x="139192" y="113417"/>
                  <a:pt x="139192" y="109955"/>
                </a:cubicBezTo>
                <a:cubicBezTo>
                  <a:pt x="139192" y="106493"/>
                  <a:pt x="145394" y="103753"/>
                  <a:pt x="153616" y="103753"/>
                </a:cubicBezTo>
                <a:close/>
                <a:moveTo>
                  <a:pt x="120585" y="204361"/>
                </a:moveTo>
                <a:cubicBezTo>
                  <a:pt x="115320" y="204981"/>
                  <a:pt x="110019" y="205220"/>
                  <a:pt x="104718" y="205082"/>
                </a:cubicBezTo>
                <a:lnTo>
                  <a:pt x="106737" y="206453"/>
                </a:lnTo>
                <a:cubicBezTo>
                  <a:pt x="110271" y="208544"/>
                  <a:pt x="114382" y="210564"/>
                  <a:pt x="117772" y="212655"/>
                </a:cubicBezTo>
                <a:cubicBezTo>
                  <a:pt x="118392" y="209792"/>
                  <a:pt x="119337" y="207008"/>
                  <a:pt x="120585" y="204361"/>
                </a:cubicBezTo>
                <a:close/>
                <a:moveTo>
                  <a:pt x="268072" y="449067"/>
                </a:moveTo>
                <a:cubicBezTo>
                  <a:pt x="254347" y="449810"/>
                  <a:pt x="243825" y="461529"/>
                  <a:pt x="244567" y="475254"/>
                </a:cubicBezTo>
                <a:cubicBezTo>
                  <a:pt x="245253" y="487940"/>
                  <a:pt x="255385" y="498073"/>
                  <a:pt x="268072" y="498758"/>
                </a:cubicBezTo>
                <a:cubicBezTo>
                  <a:pt x="281796" y="499501"/>
                  <a:pt x="293516" y="488971"/>
                  <a:pt x="294259" y="475254"/>
                </a:cubicBezTo>
                <a:cubicBezTo>
                  <a:pt x="294994" y="461529"/>
                  <a:pt x="284472" y="449810"/>
                  <a:pt x="270747" y="449067"/>
                </a:cubicBezTo>
                <a:cubicBezTo>
                  <a:pt x="269860" y="449016"/>
                  <a:pt x="268966" y="449016"/>
                  <a:pt x="268072" y="449067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71" name="Freeform: Shape 470">
            <a:extLst>
              <a:ext uri="{FF2B5EF4-FFF2-40B4-BE49-F238E27FC236}">
                <a16:creationId xmlns:a16="http://schemas.microsoft.com/office/drawing/2014/main" id="{9E4ECA42-35C8-67FB-7C21-3565BCB3B8A7}"/>
              </a:ext>
            </a:extLst>
          </p:cNvPr>
          <p:cNvSpPr/>
          <p:nvPr/>
        </p:nvSpPr>
        <p:spPr>
          <a:xfrm>
            <a:off x="4083161" y="3230321"/>
            <a:ext cx="51032" cy="49766"/>
          </a:xfrm>
          <a:custGeom>
            <a:avLst/>
            <a:gdLst>
              <a:gd name="connsiteX0" fmla="*/ -30 w 51032"/>
              <a:gd name="connsiteY0" fmla="*/ 24893 h 49766"/>
              <a:gd name="connsiteX1" fmla="*/ 24779 w 51032"/>
              <a:gd name="connsiteY1" fmla="*/ 49702 h 49766"/>
              <a:gd name="connsiteX2" fmla="*/ 50966 w 51032"/>
              <a:gd name="connsiteY2" fmla="*/ 26198 h 49766"/>
              <a:gd name="connsiteX3" fmla="*/ 27455 w 51032"/>
              <a:gd name="connsiteY3" fmla="*/ 11 h 49766"/>
              <a:gd name="connsiteX4" fmla="*/ 24779 w 51032"/>
              <a:gd name="connsiteY4" fmla="*/ 11 h 49766"/>
              <a:gd name="connsiteX5" fmla="*/ -30 w 51032"/>
              <a:gd name="connsiteY5" fmla="*/ 24893 h 4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032" h="49766">
                <a:moveTo>
                  <a:pt x="-30" y="24893"/>
                </a:moveTo>
                <a:cubicBezTo>
                  <a:pt x="164" y="38517"/>
                  <a:pt x="11155" y="49508"/>
                  <a:pt x="24779" y="49702"/>
                </a:cubicBezTo>
                <a:cubicBezTo>
                  <a:pt x="38503" y="50445"/>
                  <a:pt x="50223" y="39916"/>
                  <a:pt x="50966" y="26198"/>
                </a:cubicBezTo>
                <a:cubicBezTo>
                  <a:pt x="51702" y="12474"/>
                  <a:pt x="41179" y="754"/>
                  <a:pt x="27455" y="11"/>
                </a:cubicBezTo>
                <a:cubicBezTo>
                  <a:pt x="26568" y="-39"/>
                  <a:pt x="25673" y="-39"/>
                  <a:pt x="24779" y="11"/>
                </a:cubicBezTo>
                <a:cubicBezTo>
                  <a:pt x="11134" y="206"/>
                  <a:pt x="121" y="11240"/>
                  <a:pt x="-30" y="24893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72" name="Freeform: Shape 471">
            <a:extLst>
              <a:ext uri="{FF2B5EF4-FFF2-40B4-BE49-F238E27FC236}">
                <a16:creationId xmlns:a16="http://schemas.microsoft.com/office/drawing/2014/main" id="{0A6A8B59-7CC1-1B1C-B346-24AD64B900CE}"/>
              </a:ext>
            </a:extLst>
          </p:cNvPr>
          <p:cNvSpPr/>
          <p:nvPr/>
        </p:nvSpPr>
        <p:spPr>
          <a:xfrm>
            <a:off x="4844828" y="3073352"/>
            <a:ext cx="80053" cy="63609"/>
          </a:xfrm>
          <a:custGeom>
            <a:avLst/>
            <a:gdLst>
              <a:gd name="connsiteX0" fmla="*/ 9057 w 80053"/>
              <a:gd name="connsiteY0" fmla="*/ 59257 h 63609"/>
              <a:gd name="connsiteX1" fmla="*/ 31775 w 80053"/>
              <a:gd name="connsiteY1" fmla="*/ 63440 h 63609"/>
              <a:gd name="connsiteX2" fmla="*/ 56584 w 80053"/>
              <a:gd name="connsiteY2" fmla="*/ 55146 h 63609"/>
              <a:gd name="connsiteX3" fmla="*/ 74543 w 80053"/>
              <a:gd name="connsiteY3" fmla="*/ 35817 h 63609"/>
              <a:gd name="connsiteX4" fmla="*/ 80023 w 80053"/>
              <a:gd name="connsiteY4" fmla="*/ 21393 h 63609"/>
              <a:gd name="connsiteX5" fmla="*/ 63436 w 80053"/>
              <a:gd name="connsiteY5" fmla="*/ 17210 h 63609"/>
              <a:gd name="connsiteX6" fmla="*/ 60046 w 80053"/>
              <a:gd name="connsiteY6" fmla="*/ 15191 h 63609"/>
              <a:gd name="connsiteX7" fmla="*/ 44180 w 80053"/>
              <a:gd name="connsiteY7" fmla="*/ -27 h 63609"/>
              <a:gd name="connsiteX8" fmla="*/ -30 w 80053"/>
              <a:gd name="connsiteY8" fmla="*/ 44832 h 63609"/>
              <a:gd name="connsiteX9" fmla="*/ 1340 w 80053"/>
              <a:gd name="connsiteY9" fmla="*/ 45554 h 63609"/>
              <a:gd name="connsiteX10" fmla="*/ 2061 w 80053"/>
              <a:gd name="connsiteY10" fmla="*/ 49665 h 63609"/>
              <a:gd name="connsiteX11" fmla="*/ 1340 w 80053"/>
              <a:gd name="connsiteY11" fmla="*/ 50386 h 63609"/>
              <a:gd name="connsiteX12" fmla="*/ 11004 w 80053"/>
              <a:gd name="connsiteY12" fmla="*/ 55867 h 63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0053" h="63609">
                <a:moveTo>
                  <a:pt x="9057" y="59257"/>
                </a:moveTo>
                <a:cubicBezTo>
                  <a:pt x="16132" y="62625"/>
                  <a:pt x="23964" y="64067"/>
                  <a:pt x="31775" y="63440"/>
                </a:cubicBezTo>
                <a:cubicBezTo>
                  <a:pt x="40631" y="62906"/>
                  <a:pt x="49185" y="60043"/>
                  <a:pt x="56584" y="55146"/>
                </a:cubicBezTo>
                <a:cubicBezTo>
                  <a:pt x="64229" y="50472"/>
                  <a:pt x="70446" y="43787"/>
                  <a:pt x="74543" y="35817"/>
                </a:cubicBezTo>
                <a:cubicBezTo>
                  <a:pt x="77067" y="31303"/>
                  <a:pt x="78913" y="26442"/>
                  <a:pt x="80023" y="21393"/>
                </a:cubicBezTo>
                <a:lnTo>
                  <a:pt x="63436" y="17210"/>
                </a:lnTo>
                <a:lnTo>
                  <a:pt x="60046" y="15191"/>
                </a:lnTo>
                <a:lnTo>
                  <a:pt x="44180" y="-27"/>
                </a:lnTo>
                <a:lnTo>
                  <a:pt x="-30" y="44832"/>
                </a:lnTo>
                <a:lnTo>
                  <a:pt x="1340" y="45554"/>
                </a:lnTo>
                <a:cubicBezTo>
                  <a:pt x="2299" y="46700"/>
                  <a:pt x="2573" y="48266"/>
                  <a:pt x="2061" y="49665"/>
                </a:cubicBezTo>
                <a:lnTo>
                  <a:pt x="1340" y="50386"/>
                </a:lnTo>
                <a:lnTo>
                  <a:pt x="11004" y="55867"/>
                </a:lnTo>
                <a:close/>
              </a:path>
            </a:pathLst>
          </a:custGeom>
          <a:solidFill>
            <a:srgbClr val="ED1B23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73" name="Freeform: Shape 472">
            <a:extLst>
              <a:ext uri="{FF2B5EF4-FFF2-40B4-BE49-F238E27FC236}">
                <a16:creationId xmlns:a16="http://schemas.microsoft.com/office/drawing/2014/main" id="{C6B46E44-4340-7510-B57A-B70174ACEBE1}"/>
              </a:ext>
            </a:extLst>
          </p:cNvPr>
          <p:cNvSpPr/>
          <p:nvPr/>
        </p:nvSpPr>
        <p:spPr>
          <a:xfrm>
            <a:off x="4619956" y="2869611"/>
            <a:ext cx="404572" cy="356792"/>
          </a:xfrm>
          <a:custGeom>
            <a:avLst/>
            <a:gdLst>
              <a:gd name="connsiteX0" fmla="*/ 320114 w 404572"/>
              <a:gd name="connsiteY0" fmla="*/ 88970 h 356792"/>
              <a:gd name="connsiteX1" fmla="*/ 320114 w 404572"/>
              <a:gd name="connsiteY1" fmla="*/ 99933 h 356792"/>
              <a:gd name="connsiteX2" fmla="*/ 316579 w 404572"/>
              <a:gd name="connsiteY2" fmla="*/ 99933 h 356792"/>
              <a:gd name="connsiteX3" fmla="*/ 316579 w 404572"/>
              <a:gd name="connsiteY3" fmla="*/ 208907 h 356792"/>
              <a:gd name="connsiteX4" fmla="*/ 342110 w 404572"/>
              <a:gd name="connsiteY4" fmla="*/ 206094 h 356792"/>
              <a:gd name="connsiteX5" fmla="*/ 394542 w 404572"/>
              <a:gd name="connsiteY5" fmla="*/ 179915 h 356792"/>
              <a:gd name="connsiteX6" fmla="*/ 404206 w 404572"/>
              <a:gd name="connsiteY6" fmla="*/ 193762 h 356792"/>
              <a:gd name="connsiteX7" fmla="*/ 346510 w 404572"/>
              <a:gd name="connsiteY7" fmla="*/ 221961 h 356792"/>
              <a:gd name="connsiteX8" fmla="*/ 316219 w 404572"/>
              <a:gd name="connsiteY8" fmla="*/ 225423 h 356792"/>
              <a:gd name="connsiteX9" fmla="*/ 310017 w 404572"/>
              <a:gd name="connsiteY9" fmla="*/ 244751 h 356792"/>
              <a:gd name="connsiteX10" fmla="*/ 287948 w 404572"/>
              <a:gd name="connsiteY10" fmla="*/ 268190 h 356792"/>
              <a:gd name="connsiteX11" fmla="*/ 257585 w 404572"/>
              <a:gd name="connsiteY11" fmla="*/ 277855 h 356792"/>
              <a:gd name="connsiteX12" fmla="*/ 228736 w 404572"/>
              <a:gd name="connsiteY12" fmla="*/ 273023 h 356792"/>
              <a:gd name="connsiteX13" fmla="*/ 226645 w 404572"/>
              <a:gd name="connsiteY13" fmla="*/ 275763 h 356792"/>
              <a:gd name="connsiteX14" fmla="*/ 217053 w 404572"/>
              <a:gd name="connsiteY14" fmla="*/ 270282 h 356792"/>
              <a:gd name="connsiteX15" fmla="*/ 217053 w 404572"/>
              <a:gd name="connsiteY15" fmla="*/ 270931 h 356792"/>
              <a:gd name="connsiteX16" fmla="*/ 212870 w 404572"/>
              <a:gd name="connsiteY16" fmla="*/ 271652 h 356792"/>
              <a:gd name="connsiteX17" fmla="*/ 206667 w 404572"/>
              <a:gd name="connsiteY17" fmla="*/ 268190 h 356792"/>
              <a:gd name="connsiteX18" fmla="*/ 177819 w 404572"/>
              <a:gd name="connsiteY18" fmla="*/ 298481 h 356792"/>
              <a:gd name="connsiteX19" fmla="*/ 212942 w 404572"/>
              <a:gd name="connsiteY19" fmla="*/ 332306 h 356792"/>
              <a:gd name="connsiteX20" fmla="*/ 310882 w 404572"/>
              <a:gd name="connsiteY20" fmla="*/ 307496 h 356792"/>
              <a:gd name="connsiteX21" fmla="*/ 323287 w 404572"/>
              <a:gd name="connsiteY21" fmla="*/ 317810 h 356792"/>
              <a:gd name="connsiteX22" fmla="*/ 203999 w 404572"/>
              <a:gd name="connsiteY22" fmla="*/ 345360 h 356792"/>
              <a:gd name="connsiteX23" fmla="*/ 202629 w 404572"/>
              <a:gd name="connsiteY23" fmla="*/ 344710 h 356792"/>
              <a:gd name="connsiteX24" fmla="*/ -30 w 404572"/>
              <a:gd name="connsiteY24" fmla="*/ 149624 h 356792"/>
              <a:gd name="connsiteX25" fmla="*/ 11653 w 404572"/>
              <a:gd name="connsiteY25" fmla="*/ 137868 h 356792"/>
              <a:gd name="connsiteX26" fmla="*/ 29611 w 404572"/>
              <a:gd name="connsiteY26" fmla="*/ 155105 h 356792"/>
              <a:gd name="connsiteX27" fmla="*/ 121998 w 404572"/>
              <a:gd name="connsiteY27" fmla="*/ 59257 h 356792"/>
              <a:gd name="connsiteX28" fmla="*/ 71513 w 404572"/>
              <a:gd name="connsiteY28" fmla="*/ 11729 h 356792"/>
              <a:gd name="connsiteX29" fmla="*/ 83197 w 404572"/>
              <a:gd name="connsiteY29" fmla="*/ -27 h 356792"/>
              <a:gd name="connsiteX30" fmla="*/ 295520 w 404572"/>
              <a:gd name="connsiteY30" fmla="*/ 205445 h 356792"/>
              <a:gd name="connsiteX31" fmla="*/ 305185 w 404572"/>
              <a:gd name="connsiteY31" fmla="*/ 208186 h 356792"/>
              <a:gd name="connsiteX32" fmla="*/ 305185 w 404572"/>
              <a:gd name="connsiteY32" fmla="*/ 100005 h 356792"/>
              <a:gd name="connsiteX33" fmla="*/ 301722 w 404572"/>
              <a:gd name="connsiteY33" fmla="*/ 100005 h 356792"/>
              <a:gd name="connsiteX34" fmla="*/ 301722 w 404572"/>
              <a:gd name="connsiteY34" fmla="*/ 89043 h 356792"/>
              <a:gd name="connsiteX35" fmla="*/ 301074 w 404572"/>
              <a:gd name="connsiteY35" fmla="*/ 89043 h 356792"/>
              <a:gd name="connsiteX36" fmla="*/ 298333 w 404572"/>
              <a:gd name="connsiteY36" fmla="*/ 86230 h 356792"/>
              <a:gd name="connsiteX37" fmla="*/ 298333 w 404572"/>
              <a:gd name="connsiteY37" fmla="*/ 75916 h 356792"/>
              <a:gd name="connsiteX38" fmla="*/ 298982 w 404572"/>
              <a:gd name="connsiteY38" fmla="*/ 74546 h 356792"/>
              <a:gd name="connsiteX39" fmla="*/ 274894 w 404572"/>
              <a:gd name="connsiteY39" fmla="*/ 40072 h 356792"/>
              <a:gd name="connsiteX40" fmla="*/ 313045 w 404572"/>
              <a:gd name="connsiteY40" fmla="*/ 5166 h 356792"/>
              <a:gd name="connsiteX41" fmla="*/ 347952 w 404572"/>
              <a:gd name="connsiteY41" fmla="*/ 40072 h 356792"/>
              <a:gd name="connsiteX42" fmla="*/ 323864 w 404572"/>
              <a:gd name="connsiteY42" fmla="*/ 74546 h 356792"/>
              <a:gd name="connsiteX43" fmla="*/ 324513 w 404572"/>
              <a:gd name="connsiteY43" fmla="*/ 75916 h 356792"/>
              <a:gd name="connsiteX44" fmla="*/ 324513 w 404572"/>
              <a:gd name="connsiteY44" fmla="*/ 86230 h 356792"/>
              <a:gd name="connsiteX45" fmla="*/ 321772 w 404572"/>
              <a:gd name="connsiteY45" fmla="*/ 89043 h 356792"/>
              <a:gd name="connsiteX46" fmla="*/ 322133 w 404572"/>
              <a:gd name="connsiteY46" fmla="*/ 64089 h 356792"/>
              <a:gd name="connsiteX47" fmla="*/ 322133 w 404572"/>
              <a:gd name="connsiteY47" fmla="*/ 64089 h 356792"/>
              <a:gd name="connsiteX48" fmla="*/ 321484 w 404572"/>
              <a:gd name="connsiteY48" fmla="*/ 66180 h 356792"/>
              <a:gd name="connsiteX49" fmla="*/ 324225 w 404572"/>
              <a:gd name="connsiteY49" fmla="*/ 69642 h 356792"/>
              <a:gd name="connsiteX50" fmla="*/ 313190 w 404572"/>
              <a:gd name="connsiteY50" fmla="*/ 72383 h 356792"/>
              <a:gd name="connsiteX51" fmla="*/ 313190 w 404572"/>
              <a:gd name="connsiteY51" fmla="*/ 67550 h 356792"/>
              <a:gd name="connsiteX52" fmla="*/ 311099 w 404572"/>
              <a:gd name="connsiteY52" fmla="*/ 65531 h 356792"/>
              <a:gd name="connsiteX53" fmla="*/ 311099 w 404572"/>
              <a:gd name="connsiteY53" fmla="*/ 65531 h 356792"/>
              <a:gd name="connsiteX54" fmla="*/ 309728 w 404572"/>
              <a:gd name="connsiteY54" fmla="*/ 67550 h 356792"/>
              <a:gd name="connsiteX55" fmla="*/ 309728 w 404572"/>
              <a:gd name="connsiteY55" fmla="*/ 72383 h 356792"/>
              <a:gd name="connsiteX56" fmla="*/ 298694 w 404572"/>
              <a:gd name="connsiteY56" fmla="*/ 70291 h 356792"/>
              <a:gd name="connsiteX57" fmla="*/ 299415 w 404572"/>
              <a:gd name="connsiteY57" fmla="*/ 69642 h 356792"/>
              <a:gd name="connsiteX58" fmla="*/ 301434 w 404572"/>
              <a:gd name="connsiteY58" fmla="*/ 66180 h 356792"/>
              <a:gd name="connsiteX59" fmla="*/ 301708 w 404572"/>
              <a:gd name="connsiteY59" fmla="*/ 64363 h 356792"/>
              <a:gd name="connsiteX60" fmla="*/ 301434 w 404572"/>
              <a:gd name="connsiteY60" fmla="*/ 64089 h 356792"/>
              <a:gd name="connsiteX61" fmla="*/ 301434 w 404572"/>
              <a:gd name="connsiteY61" fmla="*/ 64089 h 356792"/>
              <a:gd name="connsiteX62" fmla="*/ 299415 w 404572"/>
              <a:gd name="connsiteY62" fmla="*/ 64810 h 356792"/>
              <a:gd name="connsiteX63" fmla="*/ 296674 w 404572"/>
              <a:gd name="connsiteY63" fmla="*/ 68921 h 356792"/>
              <a:gd name="connsiteX64" fmla="*/ 296674 w 404572"/>
              <a:gd name="connsiteY64" fmla="*/ 68921 h 356792"/>
              <a:gd name="connsiteX65" fmla="*/ 289462 w 404572"/>
              <a:gd name="connsiteY65" fmla="*/ 64089 h 356792"/>
              <a:gd name="connsiteX66" fmla="*/ 292924 w 404572"/>
              <a:gd name="connsiteY66" fmla="*/ 61348 h 356792"/>
              <a:gd name="connsiteX67" fmla="*/ 292924 w 404572"/>
              <a:gd name="connsiteY67" fmla="*/ 58608 h 356792"/>
              <a:gd name="connsiteX68" fmla="*/ 290183 w 404572"/>
              <a:gd name="connsiteY68" fmla="*/ 58608 h 356792"/>
              <a:gd name="connsiteX69" fmla="*/ 286650 w 404572"/>
              <a:gd name="connsiteY69" fmla="*/ 61348 h 356792"/>
              <a:gd name="connsiteX70" fmla="*/ 281168 w 404572"/>
              <a:gd name="connsiteY70" fmla="*/ 53775 h 356792"/>
              <a:gd name="connsiteX71" fmla="*/ 286000 w 404572"/>
              <a:gd name="connsiteY71" fmla="*/ 51684 h 356792"/>
              <a:gd name="connsiteX72" fmla="*/ 286650 w 404572"/>
              <a:gd name="connsiteY72" fmla="*/ 50314 h 356792"/>
              <a:gd name="connsiteX73" fmla="*/ 284630 w 404572"/>
              <a:gd name="connsiteY73" fmla="*/ 49665 h 356792"/>
              <a:gd name="connsiteX74" fmla="*/ 280519 w 404572"/>
              <a:gd name="connsiteY74" fmla="*/ 51035 h 356792"/>
              <a:gd name="connsiteX75" fmla="*/ 278428 w 404572"/>
              <a:gd name="connsiteY75" fmla="*/ 42092 h 356792"/>
              <a:gd name="connsiteX76" fmla="*/ 283260 w 404572"/>
              <a:gd name="connsiteY76" fmla="*/ 42092 h 356792"/>
              <a:gd name="connsiteX77" fmla="*/ 285279 w 404572"/>
              <a:gd name="connsiteY77" fmla="*/ 40000 h 356792"/>
              <a:gd name="connsiteX78" fmla="*/ 283260 w 404572"/>
              <a:gd name="connsiteY78" fmla="*/ 37909 h 356792"/>
              <a:gd name="connsiteX79" fmla="*/ 278428 w 404572"/>
              <a:gd name="connsiteY79" fmla="*/ 37909 h 356792"/>
              <a:gd name="connsiteX80" fmla="*/ 280519 w 404572"/>
              <a:gd name="connsiteY80" fmla="*/ 28966 h 356792"/>
              <a:gd name="connsiteX81" fmla="*/ 284630 w 404572"/>
              <a:gd name="connsiteY81" fmla="*/ 31057 h 356792"/>
              <a:gd name="connsiteX82" fmla="*/ 285279 w 404572"/>
              <a:gd name="connsiteY82" fmla="*/ 31057 h 356792"/>
              <a:gd name="connsiteX83" fmla="*/ 286650 w 404572"/>
              <a:gd name="connsiteY83" fmla="*/ 30336 h 356792"/>
              <a:gd name="connsiteX84" fmla="*/ 286000 w 404572"/>
              <a:gd name="connsiteY84" fmla="*/ 28245 h 356792"/>
              <a:gd name="connsiteX85" fmla="*/ 281889 w 404572"/>
              <a:gd name="connsiteY85" fmla="*/ 26225 h 356792"/>
              <a:gd name="connsiteX86" fmla="*/ 286650 w 404572"/>
              <a:gd name="connsiteY86" fmla="*/ 18653 h 356792"/>
              <a:gd name="connsiteX87" fmla="*/ 290183 w 404572"/>
              <a:gd name="connsiteY87" fmla="*/ 22042 h 356792"/>
              <a:gd name="connsiteX88" fmla="*/ 291554 w 404572"/>
              <a:gd name="connsiteY88" fmla="*/ 22764 h 356792"/>
              <a:gd name="connsiteX89" fmla="*/ 292924 w 404572"/>
              <a:gd name="connsiteY89" fmla="*/ 22042 h 356792"/>
              <a:gd name="connsiteX90" fmla="*/ 292924 w 404572"/>
              <a:gd name="connsiteY90" fmla="*/ 19302 h 356792"/>
              <a:gd name="connsiteX91" fmla="*/ 289462 w 404572"/>
              <a:gd name="connsiteY91" fmla="*/ 15840 h 356792"/>
              <a:gd name="connsiteX92" fmla="*/ 296674 w 404572"/>
              <a:gd name="connsiteY92" fmla="*/ 11008 h 356792"/>
              <a:gd name="connsiteX93" fmla="*/ 298766 w 404572"/>
              <a:gd name="connsiteY93" fmla="*/ 15191 h 356792"/>
              <a:gd name="connsiteX94" fmla="*/ 300136 w 404572"/>
              <a:gd name="connsiteY94" fmla="*/ 15840 h 356792"/>
              <a:gd name="connsiteX95" fmla="*/ 300136 w 404572"/>
              <a:gd name="connsiteY95" fmla="*/ 15840 h 356792"/>
              <a:gd name="connsiteX96" fmla="*/ 301506 w 404572"/>
              <a:gd name="connsiteY96" fmla="*/ 13821 h 356792"/>
              <a:gd name="connsiteX97" fmla="*/ 299415 w 404572"/>
              <a:gd name="connsiteY97" fmla="*/ 9638 h 356792"/>
              <a:gd name="connsiteX98" fmla="*/ 308430 w 404572"/>
              <a:gd name="connsiteY98" fmla="*/ 8267 h 356792"/>
              <a:gd name="connsiteX99" fmla="*/ 308430 w 404572"/>
              <a:gd name="connsiteY99" fmla="*/ 12450 h 356792"/>
              <a:gd name="connsiteX100" fmla="*/ 309814 w 404572"/>
              <a:gd name="connsiteY100" fmla="*/ 14470 h 356792"/>
              <a:gd name="connsiteX101" fmla="*/ 310449 w 404572"/>
              <a:gd name="connsiteY101" fmla="*/ 14470 h 356792"/>
              <a:gd name="connsiteX102" fmla="*/ 312541 w 404572"/>
              <a:gd name="connsiteY102" fmla="*/ 12450 h 356792"/>
              <a:gd name="connsiteX103" fmla="*/ 312541 w 404572"/>
              <a:gd name="connsiteY103" fmla="*/ 8267 h 356792"/>
              <a:gd name="connsiteX104" fmla="*/ 321484 w 404572"/>
              <a:gd name="connsiteY104" fmla="*/ 9638 h 356792"/>
              <a:gd name="connsiteX105" fmla="*/ 320114 w 404572"/>
              <a:gd name="connsiteY105" fmla="*/ 14470 h 356792"/>
              <a:gd name="connsiteX106" fmla="*/ 320835 w 404572"/>
              <a:gd name="connsiteY106" fmla="*/ 15840 h 356792"/>
              <a:gd name="connsiteX107" fmla="*/ 320835 w 404572"/>
              <a:gd name="connsiteY107" fmla="*/ 15840 h 356792"/>
              <a:gd name="connsiteX108" fmla="*/ 322205 w 404572"/>
              <a:gd name="connsiteY108" fmla="*/ 15191 h 356792"/>
              <a:gd name="connsiteX109" fmla="*/ 324296 w 404572"/>
              <a:gd name="connsiteY109" fmla="*/ 11008 h 356792"/>
              <a:gd name="connsiteX110" fmla="*/ 331508 w 404572"/>
              <a:gd name="connsiteY110" fmla="*/ 15840 h 356792"/>
              <a:gd name="connsiteX111" fmla="*/ 328119 w 404572"/>
              <a:gd name="connsiteY111" fmla="*/ 19302 h 356792"/>
              <a:gd name="connsiteX112" fmla="*/ 328313 w 404572"/>
              <a:gd name="connsiteY112" fmla="*/ 22251 h 356792"/>
              <a:gd name="connsiteX113" fmla="*/ 329489 w 404572"/>
              <a:gd name="connsiteY113" fmla="*/ 22764 h 356792"/>
              <a:gd name="connsiteX114" fmla="*/ 330860 w 404572"/>
              <a:gd name="connsiteY114" fmla="*/ 22042 h 356792"/>
              <a:gd name="connsiteX115" fmla="*/ 334321 w 404572"/>
              <a:gd name="connsiteY115" fmla="*/ 18653 h 356792"/>
              <a:gd name="connsiteX116" fmla="*/ 339802 w 404572"/>
              <a:gd name="connsiteY116" fmla="*/ 26874 h 356792"/>
              <a:gd name="connsiteX117" fmla="*/ 334970 w 404572"/>
              <a:gd name="connsiteY117" fmla="*/ 28245 h 356792"/>
              <a:gd name="connsiteX118" fmla="*/ 334321 w 404572"/>
              <a:gd name="connsiteY118" fmla="*/ 30336 h 356792"/>
              <a:gd name="connsiteX119" fmla="*/ 335692 w 404572"/>
              <a:gd name="connsiteY119" fmla="*/ 31057 h 356792"/>
              <a:gd name="connsiteX120" fmla="*/ 336341 w 404572"/>
              <a:gd name="connsiteY120" fmla="*/ 31057 h 356792"/>
              <a:gd name="connsiteX121" fmla="*/ 340523 w 404572"/>
              <a:gd name="connsiteY121" fmla="*/ 28966 h 356792"/>
              <a:gd name="connsiteX122" fmla="*/ 342543 w 404572"/>
              <a:gd name="connsiteY122" fmla="*/ 37909 h 356792"/>
              <a:gd name="connsiteX123" fmla="*/ 337783 w 404572"/>
              <a:gd name="connsiteY123" fmla="*/ 37909 h 356792"/>
              <a:gd name="connsiteX124" fmla="*/ 335692 w 404572"/>
              <a:gd name="connsiteY124" fmla="*/ 40000 h 356792"/>
              <a:gd name="connsiteX125" fmla="*/ 337149 w 404572"/>
              <a:gd name="connsiteY125" fmla="*/ 42092 h 356792"/>
              <a:gd name="connsiteX126" fmla="*/ 337783 w 404572"/>
              <a:gd name="connsiteY126" fmla="*/ 42092 h 356792"/>
              <a:gd name="connsiteX127" fmla="*/ 342543 w 404572"/>
              <a:gd name="connsiteY127" fmla="*/ 42092 h 356792"/>
              <a:gd name="connsiteX128" fmla="*/ 340523 w 404572"/>
              <a:gd name="connsiteY128" fmla="*/ 51684 h 356792"/>
              <a:gd name="connsiteX129" fmla="*/ 336341 w 404572"/>
              <a:gd name="connsiteY129" fmla="*/ 49665 h 356792"/>
              <a:gd name="connsiteX130" fmla="*/ 334321 w 404572"/>
              <a:gd name="connsiteY130" fmla="*/ 50314 h 356792"/>
              <a:gd name="connsiteX131" fmla="*/ 334970 w 404572"/>
              <a:gd name="connsiteY131" fmla="*/ 52405 h 356792"/>
              <a:gd name="connsiteX132" fmla="*/ 339153 w 404572"/>
              <a:gd name="connsiteY132" fmla="*/ 53775 h 356792"/>
              <a:gd name="connsiteX133" fmla="*/ 334321 w 404572"/>
              <a:gd name="connsiteY133" fmla="*/ 61348 h 356792"/>
              <a:gd name="connsiteX134" fmla="*/ 330860 w 404572"/>
              <a:gd name="connsiteY134" fmla="*/ 58608 h 356792"/>
              <a:gd name="connsiteX135" fmla="*/ 328119 w 404572"/>
              <a:gd name="connsiteY135" fmla="*/ 58608 h 356792"/>
              <a:gd name="connsiteX136" fmla="*/ 328119 w 404572"/>
              <a:gd name="connsiteY136" fmla="*/ 61348 h 356792"/>
              <a:gd name="connsiteX137" fmla="*/ 331508 w 404572"/>
              <a:gd name="connsiteY137" fmla="*/ 64089 h 356792"/>
              <a:gd name="connsiteX138" fmla="*/ 325378 w 404572"/>
              <a:gd name="connsiteY138" fmla="*/ 68272 h 356792"/>
              <a:gd name="connsiteX139" fmla="*/ 323287 w 404572"/>
              <a:gd name="connsiteY139" fmla="*/ 64810 h 356792"/>
              <a:gd name="connsiteX140" fmla="*/ 321195 w 404572"/>
              <a:gd name="connsiteY140" fmla="*/ 64089 h 356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04572" h="356792">
                <a:moveTo>
                  <a:pt x="320114" y="88970"/>
                </a:moveTo>
                <a:lnTo>
                  <a:pt x="320114" y="99933"/>
                </a:lnTo>
                <a:lnTo>
                  <a:pt x="316579" y="99933"/>
                </a:lnTo>
                <a:lnTo>
                  <a:pt x="316579" y="208907"/>
                </a:lnTo>
                <a:cubicBezTo>
                  <a:pt x="325184" y="209296"/>
                  <a:pt x="333795" y="208352"/>
                  <a:pt x="342110" y="206094"/>
                </a:cubicBezTo>
                <a:cubicBezTo>
                  <a:pt x="361150" y="200931"/>
                  <a:pt x="378971" y="192031"/>
                  <a:pt x="394542" y="179915"/>
                </a:cubicBezTo>
                <a:cubicBezTo>
                  <a:pt x="402836" y="180636"/>
                  <a:pt x="405577" y="185468"/>
                  <a:pt x="404206" y="193762"/>
                </a:cubicBezTo>
                <a:cubicBezTo>
                  <a:pt x="386811" y="206527"/>
                  <a:pt x="367266" y="216076"/>
                  <a:pt x="346510" y="221961"/>
                </a:cubicBezTo>
                <a:cubicBezTo>
                  <a:pt x="336615" y="224464"/>
                  <a:pt x="326424" y="225625"/>
                  <a:pt x="316219" y="225423"/>
                </a:cubicBezTo>
                <a:cubicBezTo>
                  <a:pt x="315281" y="232173"/>
                  <a:pt x="313183" y="238715"/>
                  <a:pt x="310017" y="244751"/>
                </a:cubicBezTo>
                <a:cubicBezTo>
                  <a:pt x="304932" y="254430"/>
                  <a:pt x="297302" y="262536"/>
                  <a:pt x="287948" y="268190"/>
                </a:cubicBezTo>
                <a:cubicBezTo>
                  <a:pt x="278760" y="273830"/>
                  <a:pt x="268338" y="277148"/>
                  <a:pt x="257585" y="277855"/>
                </a:cubicBezTo>
                <a:cubicBezTo>
                  <a:pt x="247719" y="278569"/>
                  <a:pt x="237831" y="276910"/>
                  <a:pt x="228736" y="273023"/>
                </a:cubicBezTo>
                <a:lnTo>
                  <a:pt x="226645" y="275763"/>
                </a:lnTo>
                <a:lnTo>
                  <a:pt x="217053" y="270282"/>
                </a:lnTo>
                <a:lnTo>
                  <a:pt x="217053" y="270931"/>
                </a:lnTo>
                <a:cubicBezTo>
                  <a:pt x="216332" y="272301"/>
                  <a:pt x="214240" y="272301"/>
                  <a:pt x="212870" y="271652"/>
                </a:cubicBezTo>
                <a:lnTo>
                  <a:pt x="206667" y="268190"/>
                </a:lnTo>
                <a:lnTo>
                  <a:pt x="177819" y="298481"/>
                </a:lnTo>
                <a:lnTo>
                  <a:pt x="212942" y="332306"/>
                </a:lnTo>
                <a:cubicBezTo>
                  <a:pt x="246767" y="351562"/>
                  <a:pt x="287371" y="335046"/>
                  <a:pt x="310882" y="307496"/>
                </a:cubicBezTo>
                <a:cubicBezTo>
                  <a:pt x="318094" y="306775"/>
                  <a:pt x="321917" y="310886"/>
                  <a:pt x="323287" y="317810"/>
                </a:cubicBezTo>
                <a:cubicBezTo>
                  <a:pt x="294439" y="351562"/>
                  <a:pt x="244675" y="370169"/>
                  <a:pt x="203999" y="345360"/>
                </a:cubicBezTo>
                <a:lnTo>
                  <a:pt x="202629" y="344710"/>
                </a:lnTo>
                <a:lnTo>
                  <a:pt x="-30" y="149624"/>
                </a:lnTo>
                <a:lnTo>
                  <a:pt x="11653" y="137868"/>
                </a:lnTo>
                <a:lnTo>
                  <a:pt x="29611" y="155105"/>
                </a:lnTo>
                <a:lnTo>
                  <a:pt x="121998" y="59257"/>
                </a:lnTo>
                <a:lnTo>
                  <a:pt x="71513" y="11729"/>
                </a:lnTo>
                <a:lnTo>
                  <a:pt x="83197" y="-27"/>
                </a:lnTo>
                <a:cubicBezTo>
                  <a:pt x="155317" y="70291"/>
                  <a:pt x="222462" y="135128"/>
                  <a:pt x="295520" y="205445"/>
                </a:cubicBezTo>
                <a:cubicBezTo>
                  <a:pt x="298621" y="206744"/>
                  <a:pt x="301867" y="207659"/>
                  <a:pt x="305185" y="208186"/>
                </a:cubicBezTo>
                <a:lnTo>
                  <a:pt x="305185" y="100005"/>
                </a:lnTo>
                <a:lnTo>
                  <a:pt x="301722" y="100005"/>
                </a:lnTo>
                <a:lnTo>
                  <a:pt x="301722" y="89043"/>
                </a:lnTo>
                <a:lnTo>
                  <a:pt x="301074" y="89043"/>
                </a:lnTo>
                <a:cubicBezTo>
                  <a:pt x="299595" y="88905"/>
                  <a:pt x="298434" y="87716"/>
                  <a:pt x="298333" y="86230"/>
                </a:cubicBezTo>
                <a:lnTo>
                  <a:pt x="298333" y="75916"/>
                </a:lnTo>
                <a:cubicBezTo>
                  <a:pt x="298333" y="75195"/>
                  <a:pt x="298333" y="74546"/>
                  <a:pt x="298982" y="74546"/>
                </a:cubicBezTo>
                <a:cubicBezTo>
                  <a:pt x="284659" y="69065"/>
                  <a:pt x="275117" y="55405"/>
                  <a:pt x="274894" y="40072"/>
                </a:cubicBezTo>
                <a:cubicBezTo>
                  <a:pt x="275788" y="19900"/>
                  <a:pt x="292873" y="4272"/>
                  <a:pt x="313045" y="5166"/>
                </a:cubicBezTo>
                <a:cubicBezTo>
                  <a:pt x="331963" y="6010"/>
                  <a:pt x="347108" y="21155"/>
                  <a:pt x="347952" y="40072"/>
                </a:cubicBezTo>
                <a:cubicBezTo>
                  <a:pt x="347707" y="55405"/>
                  <a:pt x="338172" y="69043"/>
                  <a:pt x="323864" y="74546"/>
                </a:cubicBezTo>
                <a:cubicBezTo>
                  <a:pt x="324232" y="74914"/>
                  <a:pt x="324455" y="75397"/>
                  <a:pt x="324513" y="75916"/>
                </a:cubicBezTo>
                <a:lnTo>
                  <a:pt x="324513" y="86230"/>
                </a:lnTo>
                <a:cubicBezTo>
                  <a:pt x="324412" y="87716"/>
                  <a:pt x="323251" y="88905"/>
                  <a:pt x="321772" y="89043"/>
                </a:cubicBezTo>
                <a:close/>
                <a:moveTo>
                  <a:pt x="322133" y="64089"/>
                </a:moveTo>
                <a:lnTo>
                  <a:pt x="322133" y="64089"/>
                </a:lnTo>
                <a:cubicBezTo>
                  <a:pt x="321484" y="64810"/>
                  <a:pt x="320762" y="65531"/>
                  <a:pt x="321484" y="66180"/>
                </a:cubicBezTo>
                <a:lnTo>
                  <a:pt x="324225" y="69642"/>
                </a:lnTo>
                <a:cubicBezTo>
                  <a:pt x="320734" y="71185"/>
                  <a:pt x="316998" y="72116"/>
                  <a:pt x="313190" y="72383"/>
                </a:cubicBezTo>
                <a:lnTo>
                  <a:pt x="313190" y="67550"/>
                </a:lnTo>
                <a:cubicBezTo>
                  <a:pt x="313190" y="66180"/>
                  <a:pt x="312469" y="65531"/>
                  <a:pt x="311099" y="65531"/>
                </a:cubicBezTo>
                <a:lnTo>
                  <a:pt x="311099" y="65531"/>
                </a:lnTo>
                <a:cubicBezTo>
                  <a:pt x="310449" y="65531"/>
                  <a:pt x="309728" y="66180"/>
                  <a:pt x="309728" y="67550"/>
                </a:cubicBezTo>
                <a:lnTo>
                  <a:pt x="309728" y="72383"/>
                </a:lnTo>
                <a:cubicBezTo>
                  <a:pt x="305949" y="72448"/>
                  <a:pt x="302191" y="71734"/>
                  <a:pt x="298694" y="70291"/>
                </a:cubicBezTo>
                <a:cubicBezTo>
                  <a:pt x="298694" y="70291"/>
                  <a:pt x="299415" y="70291"/>
                  <a:pt x="299415" y="69642"/>
                </a:cubicBezTo>
                <a:lnTo>
                  <a:pt x="301434" y="66180"/>
                </a:lnTo>
                <a:cubicBezTo>
                  <a:pt x="302011" y="65755"/>
                  <a:pt x="302134" y="64940"/>
                  <a:pt x="301708" y="64363"/>
                </a:cubicBezTo>
                <a:cubicBezTo>
                  <a:pt x="301636" y="64262"/>
                  <a:pt x="301542" y="64168"/>
                  <a:pt x="301434" y="64089"/>
                </a:cubicBezTo>
                <a:lnTo>
                  <a:pt x="301434" y="64089"/>
                </a:lnTo>
                <a:cubicBezTo>
                  <a:pt x="300684" y="63995"/>
                  <a:pt x="299934" y="64262"/>
                  <a:pt x="299415" y="64810"/>
                </a:cubicBezTo>
                <a:lnTo>
                  <a:pt x="296674" y="68921"/>
                </a:lnTo>
                <a:lnTo>
                  <a:pt x="296674" y="68921"/>
                </a:lnTo>
                <a:cubicBezTo>
                  <a:pt x="293998" y="67767"/>
                  <a:pt x="291554" y="66130"/>
                  <a:pt x="289462" y="64089"/>
                </a:cubicBezTo>
                <a:lnTo>
                  <a:pt x="292924" y="61348"/>
                </a:lnTo>
                <a:cubicBezTo>
                  <a:pt x="293573" y="60547"/>
                  <a:pt x="293573" y="59408"/>
                  <a:pt x="292924" y="58608"/>
                </a:cubicBezTo>
                <a:cubicBezTo>
                  <a:pt x="292203" y="57237"/>
                  <a:pt x="290833" y="57237"/>
                  <a:pt x="290183" y="58608"/>
                </a:cubicBezTo>
                <a:lnTo>
                  <a:pt x="286650" y="61348"/>
                </a:lnTo>
                <a:cubicBezTo>
                  <a:pt x="284464" y="59105"/>
                  <a:pt x="282618" y="56552"/>
                  <a:pt x="281168" y="53775"/>
                </a:cubicBezTo>
                <a:lnTo>
                  <a:pt x="286000" y="51684"/>
                </a:lnTo>
                <a:cubicBezTo>
                  <a:pt x="286650" y="51684"/>
                  <a:pt x="286650" y="51035"/>
                  <a:pt x="286650" y="50314"/>
                </a:cubicBezTo>
                <a:cubicBezTo>
                  <a:pt x="286650" y="49592"/>
                  <a:pt x="285279" y="48943"/>
                  <a:pt x="284630" y="49665"/>
                </a:cubicBezTo>
                <a:lnTo>
                  <a:pt x="280519" y="51035"/>
                </a:lnTo>
                <a:cubicBezTo>
                  <a:pt x="279113" y="48266"/>
                  <a:pt x="278392" y="45200"/>
                  <a:pt x="278428" y="42092"/>
                </a:cubicBezTo>
                <a:lnTo>
                  <a:pt x="283260" y="42092"/>
                </a:lnTo>
                <a:cubicBezTo>
                  <a:pt x="284356" y="41984"/>
                  <a:pt x="285214" y="41097"/>
                  <a:pt x="285279" y="40000"/>
                </a:cubicBezTo>
                <a:cubicBezTo>
                  <a:pt x="284998" y="39012"/>
                  <a:pt x="284241" y="38226"/>
                  <a:pt x="283260" y="37909"/>
                </a:cubicBezTo>
                <a:lnTo>
                  <a:pt x="278428" y="37909"/>
                </a:lnTo>
                <a:cubicBezTo>
                  <a:pt x="278478" y="34815"/>
                  <a:pt x="279192" y="31764"/>
                  <a:pt x="280519" y="28966"/>
                </a:cubicBezTo>
                <a:lnTo>
                  <a:pt x="284630" y="31057"/>
                </a:lnTo>
                <a:lnTo>
                  <a:pt x="285279" y="31057"/>
                </a:lnTo>
                <a:cubicBezTo>
                  <a:pt x="286000" y="31057"/>
                  <a:pt x="286000" y="30336"/>
                  <a:pt x="286650" y="30336"/>
                </a:cubicBezTo>
                <a:cubicBezTo>
                  <a:pt x="287298" y="30336"/>
                  <a:pt x="286650" y="28245"/>
                  <a:pt x="286000" y="28245"/>
                </a:cubicBezTo>
                <a:lnTo>
                  <a:pt x="281889" y="26225"/>
                </a:lnTo>
                <a:cubicBezTo>
                  <a:pt x="282950" y="23405"/>
                  <a:pt x="284572" y="20831"/>
                  <a:pt x="286650" y="18653"/>
                </a:cubicBezTo>
                <a:lnTo>
                  <a:pt x="290183" y="22042"/>
                </a:lnTo>
                <a:cubicBezTo>
                  <a:pt x="290183" y="22764"/>
                  <a:pt x="290833" y="22764"/>
                  <a:pt x="291554" y="22764"/>
                </a:cubicBezTo>
                <a:cubicBezTo>
                  <a:pt x="292080" y="22699"/>
                  <a:pt x="292570" y="22446"/>
                  <a:pt x="292924" y="22042"/>
                </a:cubicBezTo>
                <a:cubicBezTo>
                  <a:pt x="293573" y="21242"/>
                  <a:pt x="293573" y="20102"/>
                  <a:pt x="292924" y="19302"/>
                </a:cubicBezTo>
                <a:lnTo>
                  <a:pt x="289462" y="15840"/>
                </a:lnTo>
                <a:cubicBezTo>
                  <a:pt x="291640" y="13914"/>
                  <a:pt x="294064" y="12284"/>
                  <a:pt x="296674" y="11008"/>
                </a:cubicBezTo>
                <a:lnTo>
                  <a:pt x="298766" y="15191"/>
                </a:lnTo>
                <a:cubicBezTo>
                  <a:pt x="298766" y="15840"/>
                  <a:pt x="299415" y="15840"/>
                  <a:pt x="300136" y="15840"/>
                </a:cubicBezTo>
                <a:lnTo>
                  <a:pt x="300136" y="15840"/>
                </a:lnTo>
                <a:cubicBezTo>
                  <a:pt x="300785" y="15840"/>
                  <a:pt x="301506" y="14470"/>
                  <a:pt x="301506" y="13821"/>
                </a:cubicBezTo>
                <a:lnTo>
                  <a:pt x="299415" y="9638"/>
                </a:lnTo>
                <a:cubicBezTo>
                  <a:pt x="302350" y="8808"/>
                  <a:pt x="305379" y="8354"/>
                  <a:pt x="308430" y="8267"/>
                </a:cubicBezTo>
                <a:lnTo>
                  <a:pt x="308430" y="12450"/>
                </a:lnTo>
                <a:cubicBezTo>
                  <a:pt x="308257" y="13388"/>
                  <a:pt x="308877" y="14296"/>
                  <a:pt x="309814" y="14470"/>
                </a:cubicBezTo>
                <a:cubicBezTo>
                  <a:pt x="310024" y="14506"/>
                  <a:pt x="310240" y="14506"/>
                  <a:pt x="310449" y="14470"/>
                </a:cubicBezTo>
                <a:cubicBezTo>
                  <a:pt x="311820" y="14470"/>
                  <a:pt x="312541" y="13821"/>
                  <a:pt x="312541" y="12450"/>
                </a:cubicBezTo>
                <a:lnTo>
                  <a:pt x="312541" y="8267"/>
                </a:lnTo>
                <a:cubicBezTo>
                  <a:pt x="315570" y="8354"/>
                  <a:pt x="318570" y="8815"/>
                  <a:pt x="321484" y="9638"/>
                </a:cubicBezTo>
                <a:lnTo>
                  <a:pt x="320114" y="14470"/>
                </a:lnTo>
                <a:cubicBezTo>
                  <a:pt x="319464" y="15191"/>
                  <a:pt x="320114" y="15840"/>
                  <a:pt x="320835" y="15840"/>
                </a:cubicBezTo>
                <a:lnTo>
                  <a:pt x="320835" y="15840"/>
                </a:lnTo>
                <a:cubicBezTo>
                  <a:pt x="321484" y="15840"/>
                  <a:pt x="322205" y="15840"/>
                  <a:pt x="322205" y="15191"/>
                </a:cubicBezTo>
                <a:lnTo>
                  <a:pt x="324296" y="11008"/>
                </a:lnTo>
                <a:cubicBezTo>
                  <a:pt x="326922" y="12263"/>
                  <a:pt x="329345" y="13893"/>
                  <a:pt x="331508" y="15840"/>
                </a:cubicBezTo>
                <a:lnTo>
                  <a:pt x="328119" y="19302"/>
                </a:lnTo>
                <a:cubicBezTo>
                  <a:pt x="327354" y="20167"/>
                  <a:pt x="327441" y="21494"/>
                  <a:pt x="328313" y="22251"/>
                </a:cubicBezTo>
                <a:cubicBezTo>
                  <a:pt x="328638" y="22540"/>
                  <a:pt x="329049" y="22720"/>
                  <a:pt x="329489" y="22764"/>
                </a:cubicBezTo>
                <a:cubicBezTo>
                  <a:pt x="330138" y="22764"/>
                  <a:pt x="330860" y="22764"/>
                  <a:pt x="330860" y="22042"/>
                </a:cubicBezTo>
                <a:lnTo>
                  <a:pt x="334321" y="18653"/>
                </a:lnTo>
                <a:cubicBezTo>
                  <a:pt x="336369" y="21242"/>
                  <a:pt x="338201" y="23989"/>
                  <a:pt x="339802" y="26874"/>
                </a:cubicBezTo>
                <a:lnTo>
                  <a:pt x="334970" y="28245"/>
                </a:lnTo>
                <a:cubicBezTo>
                  <a:pt x="334466" y="28814"/>
                  <a:pt x="334227" y="29579"/>
                  <a:pt x="334321" y="30336"/>
                </a:cubicBezTo>
                <a:cubicBezTo>
                  <a:pt x="334970" y="31057"/>
                  <a:pt x="334970" y="31057"/>
                  <a:pt x="335692" y="31057"/>
                </a:cubicBezTo>
                <a:lnTo>
                  <a:pt x="336341" y="31057"/>
                </a:lnTo>
                <a:lnTo>
                  <a:pt x="340523" y="28966"/>
                </a:lnTo>
                <a:cubicBezTo>
                  <a:pt x="341173" y="31706"/>
                  <a:pt x="341894" y="35168"/>
                  <a:pt x="342543" y="37909"/>
                </a:cubicBezTo>
                <a:lnTo>
                  <a:pt x="337783" y="37909"/>
                </a:lnTo>
                <a:cubicBezTo>
                  <a:pt x="336644" y="37945"/>
                  <a:pt x="335728" y="38861"/>
                  <a:pt x="335692" y="40000"/>
                </a:cubicBezTo>
                <a:cubicBezTo>
                  <a:pt x="335519" y="40981"/>
                  <a:pt x="336167" y="41919"/>
                  <a:pt x="337149" y="42092"/>
                </a:cubicBezTo>
                <a:cubicBezTo>
                  <a:pt x="337358" y="42128"/>
                  <a:pt x="337574" y="42128"/>
                  <a:pt x="337783" y="42092"/>
                </a:cubicBezTo>
                <a:lnTo>
                  <a:pt x="342543" y="42092"/>
                </a:lnTo>
                <a:cubicBezTo>
                  <a:pt x="341894" y="45482"/>
                  <a:pt x="341173" y="48294"/>
                  <a:pt x="340523" y="51684"/>
                </a:cubicBezTo>
                <a:lnTo>
                  <a:pt x="336341" y="49665"/>
                </a:lnTo>
                <a:cubicBezTo>
                  <a:pt x="335605" y="49571"/>
                  <a:pt x="334869" y="49809"/>
                  <a:pt x="334321" y="50314"/>
                </a:cubicBezTo>
                <a:cubicBezTo>
                  <a:pt x="334227" y="51071"/>
                  <a:pt x="334466" y="51835"/>
                  <a:pt x="334970" y="52405"/>
                </a:cubicBezTo>
                <a:lnTo>
                  <a:pt x="339153" y="53775"/>
                </a:lnTo>
                <a:cubicBezTo>
                  <a:pt x="337927" y="56523"/>
                  <a:pt x="336297" y="59076"/>
                  <a:pt x="334321" y="61348"/>
                </a:cubicBezTo>
                <a:lnTo>
                  <a:pt x="330860" y="58608"/>
                </a:lnTo>
                <a:cubicBezTo>
                  <a:pt x="330138" y="57237"/>
                  <a:pt x="328768" y="57237"/>
                  <a:pt x="328119" y="58608"/>
                </a:cubicBezTo>
                <a:cubicBezTo>
                  <a:pt x="327405" y="59379"/>
                  <a:pt x="327405" y="60577"/>
                  <a:pt x="328119" y="61348"/>
                </a:cubicBezTo>
                <a:lnTo>
                  <a:pt x="331508" y="64089"/>
                </a:lnTo>
                <a:cubicBezTo>
                  <a:pt x="329814" y="65935"/>
                  <a:pt x="327715" y="67363"/>
                  <a:pt x="325378" y="68272"/>
                </a:cubicBezTo>
                <a:lnTo>
                  <a:pt x="323287" y="64810"/>
                </a:lnTo>
                <a:cubicBezTo>
                  <a:pt x="322746" y="64247"/>
                  <a:pt x="321967" y="63981"/>
                  <a:pt x="321195" y="64089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528D3200-DEE3-78A8-833B-5F9FC102B87A}"/>
              </a:ext>
            </a:extLst>
          </p:cNvPr>
          <p:cNvSpPr/>
          <p:nvPr/>
        </p:nvSpPr>
        <p:spPr>
          <a:xfrm>
            <a:off x="4924153" y="2888940"/>
            <a:ext cx="14432" cy="31045"/>
          </a:xfrm>
          <a:custGeom>
            <a:avLst/>
            <a:gdLst>
              <a:gd name="connsiteX0" fmla="*/ 10363 w 14432"/>
              <a:gd name="connsiteY0" fmla="*/ 18581 h 31045"/>
              <a:gd name="connsiteX1" fmla="*/ 7623 w 14432"/>
              <a:gd name="connsiteY1" fmla="*/ -27 h 31045"/>
              <a:gd name="connsiteX2" fmla="*/ 4161 w 14432"/>
              <a:gd name="connsiteY2" fmla="*/ 18581 h 31045"/>
              <a:gd name="connsiteX3" fmla="*/ -22 w 14432"/>
              <a:gd name="connsiteY3" fmla="*/ 24134 h 31045"/>
              <a:gd name="connsiteX4" fmla="*/ 6209 w 14432"/>
              <a:gd name="connsiteY4" fmla="*/ 31007 h 31045"/>
              <a:gd name="connsiteX5" fmla="*/ 7190 w 14432"/>
              <a:gd name="connsiteY5" fmla="*/ 30985 h 31045"/>
              <a:gd name="connsiteX6" fmla="*/ 14402 w 14432"/>
              <a:gd name="connsiteY6" fmla="*/ 24783 h 31045"/>
              <a:gd name="connsiteX7" fmla="*/ 10940 w 14432"/>
              <a:gd name="connsiteY7" fmla="*/ 18581 h 31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432" h="31045">
                <a:moveTo>
                  <a:pt x="10363" y="18581"/>
                </a:moveTo>
                <a:lnTo>
                  <a:pt x="7623" y="-27"/>
                </a:lnTo>
                <a:lnTo>
                  <a:pt x="4161" y="18581"/>
                </a:lnTo>
                <a:cubicBezTo>
                  <a:pt x="1709" y="19331"/>
                  <a:pt x="21" y="21573"/>
                  <a:pt x="-22" y="24134"/>
                </a:cubicBezTo>
                <a:cubicBezTo>
                  <a:pt x="-203" y="27754"/>
                  <a:pt x="2589" y="30834"/>
                  <a:pt x="6209" y="31007"/>
                </a:cubicBezTo>
                <a:cubicBezTo>
                  <a:pt x="6541" y="31029"/>
                  <a:pt x="6866" y="31022"/>
                  <a:pt x="7190" y="30985"/>
                </a:cubicBezTo>
                <a:cubicBezTo>
                  <a:pt x="10883" y="31238"/>
                  <a:pt x="14092" y="28475"/>
                  <a:pt x="14402" y="24783"/>
                </a:cubicBezTo>
                <a:cubicBezTo>
                  <a:pt x="14417" y="22252"/>
                  <a:pt x="13104" y="19900"/>
                  <a:pt x="10940" y="18581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BEF2DF54-4F7C-963B-8C89-F7BFEED17E60}"/>
              </a:ext>
            </a:extLst>
          </p:cNvPr>
          <p:cNvSpPr/>
          <p:nvPr/>
        </p:nvSpPr>
        <p:spPr>
          <a:xfrm>
            <a:off x="5615654" y="2851725"/>
            <a:ext cx="24810" cy="339616"/>
          </a:xfrm>
          <a:custGeom>
            <a:avLst/>
            <a:gdLst>
              <a:gd name="connsiteX0" fmla="*/ -30 w 24810"/>
              <a:gd name="connsiteY0" fmla="*/ -27 h 339616"/>
              <a:gd name="connsiteX1" fmla="*/ 24779 w 24810"/>
              <a:gd name="connsiteY1" fmla="*/ 36034 h 339616"/>
              <a:gd name="connsiteX2" fmla="*/ 24779 w 24810"/>
              <a:gd name="connsiteY2" fmla="*/ 303530 h 339616"/>
              <a:gd name="connsiteX3" fmla="*/ -30 w 24810"/>
              <a:gd name="connsiteY3" fmla="*/ 339590 h 339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10" h="339616">
                <a:moveTo>
                  <a:pt x="-30" y="-27"/>
                </a:moveTo>
                <a:cubicBezTo>
                  <a:pt x="14971" y="5621"/>
                  <a:pt x="24873" y="20009"/>
                  <a:pt x="24779" y="36034"/>
                </a:cubicBezTo>
                <a:lnTo>
                  <a:pt x="24779" y="303530"/>
                </a:lnTo>
                <a:cubicBezTo>
                  <a:pt x="24685" y="319497"/>
                  <a:pt x="14848" y="333791"/>
                  <a:pt x="-30" y="339590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76" name="Freeform: Shape 475">
            <a:extLst>
              <a:ext uri="{FF2B5EF4-FFF2-40B4-BE49-F238E27FC236}">
                <a16:creationId xmlns:a16="http://schemas.microsoft.com/office/drawing/2014/main" id="{296A6742-83E5-3660-45E8-557A8FFC7447}"/>
              </a:ext>
            </a:extLst>
          </p:cNvPr>
          <p:cNvSpPr/>
          <p:nvPr/>
        </p:nvSpPr>
        <p:spPr>
          <a:xfrm>
            <a:off x="5554280" y="2783860"/>
            <a:ext cx="49264" cy="452130"/>
          </a:xfrm>
          <a:custGeom>
            <a:avLst/>
            <a:gdLst>
              <a:gd name="connsiteX0" fmla="*/ 24779 w 49264"/>
              <a:gd name="connsiteY0" fmla="*/ 262 h 452130"/>
              <a:gd name="connsiteX1" fmla="*/ 42016 w 49264"/>
              <a:gd name="connsiteY1" fmla="*/ 7474 h 452130"/>
              <a:gd name="connsiteX2" fmla="*/ 42016 w 49264"/>
              <a:gd name="connsiteY2" fmla="*/ 7474 h 452130"/>
              <a:gd name="connsiteX3" fmla="*/ 49228 w 49264"/>
              <a:gd name="connsiteY3" fmla="*/ 25360 h 452130"/>
              <a:gd name="connsiteX4" fmla="*/ 49228 w 49264"/>
              <a:gd name="connsiteY4" fmla="*/ 427938 h 452130"/>
              <a:gd name="connsiteX5" fmla="*/ 26092 w 49264"/>
              <a:gd name="connsiteY5" fmla="*/ 452098 h 452130"/>
              <a:gd name="connsiteX6" fmla="*/ 25067 w 49264"/>
              <a:gd name="connsiteY6" fmla="*/ 452098 h 452130"/>
              <a:gd name="connsiteX7" fmla="*/ 7182 w 49264"/>
              <a:gd name="connsiteY7" fmla="*/ 444886 h 452130"/>
              <a:gd name="connsiteX8" fmla="*/ 7182 w 49264"/>
              <a:gd name="connsiteY8" fmla="*/ 444886 h 452130"/>
              <a:gd name="connsiteX9" fmla="*/ -30 w 49264"/>
              <a:gd name="connsiteY9" fmla="*/ 427649 h 452130"/>
              <a:gd name="connsiteX10" fmla="*/ -30 w 49264"/>
              <a:gd name="connsiteY10" fmla="*/ 25071 h 452130"/>
              <a:gd name="connsiteX11" fmla="*/ 7182 w 49264"/>
              <a:gd name="connsiteY11" fmla="*/ 7185 h 452130"/>
              <a:gd name="connsiteX12" fmla="*/ 7182 w 49264"/>
              <a:gd name="connsiteY12" fmla="*/ 7185 h 452130"/>
              <a:gd name="connsiteX13" fmla="*/ 25067 w 49264"/>
              <a:gd name="connsiteY13" fmla="*/ -27 h 45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9264" h="452130">
                <a:moveTo>
                  <a:pt x="24779" y="262"/>
                </a:moveTo>
                <a:cubicBezTo>
                  <a:pt x="31205" y="522"/>
                  <a:pt x="37321" y="3082"/>
                  <a:pt x="42016" y="7474"/>
                </a:cubicBezTo>
                <a:lnTo>
                  <a:pt x="42016" y="7474"/>
                </a:lnTo>
                <a:cubicBezTo>
                  <a:pt x="46516" y="12364"/>
                  <a:pt x="49077" y="18718"/>
                  <a:pt x="49228" y="25360"/>
                </a:cubicBezTo>
                <a:lnTo>
                  <a:pt x="49228" y="427938"/>
                </a:lnTo>
                <a:cubicBezTo>
                  <a:pt x="49509" y="440999"/>
                  <a:pt x="39153" y="451817"/>
                  <a:pt x="26092" y="452098"/>
                </a:cubicBezTo>
                <a:cubicBezTo>
                  <a:pt x="25745" y="452105"/>
                  <a:pt x="25406" y="452105"/>
                  <a:pt x="25067" y="452098"/>
                </a:cubicBezTo>
                <a:cubicBezTo>
                  <a:pt x="18425" y="451947"/>
                  <a:pt x="12071" y="449387"/>
                  <a:pt x="7182" y="444886"/>
                </a:cubicBezTo>
                <a:lnTo>
                  <a:pt x="7182" y="444886"/>
                </a:lnTo>
                <a:cubicBezTo>
                  <a:pt x="2782" y="440198"/>
                  <a:pt x="215" y="434075"/>
                  <a:pt x="-30" y="427649"/>
                </a:cubicBezTo>
                <a:lnTo>
                  <a:pt x="-30" y="25071"/>
                </a:lnTo>
                <a:cubicBezTo>
                  <a:pt x="121" y="18429"/>
                  <a:pt x="2681" y="12075"/>
                  <a:pt x="7182" y="7185"/>
                </a:cubicBezTo>
                <a:lnTo>
                  <a:pt x="7182" y="7185"/>
                </a:lnTo>
                <a:cubicBezTo>
                  <a:pt x="12071" y="2685"/>
                  <a:pt x="18425" y="125"/>
                  <a:pt x="25067" y="-27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77" name="Freeform: Shape 476">
            <a:extLst>
              <a:ext uri="{FF2B5EF4-FFF2-40B4-BE49-F238E27FC236}">
                <a16:creationId xmlns:a16="http://schemas.microsoft.com/office/drawing/2014/main" id="{5A0B01D9-BF69-D71C-6D55-1865BF81FCE3}"/>
              </a:ext>
            </a:extLst>
          </p:cNvPr>
          <p:cNvSpPr/>
          <p:nvPr/>
        </p:nvSpPr>
        <p:spPr>
          <a:xfrm>
            <a:off x="5387464" y="2848985"/>
            <a:ext cx="493178" cy="463231"/>
          </a:xfrm>
          <a:custGeom>
            <a:avLst/>
            <a:gdLst>
              <a:gd name="connsiteX0" fmla="*/ 323936 w 493178"/>
              <a:gd name="connsiteY0" fmla="*/ 46131 h 463231"/>
              <a:gd name="connsiteX1" fmla="*/ 270365 w 493178"/>
              <a:gd name="connsiteY1" fmla="*/ 101592 h 463231"/>
              <a:gd name="connsiteX2" fmla="*/ 305401 w 493178"/>
              <a:gd name="connsiteY2" fmla="*/ 151571 h 463231"/>
              <a:gd name="connsiteX3" fmla="*/ 305401 w 493178"/>
              <a:gd name="connsiteY3" fmla="*/ 169529 h 463231"/>
              <a:gd name="connsiteX4" fmla="*/ 309065 w 493178"/>
              <a:gd name="connsiteY4" fmla="*/ 173640 h 463231"/>
              <a:gd name="connsiteX5" fmla="*/ 309512 w 493178"/>
              <a:gd name="connsiteY5" fmla="*/ 173640 h 463231"/>
              <a:gd name="connsiteX6" fmla="*/ 310161 w 493178"/>
              <a:gd name="connsiteY6" fmla="*/ 173640 h 463231"/>
              <a:gd name="connsiteX7" fmla="*/ 310161 w 493178"/>
              <a:gd name="connsiteY7" fmla="*/ 189867 h 463231"/>
              <a:gd name="connsiteX8" fmla="*/ 319825 w 493178"/>
              <a:gd name="connsiteY8" fmla="*/ 189867 h 463231"/>
              <a:gd name="connsiteX9" fmla="*/ 319825 w 493178"/>
              <a:gd name="connsiteY9" fmla="*/ 417048 h 463231"/>
              <a:gd name="connsiteX10" fmla="*/ 86803 w 493178"/>
              <a:gd name="connsiteY10" fmla="*/ 417048 h 463231"/>
              <a:gd name="connsiteX11" fmla="*/ 86803 w 493178"/>
              <a:gd name="connsiteY11" fmla="*/ 352139 h 463231"/>
              <a:gd name="connsiteX12" fmla="*/ 95097 w 493178"/>
              <a:gd name="connsiteY12" fmla="*/ 352139 h 463231"/>
              <a:gd name="connsiteX13" fmla="*/ 95097 w 493178"/>
              <a:gd name="connsiteY13" fmla="*/ 344566 h 463231"/>
              <a:gd name="connsiteX14" fmla="*/ 154380 w 493178"/>
              <a:gd name="connsiteY14" fmla="*/ 344566 h 463231"/>
              <a:gd name="connsiteX15" fmla="*/ 154380 w 493178"/>
              <a:gd name="connsiteY15" fmla="*/ -27 h 463231"/>
              <a:gd name="connsiteX16" fmla="*/ 38554 w 493178"/>
              <a:gd name="connsiteY16" fmla="*/ -27 h 463231"/>
              <a:gd name="connsiteX17" fmla="*/ -30 w 493178"/>
              <a:gd name="connsiteY17" fmla="*/ 38558 h 463231"/>
              <a:gd name="connsiteX18" fmla="*/ -30 w 493178"/>
              <a:gd name="connsiteY18" fmla="*/ 306054 h 463231"/>
              <a:gd name="connsiteX19" fmla="*/ 37833 w 493178"/>
              <a:gd name="connsiteY19" fmla="*/ 344638 h 463231"/>
              <a:gd name="connsiteX20" fmla="*/ 37833 w 493178"/>
              <a:gd name="connsiteY20" fmla="*/ 352211 h 463231"/>
              <a:gd name="connsiteX21" fmla="*/ 45478 w 493178"/>
              <a:gd name="connsiteY21" fmla="*/ 352211 h 463231"/>
              <a:gd name="connsiteX22" fmla="*/ 45478 w 493178"/>
              <a:gd name="connsiteY22" fmla="*/ 463205 h 463231"/>
              <a:gd name="connsiteX23" fmla="*/ 444594 w 493178"/>
              <a:gd name="connsiteY23" fmla="*/ 463205 h 463231"/>
              <a:gd name="connsiteX24" fmla="*/ 444594 w 493178"/>
              <a:gd name="connsiteY24" fmla="*/ 323940 h 463231"/>
              <a:gd name="connsiteX25" fmla="*/ 453537 w 493178"/>
              <a:gd name="connsiteY25" fmla="*/ 323940 h 463231"/>
              <a:gd name="connsiteX26" fmla="*/ 453537 w 493178"/>
              <a:gd name="connsiteY26" fmla="*/ 314997 h 463231"/>
              <a:gd name="connsiteX27" fmla="*/ 481448 w 493178"/>
              <a:gd name="connsiteY27" fmla="*/ 291558 h 463231"/>
              <a:gd name="connsiteX28" fmla="*/ 493131 w 493178"/>
              <a:gd name="connsiteY28" fmla="*/ 246049 h 463231"/>
              <a:gd name="connsiteX29" fmla="*/ 478707 w 493178"/>
              <a:gd name="connsiteY29" fmla="*/ 195565 h 463231"/>
              <a:gd name="connsiteX30" fmla="*/ 419409 w 493178"/>
              <a:gd name="connsiteY30" fmla="*/ 180434 h 463231"/>
              <a:gd name="connsiteX31" fmla="*/ 404278 w 493178"/>
              <a:gd name="connsiteY31" fmla="*/ 195565 h 463231"/>
              <a:gd name="connsiteX32" fmla="*/ 389854 w 493178"/>
              <a:gd name="connsiteY32" fmla="*/ 246049 h 463231"/>
              <a:gd name="connsiteX33" fmla="*/ 401610 w 493178"/>
              <a:gd name="connsiteY33" fmla="*/ 291558 h 463231"/>
              <a:gd name="connsiteX34" fmla="*/ 429160 w 493178"/>
              <a:gd name="connsiteY34" fmla="*/ 314997 h 463231"/>
              <a:gd name="connsiteX35" fmla="*/ 429160 w 493178"/>
              <a:gd name="connsiteY35" fmla="*/ 323940 h 463231"/>
              <a:gd name="connsiteX36" fmla="*/ 436805 w 493178"/>
              <a:gd name="connsiteY36" fmla="*/ 323940 h 463231"/>
              <a:gd name="connsiteX37" fmla="*/ 436805 w 493178"/>
              <a:gd name="connsiteY37" fmla="*/ 454911 h 463231"/>
              <a:gd name="connsiteX38" fmla="*/ 53050 w 493178"/>
              <a:gd name="connsiteY38" fmla="*/ 454911 h 463231"/>
              <a:gd name="connsiteX39" fmla="*/ 53050 w 493178"/>
              <a:gd name="connsiteY39" fmla="*/ 352211 h 463231"/>
              <a:gd name="connsiteX40" fmla="*/ 62715 w 493178"/>
              <a:gd name="connsiteY40" fmla="*/ 352211 h 463231"/>
              <a:gd name="connsiteX41" fmla="*/ 62715 w 493178"/>
              <a:gd name="connsiteY41" fmla="*/ 344638 h 463231"/>
              <a:gd name="connsiteX42" fmla="*/ 69927 w 493178"/>
              <a:gd name="connsiteY42" fmla="*/ 344638 h 463231"/>
              <a:gd name="connsiteX43" fmla="*/ 69927 w 493178"/>
              <a:gd name="connsiteY43" fmla="*/ 352211 h 463231"/>
              <a:gd name="connsiteX44" fmla="*/ 78221 w 493178"/>
              <a:gd name="connsiteY44" fmla="*/ 352211 h 463231"/>
              <a:gd name="connsiteX45" fmla="*/ 78221 w 493178"/>
              <a:gd name="connsiteY45" fmla="*/ 425269 h 463231"/>
              <a:gd name="connsiteX46" fmla="*/ 327758 w 493178"/>
              <a:gd name="connsiteY46" fmla="*/ 425269 h 463231"/>
              <a:gd name="connsiteX47" fmla="*/ 327758 w 493178"/>
              <a:gd name="connsiteY47" fmla="*/ 189867 h 463231"/>
              <a:gd name="connsiteX48" fmla="*/ 338072 w 493178"/>
              <a:gd name="connsiteY48" fmla="*/ 189867 h 463231"/>
              <a:gd name="connsiteX49" fmla="*/ 338072 w 493178"/>
              <a:gd name="connsiteY49" fmla="*/ 174001 h 463231"/>
              <a:gd name="connsiteX50" fmla="*/ 338793 w 493178"/>
              <a:gd name="connsiteY50" fmla="*/ 174001 h 463231"/>
              <a:gd name="connsiteX51" fmla="*/ 342904 w 493178"/>
              <a:gd name="connsiteY51" fmla="*/ 170337 h 463231"/>
              <a:gd name="connsiteX52" fmla="*/ 342904 w 493178"/>
              <a:gd name="connsiteY52" fmla="*/ 169890 h 463231"/>
              <a:gd name="connsiteX53" fmla="*/ 342904 w 493178"/>
              <a:gd name="connsiteY53" fmla="*/ 151932 h 463231"/>
              <a:gd name="connsiteX54" fmla="*/ 378099 w 493178"/>
              <a:gd name="connsiteY54" fmla="*/ 100943 h 463231"/>
              <a:gd name="connsiteX55" fmla="*/ 323575 w 493178"/>
              <a:gd name="connsiteY55" fmla="*/ 46491 h 463231"/>
              <a:gd name="connsiteX56" fmla="*/ 340524 w 493178"/>
              <a:gd name="connsiteY56" fmla="*/ 136426 h 463231"/>
              <a:gd name="connsiteX57" fmla="*/ 340524 w 493178"/>
              <a:gd name="connsiteY57" fmla="*/ 136426 h 463231"/>
              <a:gd name="connsiteX58" fmla="*/ 339802 w 493178"/>
              <a:gd name="connsiteY58" fmla="*/ 139239 h 463231"/>
              <a:gd name="connsiteX59" fmla="*/ 343913 w 493178"/>
              <a:gd name="connsiteY59" fmla="*/ 144720 h 463231"/>
              <a:gd name="connsiteX60" fmla="*/ 327398 w 493178"/>
              <a:gd name="connsiteY60" fmla="*/ 148831 h 463231"/>
              <a:gd name="connsiteX61" fmla="*/ 327398 w 493178"/>
              <a:gd name="connsiteY61" fmla="*/ 141258 h 463231"/>
              <a:gd name="connsiteX62" fmla="*/ 324657 w 493178"/>
              <a:gd name="connsiteY62" fmla="*/ 138517 h 463231"/>
              <a:gd name="connsiteX63" fmla="*/ 324657 w 493178"/>
              <a:gd name="connsiteY63" fmla="*/ 138517 h 463231"/>
              <a:gd name="connsiteX64" fmla="*/ 321917 w 493178"/>
              <a:gd name="connsiteY64" fmla="*/ 141258 h 463231"/>
              <a:gd name="connsiteX65" fmla="*/ 321917 w 493178"/>
              <a:gd name="connsiteY65" fmla="*/ 148831 h 463231"/>
              <a:gd name="connsiteX66" fmla="*/ 306050 w 493178"/>
              <a:gd name="connsiteY66" fmla="*/ 145441 h 463231"/>
              <a:gd name="connsiteX67" fmla="*/ 306050 w 493178"/>
              <a:gd name="connsiteY67" fmla="*/ 145441 h 463231"/>
              <a:gd name="connsiteX68" fmla="*/ 310161 w 493178"/>
              <a:gd name="connsiteY68" fmla="*/ 139239 h 463231"/>
              <a:gd name="connsiteX69" fmla="*/ 310096 w 493178"/>
              <a:gd name="connsiteY69" fmla="*/ 136794 h 463231"/>
              <a:gd name="connsiteX70" fmla="*/ 309512 w 493178"/>
              <a:gd name="connsiteY70" fmla="*/ 136426 h 463231"/>
              <a:gd name="connsiteX71" fmla="*/ 309512 w 493178"/>
              <a:gd name="connsiteY71" fmla="*/ 136426 h 463231"/>
              <a:gd name="connsiteX72" fmla="*/ 306771 w 493178"/>
              <a:gd name="connsiteY72" fmla="*/ 137147 h 463231"/>
              <a:gd name="connsiteX73" fmla="*/ 302661 w 493178"/>
              <a:gd name="connsiteY73" fmla="*/ 143349 h 463231"/>
              <a:gd name="connsiteX74" fmla="*/ 302661 w 493178"/>
              <a:gd name="connsiteY74" fmla="*/ 143999 h 463231"/>
              <a:gd name="connsiteX75" fmla="*/ 292275 w 493178"/>
              <a:gd name="connsiteY75" fmla="*/ 137147 h 463231"/>
              <a:gd name="connsiteX76" fmla="*/ 297035 w 493178"/>
              <a:gd name="connsiteY76" fmla="*/ 132315 h 463231"/>
              <a:gd name="connsiteX77" fmla="*/ 297071 w 493178"/>
              <a:gd name="connsiteY77" fmla="*/ 127519 h 463231"/>
              <a:gd name="connsiteX78" fmla="*/ 297035 w 493178"/>
              <a:gd name="connsiteY78" fmla="*/ 127483 h 463231"/>
              <a:gd name="connsiteX79" fmla="*/ 292924 w 493178"/>
              <a:gd name="connsiteY79" fmla="*/ 127483 h 463231"/>
              <a:gd name="connsiteX80" fmla="*/ 288164 w 493178"/>
              <a:gd name="connsiteY80" fmla="*/ 132964 h 463231"/>
              <a:gd name="connsiteX81" fmla="*/ 280519 w 493178"/>
              <a:gd name="connsiteY81" fmla="*/ 120559 h 463231"/>
              <a:gd name="connsiteX82" fmla="*/ 286722 w 493178"/>
              <a:gd name="connsiteY82" fmla="*/ 118540 h 463231"/>
              <a:gd name="connsiteX83" fmla="*/ 288164 w 493178"/>
              <a:gd name="connsiteY83" fmla="*/ 115799 h 463231"/>
              <a:gd name="connsiteX84" fmla="*/ 285351 w 493178"/>
              <a:gd name="connsiteY84" fmla="*/ 114357 h 463231"/>
              <a:gd name="connsiteX85" fmla="*/ 279149 w 493178"/>
              <a:gd name="connsiteY85" fmla="*/ 117170 h 463231"/>
              <a:gd name="connsiteX86" fmla="*/ 276408 w 493178"/>
              <a:gd name="connsiteY86" fmla="*/ 104044 h 463231"/>
              <a:gd name="connsiteX87" fmla="*/ 283260 w 493178"/>
              <a:gd name="connsiteY87" fmla="*/ 104044 h 463231"/>
              <a:gd name="connsiteX88" fmla="*/ 286072 w 493178"/>
              <a:gd name="connsiteY88" fmla="*/ 100582 h 463231"/>
              <a:gd name="connsiteX89" fmla="*/ 283260 w 493178"/>
              <a:gd name="connsiteY89" fmla="*/ 97841 h 463231"/>
              <a:gd name="connsiteX90" fmla="*/ 276408 w 493178"/>
              <a:gd name="connsiteY90" fmla="*/ 97841 h 463231"/>
              <a:gd name="connsiteX91" fmla="*/ 279149 w 493178"/>
              <a:gd name="connsiteY91" fmla="*/ 84066 h 463231"/>
              <a:gd name="connsiteX92" fmla="*/ 285351 w 493178"/>
              <a:gd name="connsiteY92" fmla="*/ 86807 h 463231"/>
              <a:gd name="connsiteX93" fmla="*/ 286072 w 493178"/>
              <a:gd name="connsiteY93" fmla="*/ 86807 h 463231"/>
              <a:gd name="connsiteX94" fmla="*/ 288164 w 493178"/>
              <a:gd name="connsiteY94" fmla="*/ 85436 h 463231"/>
              <a:gd name="connsiteX95" fmla="*/ 286722 w 493178"/>
              <a:gd name="connsiteY95" fmla="*/ 82696 h 463231"/>
              <a:gd name="connsiteX96" fmla="*/ 280519 w 493178"/>
              <a:gd name="connsiteY96" fmla="*/ 79883 h 463231"/>
              <a:gd name="connsiteX97" fmla="*/ 288164 w 493178"/>
              <a:gd name="connsiteY97" fmla="*/ 68921 h 463231"/>
              <a:gd name="connsiteX98" fmla="*/ 292924 w 493178"/>
              <a:gd name="connsiteY98" fmla="*/ 73681 h 463231"/>
              <a:gd name="connsiteX99" fmla="*/ 295016 w 493178"/>
              <a:gd name="connsiteY99" fmla="*/ 74402 h 463231"/>
              <a:gd name="connsiteX100" fmla="*/ 297035 w 493178"/>
              <a:gd name="connsiteY100" fmla="*/ 73681 h 463231"/>
              <a:gd name="connsiteX101" fmla="*/ 297035 w 493178"/>
              <a:gd name="connsiteY101" fmla="*/ 69570 h 463231"/>
              <a:gd name="connsiteX102" fmla="*/ 292275 w 493178"/>
              <a:gd name="connsiteY102" fmla="*/ 64738 h 463231"/>
              <a:gd name="connsiteX103" fmla="*/ 304031 w 493178"/>
              <a:gd name="connsiteY103" fmla="*/ 57526 h 463231"/>
              <a:gd name="connsiteX104" fmla="*/ 306771 w 493178"/>
              <a:gd name="connsiteY104" fmla="*/ 63728 h 463231"/>
              <a:gd name="connsiteX105" fmla="*/ 308791 w 493178"/>
              <a:gd name="connsiteY105" fmla="*/ 65098 h 463231"/>
              <a:gd name="connsiteX106" fmla="*/ 309512 w 493178"/>
              <a:gd name="connsiteY106" fmla="*/ 64449 h 463231"/>
              <a:gd name="connsiteX107" fmla="*/ 310421 w 493178"/>
              <a:gd name="connsiteY107" fmla="*/ 62855 h 463231"/>
              <a:gd name="connsiteX108" fmla="*/ 310161 w 493178"/>
              <a:gd name="connsiteY108" fmla="*/ 62358 h 463231"/>
              <a:gd name="connsiteX109" fmla="*/ 308141 w 493178"/>
              <a:gd name="connsiteY109" fmla="*/ 55146 h 463231"/>
              <a:gd name="connsiteX110" fmla="*/ 321196 w 493178"/>
              <a:gd name="connsiteY110" fmla="*/ 52405 h 463231"/>
              <a:gd name="connsiteX111" fmla="*/ 321196 w 493178"/>
              <a:gd name="connsiteY111" fmla="*/ 59617 h 463231"/>
              <a:gd name="connsiteX112" fmla="*/ 323936 w 493178"/>
              <a:gd name="connsiteY112" fmla="*/ 63079 h 463231"/>
              <a:gd name="connsiteX113" fmla="*/ 327398 w 493178"/>
              <a:gd name="connsiteY113" fmla="*/ 59913 h 463231"/>
              <a:gd name="connsiteX114" fmla="*/ 327398 w 493178"/>
              <a:gd name="connsiteY114" fmla="*/ 59617 h 463231"/>
              <a:gd name="connsiteX115" fmla="*/ 327398 w 493178"/>
              <a:gd name="connsiteY115" fmla="*/ 52405 h 463231"/>
              <a:gd name="connsiteX116" fmla="*/ 341173 w 493178"/>
              <a:gd name="connsiteY116" fmla="*/ 55867 h 463231"/>
              <a:gd name="connsiteX117" fmla="*/ 338432 w 493178"/>
              <a:gd name="connsiteY117" fmla="*/ 62069 h 463231"/>
              <a:gd name="connsiteX118" fmla="*/ 339802 w 493178"/>
              <a:gd name="connsiteY118" fmla="*/ 64810 h 463231"/>
              <a:gd name="connsiteX119" fmla="*/ 340524 w 493178"/>
              <a:gd name="connsiteY119" fmla="*/ 64810 h 463231"/>
              <a:gd name="connsiteX120" fmla="*/ 341894 w 493178"/>
              <a:gd name="connsiteY120" fmla="*/ 63440 h 463231"/>
              <a:gd name="connsiteX121" fmla="*/ 344635 w 493178"/>
              <a:gd name="connsiteY121" fmla="*/ 57237 h 463231"/>
              <a:gd name="connsiteX122" fmla="*/ 356390 w 493178"/>
              <a:gd name="connsiteY122" fmla="*/ 64449 h 463231"/>
              <a:gd name="connsiteX123" fmla="*/ 351558 w 493178"/>
              <a:gd name="connsiteY123" fmla="*/ 69281 h 463231"/>
              <a:gd name="connsiteX124" fmla="*/ 351558 w 493178"/>
              <a:gd name="connsiteY124" fmla="*/ 73392 h 463231"/>
              <a:gd name="connsiteX125" fmla="*/ 353650 w 493178"/>
              <a:gd name="connsiteY125" fmla="*/ 74114 h 463231"/>
              <a:gd name="connsiteX126" fmla="*/ 355669 w 493178"/>
              <a:gd name="connsiteY126" fmla="*/ 73392 h 463231"/>
              <a:gd name="connsiteX127" fmla="*/ 360501 w 493178"/>
              <a:gd name="connsiteY127" fmla="*/ 68632 h 463231"/>
              <a:gd name="connsiteX128" fmla="*/ 367713 w 493178"/>
              <a:gd name="connsiteY128" fmla="*/ 80316 h 463231"/>
              <a:gd name="connsiteX129" fmla="*/ 361511 w 493178"/>
              <a:gd name="connsiteY129" fmla="*/ 83056 h 463231"/>
              <a:gd name="connsiteX130" fmla="*/ 360141 w 493178"/>
              <a:gd name="connsiteY130" fmla="*/ 85869 h 463231"/>
              <a:gd name="connsiteX131" fmla="*/ 362232 w 493178"/>
              <a:gd name="connsiteY131" fmla="*/ 86518 h 463231"/>
              <a:gd name="connsiteX132" fmla="*/ 362953 w 493178"/>
              <a:gd name="connsiteY132" fmla="*/ 86518 h 463231"/>
              <a:gd name="connsiteX133" fmla="*/ 369083 w 493178"/>
              <a:gd name="connsiteY133" fmla="*/ 83778 h 463231"/>
              <a:gd name="connsiteX134" fmla="*/ 371824 w 493178"/>
              <a:gd name="connsiteY134" fmla="*/ 97553 h 463231"/>
              <a:gd name="connsiteX135" fmla="*/ 364612 w 493178"/>
              <a:gd name="connsiteY135" fmla="*/ 97553 h 463231"/>
              <a:gd name="connsiteX136" fmla="*/ 361871 w 493178"/>
              <a:gd name="connsiteY136" fmla="*/ 100293 h 463231"/>
              <a:gd name="connsiteX137" fmla="*/ 364612 w 493178"/>
              <a:gd name="connsiteY137" fmla="*/ 103755 h 463231"/>
              <a:gd name="connsiteX138" fmla="*/ 371824 w 493178"/>
              <a:gd name="connsiteY138" fmla="*/ 103755 h 463231"/>
              <a:gd name="connsiteX139" fmla="*/ 369083 w 493178"/>
              <a:gd name="connsiteY139" fmla="*/ 117530 h 463231"/>
              <a:gd name="connsiteX140" fmla="*/ 362953 w 493178"/>
              <a:gd name="connsiteY140" fmla="*/ 114790 h 463231"/>
              <a:gd name="connsiteX141" fmla="*/ 360141 w 493178"/>
              <a:gd name="connsiteY141" fmla="*/ 115511 h 463231"/>
              <a:gd name="connsiteX142" fmla="*/ 361511 w 493178"/>
              <a:gd name="connsiteY142" fmla="*/ 118251 h 463231"/>
              <a:gd name="connsiteX143" fmla="*/ 367713 w 493178"/>
              <a:gd name="connsiteY143" fmla="*/ 120992 h 463231"/>
              <a:gd name="connsiteX144" fmla="*/ 360501 w 493178"/>
              <a:gd name="connsiteY144" fmla="*/ 132676 h 463231"/>
              <a:gd name="connsiteX145" fmla="*/ 355669 w 493178"/>
              <a:gd name="connsiteY145" fmla="*/ 127194 h 463231"/>
              <a:gd name="connsiteX146" fmla="*/ 351558 w 493178"/>
              <a:gd name="connsiteY146" fmla="*/ 127194 h 463231"/>
              <a:gd name="connsiteX147" fmla="*/ 351522 w 493178"/>
              <a:gd name="connsiteY147" fmla="*/ 131990 h 463231"/>
              <a:gd name="connsiteX148" fmla="*/ 351558 w 493178"/>
              <a:gd name="connsiteY148" fmla="*/ 132027 h 463231"/>
              <a:gd name="connsiteX149" fmla="*/ 356390 w 493178"/>
              <a:gd name="connsiteY149" fmla="*/ 136858 h 463231"/>
              <a:gd name="connsiteX150" fmla="*/ 347447 w 493178"/>
              <a:gd name="connsiteY150" fmla="*/ 143061 h 463231"/>
              <a:gd name="connsiteX151" fmla="*/ 343265 w 493178"/>
              <a:gd name="connsiteY151" fmla="*/ 136858 h 463231"/>
              <a:gd name="connsiteX152" fmla="*/ 340524 w 493178"/>
              <a:gd name="connsiteY152" fmla="*/ 136137 h 46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493178" h="463231">
                <a:moveTo>
                  <a:pt x="323936" y="46131"/>
                </a:moveTo>
                <a:cubicBezTo>
                  <a:pt x="293825" y="46650"/>
                  <a:pt x="269845" y="71481"/>
                  <a:pt x="270365" y="101592"/>
                </a:cubicBezTo>
                <a:cubicBezTo>
                  <a:pt x="270747" y="123841"/>
                  <a:pt x="284616" y="143624"/>
                  <a:pt x="305401" y="151571"/>
                </a:cubicBezTo>
                <a:lnTo>
                  <a:pt x="305401" y="169529"/>
                </a:lnTo>
                <a:cubicBezTo>
                  <a:pt x="305278" y="171678"/>
                  <a:pt x="306923" y="173518"/>
                  <a:pt x="309065" y="173640"/>
                </a:cubicBezTo>
                <a:cubicBezTo>
                  <a:pt x="309216" y="173647"/>
                  <a:pt x="309360" y="173647"/>
                  <a:pt x="309512" y="173640"/>
                </a:cubicBezTo>
                <a:lnTo>
                  <a:pt x="310161" y="173640"/>
                </a:lnTo>
                <a:lnTo>
                  <a:pt x="310161" y="189867"/>
                </a:lnTo>
                <a:lnTo>
                  <a:pt x="319825" y="189867"/>
                </a:lnTo>
                <a:lnTo>
                  <a:pt x="319825" y="417048"/>
                </a:lnTo>
                <a:lnTo>
                  <a:pt x="86803" y="417048"/>
                </a:lnTo>
                <a:lnTo>
                  <a:pt x="86803" y="352139"/>
                </a:lnTo>
                <a:lnTo>
                  <a:pt x="95097" y="352139"/>
                </a:lnTo>
                <a:lnTo>
                  <a:pt x="95097" y="344566"/>
                </a:lnTo>
                <a:lnTo>
                  <a:pt x="154380" y="344566"/>
                </a:lnTo>
                <a:lnTo>
                  <a:pt x="154380" y="-27"/>
                </a:lnTo>
                <a:lnTo>
                  <a:pt x="38554" y="-27"/>
                </a:lnTo>
                <a:cubicBezTo>
                  <a:pt x="17343" y="204"/>
                  <a:pt x="200" y="17347"/>
                  <a:pt x="-30" y="38558"/>
                </a:cubicBezTo>
                <a:lnTo>
                  <a:pt x="-30" y="306054"/>
                </a:lnTo>
                <a:cubicBezTo>
                  <a:pt x="338" y="326933"/>
                  <a:pt x="16968" y="343874"/>
                  <a:pt x="37833" y="344638"/>
                </a:cubicBezTo>
                <a:lnTo>
                  <a:pt x="37833" y="352211"/>
                </a:lnTo>
                <a:lnTo>
                  <a:pt x="45478" y="352211"/>
                </a:lnTo>
                <a:lnTo>
                  <a:pt x="45478" y="463205"/>
                </a:lnTo>
                <a:lnTo>
                  <a:pt x="444594" y="463205"/>
                </a:lnTo>
                <a:lnTo>
                  <a:pt x="444594" y="323940"/>
                </a:lnTo>
                <a:lnTo>
                  <a:pt x="453537" y="323940"/>
                </a:lnTo>
                <a:lnTo>
                  <a:pt x="453537" y="314997"/>
                </a:lnTo>
                <a:cubicBezTo>
                  <a:pt x="465437" y="310929"/>
                  <a:pt x="475389" y="302570"/>
                  <a:pt x="481448" y="291558"/>
                </a:cubicBezTo>
                <a:cubicBezTo>
                  <a:pt x="489410" y="277732"/>
                  <a:pt x="493449" y="262003"/>
                  <a:pt x="493131" y="246049"/>
                </a:cubicBezTo>
                <a:cubicBezTo>
                  <a:pt x="493456" y="228163"/>
                  <a:pt x="488436" y="210580"/>
                  <a:pt x="478707" y="195565"/>
                </a:cubicBezTo>
                <a:cubicBezTo>
                  <a:pt x="466512" y="175010"/>
                  <a:pt x="439964" y="168238"/>
                  <a:pt x="419409" y="180434"/>
                </a:cubicBezTo>
                <a:cubicBezTo>
                  <a:pt x="413178" y="184127"/>
                  <a:pt x="407978" y="189334"/>
                  <a:pt x="404278" y="195565"/>
                </a:cubicBezTo>
                <a:cubicBezTo>
                  <a:pt x="394585" y="210595"/>
                  <a:pt x="389566" y="228163"/>
                  <a:pt x="389854" y="246049"/>
                </a:cubicBezTo>
                <a:cubicBezTo>
                  <a:pt x="389558" y="262010"/>
                  <a:pt x="393619" y="277739"/>
                  <a:pt x="401610" y="291558"/>
                </a:cubicBezTo>
                <a:cubicBezTo>
                  <a:pt x="407582" y="302506"/>
                  <a:pt x="417397" y="310857"/>
                  <a:pt x="429160" y="314997"/>
                </a:cubicBezTo>
                <a:lnTo>
                  <a:pt x="429160" y="323940"/>
                </a:lnTo>
                <a:lnTo>
                  <a:pt x="436805" y="323940"/>
                </a:lnTo>
                <a:lnTo>
                  <a:pt x="436805" y="454911"/>
                </a:lnTo>
                <a:lnTo>
                  <a:pt x="53050" y="454911"/>
                </a:lnTo>
                <a:lnTo>
                  <a:pt x="53050" y="352211"/>
                </a:lnTo>
                <a:lnTo>
                  <a:pt x="62715" y="352211"/>
                </a:lnTo>
                <a:lnTo>
                  <a:pt x="62715" y="344638"/>
                </a:lnTo>
                <a:lnTo>
                  <a:pt x="69927" y="344638"/>
                </a:lnTo>
                <a:lnTo>
                  <a:pt x="69927" y="352211"/>
                </a:lnTo>
                <a:lnTo>
                  <a:pt x="78221" y="352211"/>
                </a:lnTo>
                <a:lnTo>
                  <a:pt x="78221" y="425269"/>
                </a:lnTo>
                <a:lnTo>
                  <a:pt x="327758" y="425269"/>
                </a:lnTo>
                <a:lnTo>
                  <a:pt x="327758" y="189867"/>
                </a:lnTo>
                <a:lnTo>
                  <a:pt x="338072" y="189867"/>
                </a:lnTo>
                <a:lnTo>
                  <a:pt x="338072" y="174001"/>
                </a:lnTo>
                <a:lnTo>
                  <a:pt x="338793" y="174001"/>
                </a:lnTo>
                <a:cubicBezTo>
                  <a:pt x="340942" y="174123"/>
                  <a:pt x="342781" y="172486"/>
                  <a:pt x="342904" y="170337"/>
                </a:cubicBezTo>
                <a:cubicBezTo>
                  <a:pt x="342911" y="170186"/>
                  <a:pt x="342911" y="170041"/>
                  <a:pt x="342904" y="169890"/>
                </a:cubicBezTo>
                <a:lnTo>
                  <a:pt x="342904" y="151932"/>
                </a:lnTo>
                <a:cubicBezTo>
                  <a:pt x="364187" y="144020"/>
                  <a:pt x="378250" y="123646"/>
                  <a:pt x="378099" y="100943"/>
                </a:cubicBezTo>
                <a:cubicBezTo>
                  <a:pt x="378019" y="70875"/>
                  <a:pt x="353642" y="46527"/>
                  <a:pt x="323575" y="46491"/>
                </a:cubicBezTo>
                <a:close/>
                <a:moveTo>
                  <a:pt x="340524" y="136426"/>
                </a:moveTo>
                <a:lnTo>
                  <a:pt x="340524" y="136426"/>
                </a:lnTo>
                <a:cubicBezTo>
                  <a:pt x="339802" y="137147"/>
                  <a:pt x="339154" y="138517"/>
                  <a:pt x="339802" y="139239"/>
                </a:cubicBezTo>
                <a:lnTo>
                  <a:pt x="343913" y="144720"/>
                </a:lnTo>
                <a:cubicBezTo>
                  <a:pt x="338807" y="147366"/>
                  <a:pt x="333153" y="148780"/>
                  <a:pt x="327398" y="148831"/>
                </a:cubicBezTo>
                <a:lnTo>
                  <a:pt x="327398" y="141258"/>
                </a:lnTo>
                <a:cubicBezTo>
                  <a:pt x="327297" y="139787"/>
                  <a:pt x="326128" y="138618"/>
                  <a:pt x="324657" y="138517"/>
                </a:cubicBezTo>
                <a:lnTo>
                  <a:pt x="324657" y="138517"/>
                </a:lnTo>
                <a:cubicBezTo>
                  <a:pt x="323186" y="138618"/>
                  <a:pt x="322017" y="139787"/>
                  <a:pt x="321917" y="141258"/>
                </a:cubicBezTo>
                <a:lnTo>
                  <a:pt x="321917" y="148831"/>
                </a:lnTo>
                <a:cubicBezTo>
                  <a:pt x="316457" y="148744"/>
                  <a:pt x="311069" y="147590"/>
                  <a:pt x="306050" y="145441"/>
                </a:cubicBezTo>
                <a:lnTo>
                  <a:pt x="306050" y="145441"/>
                </a:lnTo>
                <a:lnTo>
                  <a:pt x="310161" y="139239"/>
                </a:lnTo>
                <a:cubicBezTo>
                  <a:pt x="310817" y="138546"/>
                  <a:pt x="310788" y="137450"/>
                  <a:pt x="310096" y="136794"/>
                </a:cubicBezTo>
                <a:cubicBezTo>
                  <a:pt x="309930" y="136635"/>
                  <a:pt x="309728" y="136505"/>
                  <a:pt x="309512" y="136426"/>
                </a:cubicBezTo>
                <a:lnTo>
                  <a:pt x="309512" y="136426"/>
                </a:lnTo>
                <a:cubicBezTo>
                  <a:pt x="308791" y="135777"/>
                  <a:pt x="307420" y="136426"/>
                  <a:pt x="306771" y="137147"/>
                </a:cubicBezTo>
                <a:lnTo>
                  <a:pt x="302661" y="143349"/>
                </a:lnTo>
                <a:lnTo>
                  <a:pt x="302661" y="143999"/>
                </a:lnTo>
                <a:cubicBezTo>
                  <a:pt x="299018" y="142001"/>
                  <a:pt x="295542" y="139714"/>
                  <a:pt x="292275" y="137147"/>
                </a:cubicBezTo>
                <a:lnTo>
                  <a:pt x="297035" y="132315"/>
                </a:lnTo>
                <a:cubicBezTo>
                  <a:pt x="298369" y="131002"/>
                  <a:pt x="298384" y="128853"/>
                  <a:pt x="297071" y="127519"/>
                </a:cubicBezTo>
                <a:cubicBezTo>
                  <a:pt x="297064" y="127512"/>
                  <a:pt x="297049" y="127497"/>
                  <a:pt x="297035" y="127483"/>
                </a:cubicBezTo>
                <a:cubicBezTo>
                  <a:pt x="295758" y="126762"/>
                  <a:pt x="294201" y="126762"/>
                  <a:pt x="292924" y="127483"/>
                </a:cubicBezTo>
                <a:lnTo>
                  <a:pt x="288164" y="132964"/>
                </a:lnTo>
                <a:cubicBezTo>
                  <a:pt x="284948" y="129279"/>
                  <a:pt x="282366" y="125088"/>
                  <a:pt x="280519" y="120559"/>
                </a:cubicBezTo>
                <a:lnTo>
                  <a:pt x="286722" y="118540"/>
                </a:lnTo>
                <a:cubicBezTo>
                  <a:pt x="287724" y="118013"/>
                  <a:pt x="288294" y="116924"/>
                  <a:pt x="288164" y="115799"/>
                </a:cubicBezTo>
                <a:cubicBezTo>
                  <a:pt x="287609" y="114790"/>
                  <a:pt x="286498" y="114213"/>
                  <a:pt x="285351" y="114357"/>
                </a:cubicBezTo>
                <a:lnTo>
                  <a:pt x="279149" y="117170"/>
                </a:lnTo>
                <a:cubicBezTo>
                  <a:pt x="277288" y="113051"/>
                  <a:pt x="276351" y="108565"/>
                  <a:pt x="276408" y="104044"/>
                </a:cubicBezTo>
                <a:lnTo>
                  <a:pt x="283260" y="104044"/>
                </a:lnTo>
                <a:cubicBezTo>
                  <a:pt x="284991" y="103856"/>
                  <a:pt x="286238" y="102313"/>
                  <a:pt x="286072" y="100582"/>
                </a:cubicBezTo>
                <a:cubicBezTo>
                  <a:pt x="285936" y="99103"/>
                  <a:pt x="284746" y="97942"/>
                  <a:pt x="283260" y="97841"/>
                </a:cubicBezTo>
                <a:lnTo>
                  <a:pt x="276408" y="97841"/>
                </a:lnTo>
                <a:cubicBezTo>
                  <a:pt x="276272" y="93103"/>
                  <a:pt x="277209" y="88393"/>
                  <a:pt x="279149" y="84066"/>
                </a:cubicBezTo>
                <a:lnTo>
                  <a:pt x="285351" y="86807"/>
                </a:lnTo>
                <a:lnTo>
                  <a:pt x="286072" y="86807"/>
                </a:lnTo>
                <a:cubicBezTo>
                  <a:pt x="286722" y="86807"/>
                  <a:pt x="287443" y="86158"/>
                  <a:pt x="288164" y="85436"/>
                </a:cubicBezTo>
                <a:cubicBezTo>
                  <a:pt x="288316" y="84311"/>
                  <a:pt x="287739" y="83208"/>
                  <a:pt x="286722" y="82696"/>
                </a:cubicBezTo>
                <a:lnTo>
                  <a:pt x="280519" y="79883"/>
                </a:lnTo>
                <a:cubicBezTo>
                  <a:pt x="282647" y="75952"/>
                  <a:pt x="285214" y="72274"/>
                  <a:pt x="288164" y="68921"/>
                </a:cubicBezTo>
                <a:lnTo>
                  <a:pt x="292924" y="73681"/>
                </a:lnTo>
                <a:cubicBezTo>
                  <a:pt x="293472" y="74229"/>
                  <a:pt x="294244" y="74496"/>
                  <a:pt x="295016" y="74402"/>
                </a:cubicBezTo>
                <a:cubicBezTo>
                  <a:pt x="295766" y="74496"/>
                  <a:pt x="296515" y="74229"/>
                  <a:pt x="297035" y="73681"/>
                </a:cubicBezTo>
                <a:cubicBezTo>
                  <a:pt x="298405" y="72311"/>
                  <a:pt x="298405" y="70291"/>
                  <a:pt x="297035" y="69570"/>
                </a:cubicBezTo>
                <a:lnTo>
                  <a:pt x="292275" y="64738"/>
                </a:lnTo>
                <a:cubicBezTo>
                  <a:pt x="295585" y="61456"/>
                  <a:pt x="299610" y="58990"/>
                  <a:pt x="304031" y="57526"/>
                </a:cubicBezTo>
                <a:lnTo>
                  <a:pt x="306771" y="63728"/>
                </a:lnTo>
                <a:cubicBezTo>
                  <a:pt x="307420" y="64449"/>
                  <a:pt x="308141" y="65098"/>
                  <a:pt x="308791" y="65098"/>
                </a:cubicBezTo>
                <a:lnTo>
                  <a:pt x="309512" y="64449"/>
                </a:lnTo>
                <a:cubicBezTo>
                  <a:pt x="310204" y="64262"/>
                  <a:pt x="310608" y="63548"/>
                  <a:pt x="310421" y="62855"/>
                </a:cubicBezTo>
                <a:cubicBezTo>
                  <a:pt x="310370" y="62675"/>
                  <a:pt x="310284" y="62502"/>
                  <a:pt x="310161" y="62358"/>
                </a:cubicBezTo>
                <a:lnTo>
                  <a:pt x="308141" y="55146"/>
                </a:lnTo>
                <a:cubicBezTo>
                  <a:pt x="312404" y="53855"/>
                  <a:pt x="316774" y="52939"/>
                  <a:pt x="321196" y="52405"/>
                </a:cubicBezTo>
                <a:lnTo>
                  <a:pt x="321196" y="59617"/>
                </a:lnTo>
                <a:cubicBezTo>
                  <a:pt x="321022" y="61319"/>
                  <a:pt x="322241" y="62855"/>
                  <a:pt x="323936" y="63079"/>
                </a:cubicBezTo>
                <a:cubicBezTo>
                  <a:pt x="325768" y="63158"/>
                  <a:pt x="327319" y="61745"/>
                  <a:pt x="327398" y="59913"/>
                </a:cubicBezTo>
                <a:cubicBezTo>
                  <a:pt x="327405" y="59812"/>
                  <a:pt x="327405" y="59718"/>
                  <a:pt x="327398" y="59617"/>
                </a:cubicBezTo>
                <a:lnTo>
                  <a:pt x="327398" y="52405"/>
                </a:lnTo>
                <a:cubicBezTo>
                  <a:pt x="332143" y="52823"/>
                  <a:pt x="336795" y="53992"/>
                  <a:pt x="341173" y="55867"/>
                </a:cubicBezTo>
                <a:lnTo>
                  <a:pt x="338432" y="62069"/>
                </a:lnTo>
                <a:cubicBezTo>
                  <a:pt x="337783" y="62791"/>
                  <a:pt x="338432" y="64161"/>
                  <a:pt x="339802" y="64810"/>
                </a:cubicBezTo>
                <a:lnTo>
                  <a:pt x="340524" y="64810"/>
                </a:lnTo>
                <a:cubicBezTo>
                  <a:pt x="341267" y="64774"/>
                  <a:pt x="341858" y="64182"/>
                  <a:pt x="341894" y="63440"/>
                </a:cubicBezTo>
                <a:lnTo>
                  <a:pt x="344635" y="57237"/>
                </a:lnTo>
                <a:cubicBezTo>
                  <a:pt x="348919" y="58982"/>
                  <a:pt x="352892" y="61420"/>
                  <a:pt x="356390" y="64449"/>
                </a:cubicBezTo>
                <a:lnTo>
                  <a:pt x="351558" y="69281"/>
                </a:lnTo>
                <a:cubicBezTo>
                  <a:pt x="350188" y="70003"/>
                  <a:pt x="350188" y="72022"/>
                  <a:pt x="351558" y="73392"/>
                </a:cubicBezTo>
                <a:cubicBezTo>
                  <a:pt x="352106" y="73940"/>
                  <a:pt x="352878" y="74207"/>
                  <a:pt x="353650" y="74114"/>
                </a:cubicBezTo>
                <a:cubicBezTo>
                  <a:pt x="354400" y="74207"/>
                  <a:pt x="355150" y="73940"/>
                  <a:pt x="355669" y="73392"/>
                </a:cubicBezTo>
                <a:lnTo>
                  <a:pt x="360501" y="68632"/>
                </a:lnTo>
                <a:cubicBezTo>
                  <a:pt x="363335" y="72246"/>
                  <a:pt x="365752" y="76162"/>
                  <a:pt x="367713" y="80316"/>
                </a:cubicBezTo>
                <a:lnTo>
                  <a:pt x="361511" y="83056"/>
                </a:lnTo>
                <a:cubicBezTo>
                  <a:pt x="360141" y="83056"/>
                  <a:pt x="360141" y="84427"/>
                  <a:pt x="360141" y="85869"/>
                </a:cubicBezTo>
                <a:cubicBezTo>
                  <a:pt x="360710" y="86374"/>
                  <a:pt x="361475" y="86612"/>
                  <a:pt x="362232" y="86518"/>
                </a:cubicBezTo>
                <a:lnTo>
                  <a:pt x="362953" y="86518"/>
                </a:lnTo>
                <a:lnTo>
                  <a:pt x="369083" y="83778"/>
                </a:lnTo>
                <a:cubicBezTo>
                  <a:pt x="370995" y="88112"/>
                  <a:pt x="371925" y="92814"/>
                  <a:pt x="371824" y="97553"/>
                </a:cubicBezTo>
                <a:lnTo>
                  <a:pt x="364612" y="97553"/>
                </a:lnTo>
                <a:cubicBezTo>
                  <a:pt x="363141" y="97654"/>
                  <a:pt x="361973" y="98822"/>
                  <a:pt x="361871" y="100293"/>
                </a:cubicBezTo>
                <a:cubicBezTo>
                  <a:pt x="361698" y="101995"/>
                  <a:pt x="362917" y="103531"/>
                  <a:pt x="364612" y="103755"/>
                </a:cubicBezTo>
                <a:lnTo>
                  <a:pt x="371824" y="103755"/>
                </a:lnTo>
                <a:cubicBezTo>
                  <a:pt x="371572" y="108457"/>
                  <a:pt x="370649" y="113095"/>
                  <a:pt x="369083" y="117530"/>
                </a:cubicBezTo>
                <a:lnTo>
                  <a:pt x="362953" y="114790"/>
                </a:lnTo>
                <a:cubicBezTo>
                  <a:pt x="361511" y="114068"/>
                  <a:pt x="360862" y="114790"/>
                  <a:pt x="360141" y="115511"/>
                </a:cubicBezTo>
                <a:cubicBezTo>
                  <a:pt x="359420" y="116232"/>
                  <a:pt x="360141" y="117530"/>
                  <a:pt x="361511" y="118251"/>
                </a:cubicBezTo>
                <a:lnTo>
                  <a:pt x="367713" y="120992"/>
                </a:lnTo>
                <a:cubicBezTo>
                  <a:pt x="365752" y="125146"/>
                  <a:pt x="363335" y="129062"/>
                  <a:pt x="360501" y="132676"/>
                </a:cubicBezTo>
                <a:lnTo>
                  <a:pt x="355669" y="127194"/>
                </a:lnTo>
                <a:cubicBezTo>
                  <a:pt x="354400" y="126459"/>
                  <a:pt x="352828" y="126459"/>
                  <a:pt x="351558" y="127194"/>
                </a:cubicBezTo>
                <a:cubicBezTo>
                  <a:pt x="350224" y="128507"/>
                  <a:pt x="350209" y="130656"/>
                  <a:pt x="351522" y="131990"/>
                </a:cubicBezTo>
                <a:cubicBezTo>
                  <a:pt x="351530" y="131998"/>
                  <a:pt x="351544" y="132012"/>
                  <a:pt x="351558" y="132027"/>
                </a:cubicBezTo>
                <a:lnTo>
                  <a:pt x="356390" y="136858"/>
                </a:lnTo>
                <a:cubicBezTo>
                  <a:pt x="353520" y="139080"/>
                  <a:pt x="350534" y="141150"/>
                  <a:pt x="347447" y="143061"/>
                </a:cubicBezTo>
                <a:lnTo>
                  <a:pt x="343265" y="136858"/>
                </a:lnTo>
                <a:cubicBezTo>
                  <a:pt x="342543" y="136137"/>
                  <a:pt x="341894" y="136137"/>
                  <a:pt x="340524" y="136137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78" name="Freeform: Shape 477">
            <a:extLst>
              <a:ext uri="{FF2B5EF4-FFF2-40B4-BE49-F238E27FC236}">
                <a16:creationId xmlns:a16="http://schemas.microsoft.com/office/drawing/2014/main" id="{6BA34F08-2E56-F7E1-A582-BC5C1862AF51}"/>
              </a:ext>
            </a:extLst>
          </p:cNvPr>
          <p:cNvSpPr/>
          <p:nvPr/>
        </p:nvSpPr>
        <p:spPr>
          <a:xfrm>
            <a:off x="5701694" y="2918581"/>
            <a:ext cx="20121" cy="46234"/>
          </a:xfrm>
          <a:custGeom>
            <a:avLst/>
            <a:gdLst>
              <a:gd name="connsiteX0" fmla="*/ 14538 w 20121"/>
              <a:gd name="connsiteY0" fmla="*/ 27524 h 46234"/>
              <a:gd name="connsiteX1" fmla="*/ 10427 w 20121"/>
              <a:gd name="connsiteY1" fmla="*/ -27 h 46234"/>
              <a:gd name="connsiteX2" fmla="*/ 5595 w 20121"/>
              <a:gd name="connsiteY2" fmla="*/ 27524 h 46234"/>
              <a:gd name="connsiteX3" fmla="*/ 907 w 20121"/>
              <a:gd name="connsiteY3" fmla="*/ 40577 h 46234"/>
              <a:gd name="connsiteX4" fmla="*/ 9706 w 20121"/>
              <a:gd name="connsiteY4" fmla="*/ 46203 h 46234"/>
              <a:gd name="connsiteX5" fmla="*/ 20091 w 20121"/>
              <a:gd name="connsiteY5" fmla="*/ 36539 h 46234"/>
              <a:gd name="connsiteX6" fmla="*/ 14538 w 20121"/>
              <a:gd name="connsiteY6" fmla="*/ 27524 h 4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21" h="46234">
                <a:moveTo>
                  <a:pt x="14538" y="27524"/>
                </a:moveTo>
                <a:lnTo>
                  <a:pt x="10427" y="-27"/>
                </a:lnTo>
                <a:lnTo>
                  <a:pt x="5595" y="27524"/>
                </a:lnTo>
                <a:cubicBezTo>
                  <a:pt x="698" y="29831"/>
                  <a:pt x="-1401" y="35680"/>
                  <a:pt x="907" y="40577"/>
                </a:cubicBezTo>
                <a:cubicBezTo>
                  <a:pt x="2516" y="43989"/>
                  <a:pt x="5934" y="46174"/>
                  <a:pt x="9706" y="46203"/>
                </a:cubicBezTo>
                <a:cubicBezTo>
                  <a:pt x="15231" y="46369"/>
                  <a:pt x="19861" y="42056"/>
                  <a:pt x="20091" y="36539"/>
                </a:cubicBezTo>
                <a:cubicBezTo>
                  <a:pt x="19926" y="32774"/>
                  <a:pt x="17827" y="29362"/>
                  <a:pt x="14538" y="27524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79" name="Freeform: Shape 478">
            <a:extLst>
              <a:ext uri="{FF2B5EF4-FFF2-40B4-BE49-F238E27FC236}">
                <a16:creationId xmlns:a16="http://schemas.microsoft.com/office/drawing/2014/main" id="{BB6D3C25-5E70-9420-4C35-295881A6EC96}"/>
              </a:ext>
            </a:extLst>
          </p:cNvPr>
          <p:cNvSpPr/>
          <p:nvPr/>
        </p:nvSpPr>
        <p:spPr>
          <a:xfrm>
            <a:off x="5566321" y="2795899"/>
            <a:ext cx="25463" cy="428113"/>
          </a:xfrm>
          <a:custGeom>
            <a:avLst/>
            <a:gdLst>
              <a:gd name="connsiteX0" fmla="*/ 21320 w 25463"/>
              <a:gd name="connsiteY0" fmla="*/ 4089 h 428113"/>
              <a:gd name="connsiteX1" fmla="*/ 21320 w 25463"/>
              <a:gd name="connsiteY1" fmla="*/ 4089 h 428113"/>
              <a:gd name="connsiteX2" fmla="*/ 13026 w 25463"/>
              <a:gd name="connsiteY2" fmla="*/ -22 h 428113"/>
              <a:gd name="connsiteX3" fmla="*/ 4083 w 25463"/>
              <a:gd name="connsiteY3" fmla="*/ 4089 h 428113"/>
              <a:gd name="connsiteX4" fmla="*/ 4083 w 25463"/>
              <a:gd name="connsiteY4" fmla="*/ 4089 h 428113"/>
              <a:gd name="connsiteX5" fmla="*/ -28 w 25463"/>
              <a:gd name="connsiteY5" fmla="*/ 13032 h 428113"/>
              <a:gd name="connsiteX6" fmla="*/ -28 w 25463"/>
              <a:gd name="connsiteY6" fmla="*/ 415610 h 428113"/>
              <a:gd name="connsiteX7" fmla="*/ 4083 w 25463"/>
              <a:gd name="connsiteY7" fmla="*/ 424625 h 428113"/>
              <a:gd name="connsiteX8" fmla="*/ 4083 w 25463"/>
              <a:gd name="connsiteY8" fmla="*/ 424625 h 428113"/>
              <a:gd name="connsiteX9" fmla="*/ 13026 w 25463"/>
              <a:gd name="connsiteY9" fmla="*/ 428087 h 428113"/>
              <a:gd name="connsiteX10" fmla="*/ 21320 w 25463"/>
              <a:gd name="connsiteY10" fmla="*/ 424625 h 428113"/>
              <a:gd name="connsiteX11" fmla="*/ 25431 w 25463"/>
              <a:gd name="connsiteY11" fmla="*/ 415610 h 428113"/>
              <a:gd name="connsiteX12" fmla="*/ 25431 w 25463"/>
              <a:gd name="connsiteY12" fmla="*/ 13032 h 428113"/>
              <a:gd name="connsiteX13" fmla="*/ 21320 w 25463"/>
              <a:gd name="connsiteY13" fmla="*/ 4089 h 428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463" h="428113">
                <a:moveTo>
                  <a:pt x="21320" y="4089"/>
                </a:moveTo>
                <a:lnTo>
                  <a:pt x="21320" y="4089"/>
                </a:lnTo>
                <a:cubicBezTo>
                  <a:pt x="19416" y="1420"/>
                  <a:pt x="16307" y="-123"/>
                  <a:pt x="13026" y="-22"/>
                </a:cubicBezTo>
                <a:cubicBezTo>
                  <a:pt x="9564" y="-123"/>
                  <a:pt x="6261" y="1399"/>
                  <a:pt x="4083" y="4089"/>
                </a:cubicBezTo>
                <a:lnTo>
                  <a:pt x="4083" y="4089"/>
                </a:lnTo>
                <a:cubicBezTo>
                  <a:pt x="1415" y="6281"/>
                  <a:pt x="-100" y="9577"/>
                  <a:pt x="-28" y="13032"/>
                </a:cubicBezTo>
                <a:lnTo>
                  <a:pt x="-28" y="415610"/>
                </a:lnTo>
                <a:cubicBezTo>
                  <a:pt x="16" y="419057"/>
                  <a:pt x="1508" y="422332"/>
                  <a:pt x="4083" y="424625"/>
                </a:cubicBezTo>
                <a:lnTo>
                  <a:pt x="4083" y="424625"/>
                </a:lnTo>
                <a:cubicBezTo>
                  <a:pt x="6535" y="426846"/>
                  <a:pt x="9716" y="428080"/>
                  <a:pt x="13026" y="428087"/>
                </a:cubicBezTo>
                <a:cubicBezTo>
                  <a:pt x="16142" y="428101"/>
                  <a:pt x="19135" y="426853"/>
                  <a:pt x="21320" y="424625"/>
                </a:cubicBezTo>
                <a:cubicBezTo>
                  <a:pt x="23895" y="422332"/>
                  <a:pt x="25388" y="419057"/>
                  <a:pt x="25431" y="415610"/>
                </a:cubicBezTo>
                <a:lnTo>
                  <a:pt x="25431" y="13032"/>
                </a:lnTo>
                <a:cubicBezTo>
                  <a:pt x="25503" y="9577"/>
                  <a:pt x="23988" y="6281"/>
                  <a:pt x="21320" y="4089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80" name="Freeform: Shape 479">
            <a:extLst>
              <a:ext uri="{FF2B5EF4-FFF2-40B4-BE49-F238E27FC236}">
                <a16:creationId xmlns:a16="http://schemas.microsoft.com/office/drawing/2014/main" id="{25FF1ECE-5417-9E2E-0655-C4799F53285F}"/>
              </a:ext>
            </a:extLst>
          </p:cNvPr>
          <p:cNvSpPr/>
          <p:nvPr/>
        </p:nvSpPr>
        <p:spPr>
          <a:xfrm>
            <a:off x="4532978" y="5248658"/>
            <a:ext cx="578400" cy="490710"/>
          </a:xfrm>
          <a:custGeom>
            <a:avLst/>
            <a:gdLst>
              <a:gd name="connsiteX0" fmla="*/ 312613 w 578400"/>
              <a:gd name="connsiteY0" fmla="*/ 221961 h 490710"/>
              <a:gd name="connsiteX1" fmla="*/ 395270 w 578400"/>
              <a:gd name="connsiteY1" fmla="*/ 134341 h 490710"/>
              <a:gd name="connsiteX2" fmla="*/ 312613 w 578400"/>
              <a:gd name="connsiteY2" fmla="*/ 51684 h 490710"/>
              <a:gd name="connsiteX3" fmla="*/ 158851 w 578400"/>
              <a:gd name="connsiteY3" fmla="*/ 51684 h 490710"/>
              <a:gd name="connsiteX4" fmla="*/ 158851 w 578400"/>
              <a:gd name="connsiteY4" fmla="*/ 53775 h 490710"/>
              <a:gd name="connsiteX5" fmla="*/ 151675 w 578400"/>
              <a:gd name="connsiteY5" fmla="*/ 61997 h 490710"/>
              <a:gd name="connsiteX6" fmla="*/ 151639 w 578400"/>
              <a:gd name="connsiteY6" fmla="*/ 61997 h 490710"/>
              <a:gd name="connsiteX7" fmla="*/ 116444 w 578400"/>
              <a:gd name="connsiteY7" fmla="*/ 61997 h 490710"/>
              <a:gd name="connsiteX8" fmla="*/ 60623 w 578400"/>
              <a:gd name="connsiteY8" fmla="*/ 88249 h 490710"/>
              <a:gd name="connsiteX9" fmla="*/ -30 w 578400"/>
              <a:gd name="connsiteY9" fmla="*/ 44111 h 490710"/>
              <a:gd name="connsiteX10" fmla="*/ 60623 w 578400"/>
              <a:gd name="connsiteY10" fmla="*/ -27 h 490710"/>
              <a:gd name="connsiteX11" fmla="*/ 115723 w 578400"/>
              <a:gd name="connsiteY11" fmla="*/ 24783 h 490710"/>
              <a:gd name="connsiteX12" fmla="*/ 151784 w 578400"/>
              <a:gd name="connsiteY12" fmla="*/ 24783 h 490710"/>
              <a:gd name="connsiteX13" fmla="*/ 158996 w 578400"/>
              <a:gd name="connsiteY13" fmla="*/ 33077 h 490710"/>
              <a:gd name="connsiteX14" fmla="*/ 158996 w 578400"/>
              <a:gd name="connsiteY14" fmla="*/ 35817 h 490710"/>
              <a:gd name="connsiteX15" fmla="*/ 312757 w 578400"/>
              <a:gd name="connsiteY15" fmla="*/ 35817 h 490710"/>
              <a:gd name="connsiteX16" fmla="*/ 421493 w 578400"/>
              <a:gd name="connsiteY16" fmla="*/ 128370 h 490710"/>
              <a:gd name="connsiteX17" fmla="*/ 328934 w 578400"/>
              <a:gd name="connsiteY17" fmla="*/ 237106 h 490710"/>
              <a:gd name="connsiteX18" fmla="*/ 312757 w 578400"/>
              <a:gd name="connsiteY18" fmla="*/ 237106 h 490710"/>
              <a:gd name="connsiteX19" fmla="*/ 240636 w 578400"/>
              <a:gd name="connsiteY19" fmla="*/ 237827 h 490710"/>
              <a:gd name="connsiteX20" fmla="*/ 155174 w 578400"/>
              <a:gd name="connsiteY20" fmla="*/ 322569 h 490710"/>
              <a:gd name="connsiteX21" fmla="*/ 241718 w 578400"/>
              <a:gd name="connsiteY21" fmla="*/ 409114 h 490710"/>
              <a:gd name="connsiteX22" fmla="*/ 300280 w 578400"/>
              <a:gd name="connsiteY22" fmla="*/ 404282 h 490710"/>
              <a:gd name="connsiteX23" fmla="*/ 283692 w 578400"/>
              <a:gd name="connsiteY23" fmla="*/ 380194 h 490710"/>
              <a:gd name="connsiteX24" fmla="*/ 276480 w 578400"/>
              <a:gd name="connsiteY24" fmla="*/ 351345 h 490710"/>
              <a:gd name="connsiteX25" fmla="*/ 292996 w 578400"/>
              <a:gd name="connsiteY25" fmla="*/ 325166 h 490710"/>
              <a:gd name="connsiteX26" fmla="*/ 456422 w 578400"/>
              <a:gd name="connsiteY26" fmla="*/ 209772 h 490710"/>
              <a:gd name="connsiteX27" fmla="*/ 486063 w 578400"/>
              <a:gd name="connsiteY27" fmla="*/ 203570 h 490710"/>
              <a:gd name="connsiteX28" fmla="*/ 511522 w 578400"/>
              <a:gd name="connsiteY28" fmla="*/ 219365 h 490710"/>
              <a:gd name="connsiteX29" fmla="*/ 571526 w 578400"/>
              <a:gd name="connsiteY29" fmla="*/ 304179 h 490710"/>
              <a:gd name="connsiteX30" fmla="*/ 561862 w 578400"/>
              <a:gd name="connsiteY30" fmla="*/ 359351 h 490710"/>
              <a:gd name="connsiteX31" fmla="*/ 481520 w 578400"/>
              <a:gd name="connsiteY31" fmla="*/ 415389 h 490710"/>
              <a:gd name="connsiteX32" fmla="*/ 488732 w 578400"/>
              <a:gd name="connsiteY32" fmla="*/ 440198 h 490710"/>
              <a:gd name="connsiteX33" fmla="*/ 440281 w 578400"/>
              <a:gd name="connsiteY33" fmla="*/ 490676 h 490710"/>
              <a:gd name="connsiteX34" fmla="*/ 439041 w 578400"/>
              <a:gd name="connsiteY34" fmla="*/ 490683 h 490710"/>
              <a:gd name="connsiteX35" fmla="*/ 402980 w 578400"/>
              <a:gd name="connsiteY35" fmla="*/ 476259 h 490710"/>
              <a:gd name="connsiteX36" fmla="*/ 400240 w 578400"/>
              <a:gd name="connsiteY36" fmla="*/ 472797 h 490710"/>
              <a:gd name="connsiteX37" fmla="*/ 398148 w 578400"/>
              <a:gd name="connsiteY37" fmla="*/ 474167 h 490710"/>
              <a:gd name="connsiteX38" fmla="*/ 342976 w 578400"/>
              <a:gd name="connsiteY38" fmla="*/ 464503 h 490710"/>
              <a:gd name="connsiteX39" fmla="*/ 309944 w 578400"/>
              <a:gd name="connsiteY39" fmla="*/ 417624 h 490710"/>
              <a:gd name="connsiteX40" fmla="*/ 240276 w 578400"/>
              <a:gd name="connsiteY40" fmla="*/ 423178 h 490710"/>
              <a:gd name="connsiteX41" fmla="*/ 147723 w 578400"/>
              <a:gd name="connsiteY41" fmla="*/ 314441 h 490710"/>
              <a:gd name="connsiteX42" fmla="*/ 240276 w 578400"/>
              <a:gd name="connsiteY42" fmla="*/ 221889 h 490710"/>
              <a:gd name="connsiteX43" fmla="*/ 463273 w 578400"/>
              <a:gd name="connsiteY43" fmla="*/ 415389 h 490710"/>
              <a:gd name="connsiteX44" fmla="*/ 438464 w 578400"/>
              <a:gd name="connsiteY44" fmla="*/ 405075 h 490710"/>
              <a:gd name="connsiteX45" fmla="*/ 413005 w 578400"/>
              <a:gd name="connsiteY45" fmla="*/ 415389 h 490710"/>
              <a:gd name="connsiteX46" fmla="*/ 402620 w 578400"/>
              <a:gd name="connsiteY46" fmla="*/ 440198 h 490710"/>
              <a:gd name="connsiteX47" fmla="*/ 413005 w 578400"/>
              <a:gd name="connsiteY47" fmla="*/ 465729 h 490710"/>
              <a:gd name="connsiteX48" fmla="*/ 438464 w 578400"/>
              <a:gd name="connsiteY48" fmla="*/ 476042 h 490710"/>
              <a:gd name="connsiteX49" fmla="*/ 463273 w 578400"/>
              <a:gd name="connsiteY49" fmla="*/ 465873 h 490710"/>
              <a:gd name="connsiteX50" fmla="*/ 473659 w 578400"/>
              <a:gd name="connsiteY50" fmla="*/ 440343 h 490710"/>
              <a:gd name="connsiteX51" fmla="*/ 463273 w 578400"/>
              <a:gd name="connsiteY51" fmla="*/ 415389 h 490710"/>
              <a:gd name="connsiteX52" fmla="*/ 105554 w 578400"/>
              <a:gd name="connsiteY52" fmla="*/ 43822 h 490710"/>
              <a:gd name="connsiteX53" fmla="*/ 60046 w 578400"/>
              <a:gd name="connsiteY53" fmla="*/ 14974 h 490710"/>
              <a:gd name="connsiteX54" fmla="*/ 14538 w 578400"/>
              <a:gd name="connsiteY54" fmla="*/ 43822 h 490710"/>
              <a:gd name="connsiteX55" fmla="*/ 60046 w 578400"/>
              <a:gd name="connsiteY55" fmla="*/ 72671 h 490710"/>
              <a:gd name="connsiteX56" fmla="*/ 105554 w 578400"/>
              <a:gd name="connsiteY56" fmla="*/ 43822 h 490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578400" h="490710">
                <a:moveTo>
                  <a:pt x="312613" y="221961"/>
                </a:moveTo>
                <a:cubicBezTo>
                  <a:pt x="359636" y="220590"/>
                  <a:pt x="396641" y="181364"/>
                  <a:pt x="395270" y="134341"/>
                </a:cubicBezTo>
                <a:cubicBezTo>
                  <a:pt x="393958" y="89244"/>
                  <a:pt x="357710" y="52996"/>
                  <a:pt x="312613" y="51684"/>
                </a:cubicBezTo>
                <a:lnTo>
                  <a:pt x="158851" y="51684"/>
                </a:lnTo>
                <a:lnTo>
                  <a:pt x="158851" y="53775"/>
                </a:lnTo>
                <a:cubicBezTo>
                  <a:pt x="159140" y="58030"/>
                  <a:pt x="155923" y="61709"/>
                  <a:pt x="151675" y="61997"/>
                </a:cubicBezTo>
                <a:cubicBezTo>
                  <a:pt x="151661" y="61997"/>
                  <a:pt x="151654" y="61997"/>
                  <a:pt x="151639" y="61997"/>
                </a:cubicBezTo>
                <a:lnTo>
                  <a:pt x="116444" y="61997"/>
                </a:lnTo>
                <a:cubicBezTo>
                  <a:pt x="107501" y="77864"/>
                  <a:pt x="86082" y="88249"/>
                  <a:pt x="60623" y="88249"/>
                </a:cubicBezTo>
                <a:cubicBezTo>
                  <a:pt x="26798" y="88249"/>
                  <a:pt x="-30" y="68921"/>
                  <a:pt x="-30" y="44111"/>
                </a:cubicBezTo>
                <a:cubicBezTo>
                  <a:pt x="-30" y="19302"/>
                  <a:pt x="26798" y="-27"/>
                  <a:pt x="60623" y="-27"/>
                </a:cubicBezTo>
                <a:cubicBezTo>
                  <a:pt x="85432" y="-27"/>
                  <a:pt x="106131" y="10287"/>
                  <a:pt x="115723" y="24783"/>
                </a:cubicBezTo>
                <a:lnTo>
                  <a:pt x="151784" y="24783"/>
                </a:lnTo>
                <a:cubicBezTo>
                  <a:pt x="156061" y="25093"/>
                  <a:pt x="159284" y="28800"/>
                  <a:pt x="158996" y="33077"/>
                </a:cubicBezTo>
                <a:lnTo>
                  <a:pt x="158996" y="35817"/>
                </a:lnTo>
                <a:lnTo>
                  <a:pt x="312757" y="35817"/>
                </a:lnTo>
                <a:cubicBezTo>
                  <a:pt x="368340" y="31353"/>
                  <a:pt x="417022" y="72786"/>
                  <a:pt x="421493" y="128370"/>
                </a:cubicBezTo>
                <a:cubicBezTo>
                  <a:pt x="425958" y="183960"/>
                  <a:pt x="384517" y="232642"/>
                  <a:pt x="328934" y="237106"/>
                </a:cubicBezTo>
                <a:cubicBezTo>
                  <a:pt x="323554" y="237539"/>
                  <a:pt x="318145" y="237539"/>
                  <a:pt x="312757" y="237106"/>
                </a:cubicBezTo>
                <a:cubicBezTo>
                  <a:pt x="287948" y="237106"/>
                  <a:pt x="264508" y="237827"/>
                  <a:pt x="240636" y="237827"/>
                </a:cubicBezTo>
                <a:cubicBezTo>
                  <a:pt x="193671" y="237705"/>
                  <a:pt x="155454" y="275604"/>
                  <a:pt x="155174" y="322569"/>
                </a:cubicBezTo>
                <a:cubicBezTo>
                  <a:pt x="155829" y="370090"/>
                  <a:pt x="194198" y="408458"/>
                  <a:pt x="241718" y="409114"/>
                </a:cubicBezTo>
                <a:lnTo>
                  <a:pt x="300280" y="404282"/>
                </a:lnTo>
                <a:lnTo>
                  <a:pt x="283692" y="380194"/>
                </a:lnTo>
                <a:cubicBezTo>
                  <a:pt x="277663" y="371864"/>
                  <a:pt x="275081" y="361529"/>
                  <a:pt x="276480" y="351345"/>
                </a:cubicBezTo>
                <a:cubicBezTo>
                  <a:pt x="278370" y="340802"/>
                  <a:pt x="284298" y="331411"/>
                  <a:pt x="292996" y="325166"/>
                </a:cubicBezTo>
                <a:lnTo>
                  <a:pt x="456422" y="209772"/>
                </a:lnTo>
                <a:cubicBezTo>
                  <a:pt x="465040" y="203743"/>
                  <a:pt x="475750" y="201500"/>
                  <a:pt x="486063" y="203570"/>
                </a:cubicBezTo>
                <a:cubicBezTo>
                  <a:pt x="496412" y="204969"/>
                  <a:pt x="505673" y="210710"/>
                  <a:pt x="511522" y="219365"/>
                </a:cubicBezTo>
                <a:lnTo>
                  <a:pt x="571526" y="304179"/>
                </a:lnTo>
                <a:cubicBezTo>
                  <a:pt x="583578" y="322194"/>
                  <a:pt x="579316" y="346499"/>
                  <a:pt x="561862" y="359351"/>
                </a:cubicBezTo>
                <a:lnTo>
                  <a:pt x="481520" y="415389"/>
                </a:lnTo>
                <a:cubicBezTo>
                  <a:pt x="486395" y="422731"/>
                  <a:pt x="488912" y="431385"/>
                  <a:pt x="488732" y="440198"/>
                </a:cubicBezTo>
                <a:cubicBezTo>
                  <a:pt x="489287" y="467518"/>
                  <a:pt x="467593" y="490113"/>
                  <a:pt x="440281" y="490676"/>
                </a:cubicBezTo>
                <a:cubicBezTo>
                  <a:pt x="439863" y="490683"/>
                  <a:pt x="439452" y="490683"/>
                  <a:pt x="439041" y="490683"/>
                </a:cubicBezTo>
                <a:cubicBezTo>
                  <a:pt x="425597" y="490784"/>
                  <a:pt x="412652" y="485606"/>
                  <a:pt x="402980" y="476259"/>
                </a:cubicBezTo>
                <a:cubicBezTo>
                  <a:pt x="402259" y="474888"/>
                  <a:pt x="400888" y="474167"/>
                  <a:pt x="400240" y="472797"/>
                </a:cubicBezTo>
                <a:lnTo>
                  <a:pt x="398148" y="474167"/>
                </a:lnTo>
                <a:cubicBezTo>
                  <a:pt x="380132" y="486218"/>
                  <a:pt x="355828" y="481956"/>
                  <a:pt x="342976" y="464503"/>
                </a:cubicBezTo>
                <a:lnTo>
                  <a:pt x="309944" y="417624"/>
                </a:lnTo>
                <a:lnTo>
                  <a:pt x="240276" y="423178"/>
                </a:lnTo>
                <a:cubicBezTo>
                  <a:pt x="184692" y="418713"/>
                  <a:pt x="143252" y="370032"/>
                  <a:pt x="147723" y="314441"/>
                </a:cubicBezTo>
                <a:cubicBezTo>
                  <a:pt x="151690" y="265067"/>
                  <a:pt x="190895" y="225855"/>
                  <a:pt x="240276" y="221889"/>
                </a:cubicBezTo>
                <a:close/>
                <a:moveTo>
                  <a:pt x="463273" y="415389"/>
                </a:moveTo>
                <a:cubicBezTo>
                  <a:pt x="456681" y="408826"/>
                  <a:pt x="447767" y="405119"/>
                  <a:pt x="438464" y="405075"/>
                </a:cubicBezTo>
                <a:cubicBezTo>
                  <a:pt x="428965" y="405119"/>
                  <a:pt x="419856" y="408811"/>
                  <a:pt x="413005" y="415389"/>
                </a:cubicBezTo>
                <a:cubicBezTo>
                  <a:pt x="406420" y="421973"/>
                  <a:pt x="402692" y="430887"/>
                  <a:pt x="402620" y="440198"/>
                </a:cubicBezTo>
                <a:cubicBezTo>
                  <a:pt x="402562" y="449747"/>
                  <a:pt x="406298" y="458928"/>
                  <a:pt x="413005" y="465729"/>
                </a:cubicBezTo>
                <a:cubicBezTo>
                  <a:pt x="419856" y="472307"/>
                  <a:pt x="428965" y="475999"/>
                  <a:pt x="438464" y="476042"/>
                </a:cubicBezTo>
                <a:cubicBezTo>
                  <a:pt x="447745" y="476035"/>
                  <a:pt x="456652" y="472386"/>
                  <a:pt x="463273" y="465873"/>
                </a:cubicBezTo>
                <a:cubicBezTo>
                  <a:pt x="470276" y="459274"/>
                  <a:pt x="474062" y="449956"/>
                  <a:pt x="473659" y="440343"/>
                </a:cubicBezTo>
                <a:cubicBezTo>
                  <a:pt x="473961" y="430916"/>
                  <a:pt x="470175" y="421815"/>
                  <a:pt x="463273" y="415389"/>
                </a:cubicBezTo>
                <a:close/>
                <a:moveTo>
                  <a:pt x="105554" y="43822"/>
                </a:moveTo>
                <a:cubicBezTo>
                  <a:pt x="105554" y="27956"/>
                  <a:pt x="84856" y="14974"/>
                  <a:pt x="60046" y="14974"/>
                </a:cubicBezTo>
                <a:cubicBezTo>
                  <a:pt x="35237" y="14974"/>
                  <a:pt x="14538" y="28100"/>
                  <a:pt x="14538" y="43822"/>
                </a:cubicBezTo>
                <a:cubicBezTo>
                  <a:pt x="14538" y="59545"/>
                  <a:pt x="35165" y="72671"/>
                  <a:pt x="60046" y="72671"/>
                </a:cubicBezTo>
                <a:cubicBezTo>
                  <a:pt x="84928" y="72671"/>
                  <a:pt x="105554" y="59617"/>
                  <a:pt x="105554" y="43822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81" name="Freeform: Shape 480">
            <a:extLst>
              <a:ext uri="{FF2B5EF4-FFF2-40B4-BE49-F238E27FC236}">
                <a16:creationId xmlns:a16="http://schemas.microsoft.com/office/drawing/2014/main" id="{B54DE4AB-CB39-0A0D-02D1-918022C89B93}"/>
              </a:ext>
            </a:extLst>
          </p:cNvPr>
          <p:cNvSpPr/>
          <p:nvPr/>
        </p:nvSpPr>
        <p:spPr>
          <a:xfrm>
            <a:off x="4959113" y="5678147"/>
            <a:ext cx="39549" cy="29632"/>
          </a:xfrm>
          <a:custGeom>
            <a:avLst/>
            <a:gdLst>
              <a:gd name="connsiteX0" fmla="*/ 14709 w 39549"/>
              <a:gd name="connsiteY0" fmla="*/ 18571 h 29632"/>
              <a:gd name="connsiteX1" fmla="*/ 39519 w 39549"/>
              <a:gd name="connsiteY1" fmla="*/ 29605 h 29632"/>
              <a:gd name="connsiteX2" fmla="*/ 19541 w 39549"/>
              <a:gd name="connsiteY2" fmla="*/ 10998 h 29632"/>
              <a:gd name="connsiteX3" fmla="*/ 15430 w 39549"/>
              <a:gd name="connsiteY3" fmla="*/ 1334 h 29632"/>
              <a:gd name="connsiteX4" fmla="*/ 1583 w 39549"/>
              <a:gd name="connsiteY4" fmla="*/ 4796 h 29632"/>
              <a:gd name="connsiteX5" fmla="*/ 3985 w 39549"/>
              <a:gd name="connsiteY5" fmla="*/ 17626 h 29632"/>
              <a:gd name="connsiteX6" fmla="*/ 4324 w 39549"/>
              <a:gd name="connsiteY6" fmla="*/ 17850 h 29632"/>
              <a:gd name="connsiteX7" fmla="*/ 14709 w 39549"/>
              <a:gd name="connsiteY7" fmla="*/ 18571 h 2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549" h="29632">
                <a:moveTo>
                  <a:pt x="14709" y="18571"/>
                </a:moveTo>
                <a:lnTo>
                  <a:pt x="39519" y="29605"/>
                </a:lnTo>
                <a:lnTo>
                  <a:pt x="19541" y="10998"/>
                </a:lnTo>
                <a:cubicBezTo>
                  <a:pt x="20104" y="7262"/>
                  <a:pt x="18510" y="3519"/>
                  <a:pt x="15430" y="1334"/>
                </a:cubicBezTo>
                <a:cubicBezTo>
                  <a:pt x="10634" y="-1406"/>
                  <a:pt x="4526" y="115"/>
                  <a:pt x="1583" y="4796"/>
                </a:cubicBezTo>
                <a:cubicBezTo>
                  <a:pt x="-1294" y="9001"/>
                  <a:pt x="-220" y="14749"/>
                  <a:pt x="3985" y="17626"/>
                </a:cubicBezTo>
                <a:cubicBezTo>
                  <a:pt x="4093" y="17705"/>
                  <a:pt x="4208" y="17777"/>
                  <a:pt x="4324" y="17850"/>
                </a:cubicBezTo>
                <a:cubicBezTo>
                  <a:pt x="7453" y="19797"/>
                  <a:pt x="11341" y="20071"/>
                  <a:pt x="14709" y="18571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82" name="Freeform: Shape 481">
            <a:extLst>
              <a:ext uri="{FF2B5EF4-FFF2-40B4-BE49-F238E27FC236}">
                <a16:creationId xmlns:a16="http://schemas.microsoft.com/office/drawing/2014/main" id="{A6F654F1-0DE5-7F3D-4248-13F0D902545E}"/>
              </a:ext>
            </a:extLst>
          </p:cNvPr>
          <p:cNvSpPr/>
          <p:nvPr/>
        </p:nvSpPr>
        <p:spPr>
          <a:xfrm>
            <a:off x="2905479" y="6100998"/>
            <a:ext cx="581992" cy="414056"/>
          </a:xfrm>
          <a:custGeom>
            <a:avLst/>
            <a:gdLst>
              <a:gd name="connsiteX0" fmla="*/ 534479 w 581992"/>
              <a:gd name="connsiteY0" fmla="*/ 280939 h 414056"/>
              <a:gd name="connsiteX1" fmla="*/ 565491 w 581992"/>
              <a:gd name="connsiteY1" fmla="*/ 313321 h 414056"/>
              <a:gd name="connsiteX2" fmla="*/ 575876 w 581992"/>
              <a:gd name="connsiteY2" fmla="*/ 389841 h 414056"/>
              <a:gd name="connsiteX3" fmla="*/ 559288 w 581992"/>
              <a:gd name="connsiteY3" fmla="*/ 407799 h 414056"/>
              <a:gd name="connsiteX4" fmla="*/ 535849 w 581992"/>
              <a:gd name="connsiteY4" fmla="*/ 414002 h 414056"/>
              <a:gd name="connsiteX5" fmla="*/ 471734 w 581992"/>
              <a:gd name="connsiteY5" fmla="*/ 370729 h 414056"/>
              <a:gd name="connsiteX6" fmla="*/ 456588 w 581992"/>
              <a:gd name="connsiteY6" fmla="*/ 327962 h 414056"/>
              <a:gd name="connsiteX7" fmla="*/ 456588 w 581992"/>
              <a:gd name="connsiteY7" fmla="*/ 327241 h 414056"/>
              <a:gd name="connsiteX8" fmla="*/ 463800 w 581992"/>
              <a:gd name="connsiteY8" fmla="*/ 292118 h 414056"/>
              <a:gd name="connsiteX9" fmla="*/ 460267 w 581992"/>
              <a:gd name="connsiteY9" fmla="*/ 286637 h 414056"/>
              <a:gd name="connsiteX10" fmla="*/ 458896 w 581992"/>
              <a:gd name="connsiteY10" fmla="*/ 283175 h 414056"/>
              <a:gd name="connsiteX11" fmla="*/ 458896 w 581992"/>
              <a:gd name="connsiteY11" fmla="*/ 283175 h 414056"/>
              <a:gd name="connsiteX12" fmla="*/ 458896 w 581992"/>
              <a:gd name="connsiteY12" fmla="*/ 278992 h 414056"/>
              <a:gd name="connsiteX13" fmla="*/ 458896 w 581992"/>
              <a:gd name="connsiteY13" fmla="*/ 278992 h 414056"/>
              <a:gd name="connsiteX14" fmla="*/ 460988 w 581992"/>
              <a:gd name="connsiteY14" fmla="*/ 275602 h 414056"/>
              <a:gd name="connsiteX15" fmla="*/ 460988 w 581992"/>
              <a:gd name="connsiteY15" fmla="*/ 275602 h 414056"/>
              <a:gd name="connsiteX16" fmla="*/ 463800 w 581992"/>
              <a:gd name="connsiteY16" fmla="*/ 272861 h 414056"/>
              <a:gd name="connsiteX17" fmla="*/ 463800 w 581992"/>
              <a:gd name="connsiteY17" fmla="*/ 272861 h 414056"/>
              <a:gd name="connsiteX18" fmla="*/ 465892 w 581992"/>
              <a:gd name="connsiteY18" fmla="*/ 272140 h 414056"/>
              <a:gd name="connsiteX19" fmla="*/ 421033 w 581992"/>
              <a:gd name="connsiteY19" fmla="*/ 196341 h 414056"/>
              <a:gd name="connsiteX20" fmla="*/ 349994 w 581992"/>
              <a:gd name="connsiteY20" fmla="*/ 178383 h 414056"/>
              <a:gd name="connsiteX21" fmla="*/ 326555 w 581992"/>
              <a:gd name="connsiteY21" fmla="*/ 210116 h 414056"/>
              <a:gd name="connsiteX22" fmla="*/ 332108 w 581992"/>
              <a:gd name="connsiteY22" fmla="*/ 249350 h 414056"/>
              <a:gd name="connsiteX23" fmla="*/ 344513 w 581992"/>
              <a:gd name="connsiteY23" fmla="*/ 270986 h 414056"/>
              <a:gd name="connsiteX24" fmla="*/ 356918 w 581992"/>
              <a:gd name="connsiteY24" fmla="*/ 291685 h 414056"/>
              <a:gd name="connsiteX25" fmla="*/ 356918 w 581992"/>
              <a:gd name="connsiteY25" fmla="*/ 292334 h 414056"/>
              <a:gd name="connsiteX26" fmla="*/ 356918 w 581992"/>
              <a:gd name="connsiteY26" fmla="*/ 292334 h 414056"/>
              <a:gd name="connsiteX27" fmla="*/ 364490 w 581992"/>
              <a:gd name="connsiteY27" fmla="*/ 348228 h 414056"/>
              <a:gd name="connsiteX28" fmla="*/ 330738 w 581992"/>
              <a:gd name="connsiteY28" fmla="*/ 393015 h 414056"/>
              <a:gd name="connsiteX29" fmla="*/ 330738 w 581992"/>
              <a:gd name="connsiteY29" fmla="*/ 393664 h 414056"/>
              <a:gd name="connsiteX30" fmla="*/ 330738 w 581992"/>
              <a:gd name="connsiteY30" fmla="*/ 393664 h 414056"/>
              <a:gd name="connsiteX31" fmla="*/ 274844 w 581992"/>
              <a:gd name="connsiteY31" fmla="*/ 400876 h 414056"/>
              <a:gd name="connsiteX32" fmla="*/ 229408 w 581992"/>
              <a:gd name="connsiteY32" fmla="*/ 367123 h 414056"/>
              <a:gd name="connsiteX33" fmla="*/ 229408 w 581992"/>
              <a:gd name="connsiteY33" fmla="*/ 367123 h 414056"/>
              <a:gd name="connsiteX34" fmla="*/ 186136 w 581992"/>
              <a:gd name="connsiteY34" fmla="*/ 286492 h 414056"/>
              <a:gd name="connsiteX35" fmla="*/ 5617 w 581992"/>
              <a:gd name="connsiteY35" fmla="*/ 186143 h 414056"/>
              <a:gd name="connsiteX36" fmla="*/ 105966 w 581992"/>
              <a:gd name="connsiteY36" fmla="*/ 5618 h 414056"/>
              <a:gd name="connsiteX37" fmla="*/ 286484 w 581992"/>
              <a:gd name="connsiteY37" fmla="*/ 105974 h 414056"/>
              <a:gd name="connsiteX38" fmla="*/ 213758 w 581992"/>
              <a:gd name="connsiteY38" fmla="*/ 275458 h 414056"/>
              <a:gd name="connsiteX39" fmla="*/ 207556 w 581992"/>
              <a:gd name="connsiteY39" fmla="*/ 278198 h 414056"/>
              <a:gd name="connsiteX40" fmla="*/ 242029 w 581992"/>
              <a:gd name="connsiteY40" fmla="*/ 343107 h 414056"/>
              <a:gd name="connsiteX41" fmla="*/ 242029 w 581992"/>
              <a:gd name="connsiteY41" fmla="*/ 343107 h 414056"/>
              <a:gd name="connsiteX42" fmla="*/ 247510 w 581992"/>
              <a:gd name="connsiteY42" fmla="*/ 355584 h 414056"/>
              <a:gd name="connsiteX43" fmla="*/ 279893 w 581992"/>
              <a:gd name="connsiteY43" fmla="*/ 379672 h 414056"/>
              <a:gd name="connsiteX44" fmla="*/ 319920 w 581992"/>
              <a:gd name="connsiteY44" fmla="*/ 374119 h 414056"/>
              <a:gd name="connsiteX45" fmla="*/ 343359 w 581992"/>
              <a:gd name="connsiteY45" fmla="*/ 342458 h 414056"/>
              <a:gd name="connsiteX46" fmla="*/ 337806 w 581992"/>
              <a:gd name="connsiteY46" fmla="*/ 303152 h 414056"/>
              <a:gd name="connsiteX47" fmla="*/ 325401 w 581992"/>
              <a:gd name="connsiteY47" fmla="*/ 281516 h 414056"/>
              <a:gd name="connsiteX48" fmla="*/ 312996 w 581992"/>
              <a:gd name="connsiteY48" fmla="*/ 259880 h 414056"/>
              <a:gd name="connsiteX49" fmla="*/ 312996 w 581992"/>
              <a:gd name="connsiteY49" fmla="*/ 259880 h 414056"/>
              <a:gd name="connsiteX50" fmla="*/ 305423 w 581992"/>
              <a:gd name="connsiteY50" fmla="*/ 203986 h 414056"/>
              <a:gd name="connsiteX51" fmla="*/ 339176 w 581992"/>
              <a:gd name="connsiteY51" fmla="*/ 158478 h 414056"/>
              <a:gd name="connsiteX52" fmla="*/ 339176 w 581992"/>
              <a:gd name="connsiteY52" fmla="*/ 158478 h 414056"/>
              <a:gd name="connsiteX53" fmla="*/ 395069 w 581992"/>
              <a:gd name="connsiteY53" fmla="*/ 151266 h 414056"/>
              <a:gd name="connsiteX54" fmla="*/ 440578 w 581992"/>
              <a:gd name="connsiteY54" fmla="*/ 185091 h 414056"/>
              <a:gd name="connsiteX55" fmla="*/ 440578 w 581992"/>
              <a:gd name="connsiteY55" fmla="*/ 185091 h 414056"/>
              <a:gd name="connsiteX56" fmla="*/ 484643 w 581992"/>
              <a:gd name="connsiteY56" fmla="*/ 260240 h 414056"/>
              <a:gd name="connsiteX57" fmla="*/ 487384 w 581992"/>
              <a:gd name="connsiteY57" fmla="*/ 259519 h 414056"/>
              <a:gd name="connsiteX58" fmla="*/ 487384 w 581992"/>
              <a:gd name="connsiteY58" fmla="*/ 259519 h 414056"/>
              <a:gd name="connsiteX59" fmla="*/ 490846 w 581992"/>
              <a:gd name="connsiteY59" fmla="*/ 259519 h 414056"/>
              <a:gd name="connsiteX60" fmla="*/ 490846 w 581992"/>
              <a:gd name="connsiteY60" fmla="*/ 259519 h 414056"/>
              <a:gd name="connsiteX61" fmla="*/ 494308 w 581992"/>
              <a:gd name="connsiteY61" fmla="*/ 260890 h 414056"/>
              <a:gd name="connsiteX62" fmla="*/ 494308 w 581992"/>
              <a:gd name="connsiteY62" fmla="*/ 260890 h 414056"/>
              <a:gd name="connsiteX63" fmla="*/ 497120 w 581992"/>
              <a:gd name="connsiteY63" fmla="*/ 263630 h 414056"/>
              <a:gd name="connsiteX64" fmla="*/ 497769 w 581992"/>
              <a:gd name="connsiteY64" fmla="*/ 263630 h 414056"/>
              <a:gd name="connsiteX65" fmla="*/ 501231 w 581992"/>
              <a:gd name="connsiteY65" fmla="*/ 269832 h 414056"/>
              <a:gd name="connsiteX66" fmla="*/ 534984 w 581992"/>
              <a:gd name="connsiteY66" fmla="*/ 280867 h 414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81992" h="414056">
                <a:moveTo>
                  <a:pt x="534479" y="280939"/>
                </a:moveTo>
                <a:cubicBezTo>
                  <a:pt x="547136" y="289240"/>
                  <a:pt x="557745" y="300318"/>
                  <a:pt x="565491" y="313321"/>
                </a:cubicBezTo>
                <a:cubicBezTo>
                  <a:pt x="584819" y="344333"/>
                  <a:pt x="585540" y="371955"/>
                  <a:pt x="575876" y="389841"/>
                </a:cubicBezTo>
                <a:cubicBezTo>
                  <a:pt x="572047" y="397205"/>
                  <a:pt x="566320" y="403400"/>
                  <a:pt x="559288" y="407799"/>
                </a:cubicBezTo>
                <a:cubicBezTo>
                  <a:pt x="552228" y="412062"/>
                  <a:pt x="544092" y="414211"/>
                  <a:pt x="535849" y="414002"/>
                </a:cubicBezTo>
                <a:cubicBezTo>
                  <a:pt x="515150" y="414723"/>
                  <a:pt x="490341" y="401597"/>
                  <a:pt x="471734" y="370729"/>
                </a:cubicBezTo>
                <a:cubicBezTo>
                  <a:pt x="463382" y="357863"/>
                  <a:pt x="458197" y="343215"/>
                  <a:pt x="456588" y="327962"/>
                </a:cubicBezTo>
                <a:lnTo>
                  <a:pt x="456588" y="327241"/>
                </a:lnTo>
                <a:cubicBezTo>
                  <a:pt x="455269" y="315066"/>
                  <a:pt x="457786" y="302784"/>
                  <a:pt x="463800" y="292118"/>
                </a:cubicBezTo>
                <a:lnTo>
                  <a:pt x="460267" y="286637"/>
                </a:lnTo>
                <a:cubicBezTo>
                  <a:pt x="459430" y="285670"/>
                  <a:pt x="458947" y="284451"/>
                  <a:pt x="458896" y="283175"/>
                </a:cubicBezTo>
                <a:lnTo>
                  <a:pt x="458896" y="283175"/>
                </a:lnTo>
                <a:lnTo>
                  <a:pt x="458896" y="278992"/>
                </a:lnTo>
                <a:lnTo>
                  <a:pt x="458896" y="278992"/>
                </a:lnTo>
                <a:cubicBezTo>
                  <a:pt x="459617" y="277694"/>
                  <a:pt x="460267" y="276972"/>
                  <a:pt x="460988" y="275602"/>
                </a:cubicBezTo>
                <a:lnTo>
                  <a:pt x="460988" y="275602"/>
                </a:lnTo>
                <a:cubicBezTo>
                  <a:pt x="461709" y="274881"/>
                  <a:pt x="462358" y="273511"/>
                  <a:pt x="463800" y="272861"/>
                </a:cubicBezTo>
                <a:lnTo>
                  <a:pt x="463800" y="272861"/>
                </a:lnTo>
                <a:lnTo>
                  <a:pt x="465892" y="272140"/>
                </a:lnTo>
                <a:lnTo>
                  <a:pt x="421033" y="196341"/>
                </a:lnTo>
                <a:cubicBezTo>
                  <a:pt x="406234" y="171957"/>
                  <a:pt x="374601" y="163959"/>
                  <a:pt x="349994" y="178383"/>
                </a:cubicBezTo>
                <a:cubicBezTo>
                  <a:pt x="338087" y="185220"/>
                  <a:pt x="329591" y="196731"/>
                  <a:pt x="326555" y="210116"/>
                </a:cubicBezTo>
                <a:cubicBezTo>
                  <a:pt x="322905" y="223401"/>
                  <a:pt x="324910" y="237602"/>
                  <a:pt x="332108" y="249350"/>
                </a:cubicBezTo>
                <a:cubicBezTo>
                  <a:pt x="336219" y="256562"/>
                  <a:pt x="340330" y="263197"/>
                  <a:pt x="344513" y="270986"/>
                </a:cubicBezTo>
                <a:cubicBezTo>
                  <a:pt x="348696" y="278775"/>
                  <a:pt x="352086" y="284761"/>
                  <a:pt x="356918" y="291685"/>
                </a:cubicBezTo>
                <a:lnTo>
                  <a:pt x="356918" y="292334"/>
                </a:lnTo>
                <a:lnTo>
                  <a:pt x="356918" y="292334"/>
                </a:lnTo>
                <a:cubicBezTo>
                  <a:pt x="366870" y="309181"/>
                  <a:pt x="369596" y="329339"/>
                  <a:pt x="364490" y="348228"/>
                </a:cubicBezTo>
                <a:cubicBezTo>
                  <a:pt x="359932" y="367188"/>
                  <a:pt x="347708" y="383408"/>
                  <a:pt x="330738" y="393015"/>
                </a:cubicBezTo>
                <a:lnTo>
                  <a:pt x="330738" y="393664"/>
                </a:lnTo>
                <a:lnTo>
                  <a:pt x="330738" y="393664"/>
                </a:lnTo>
                <a:cubicBezTo>
                  <a:pt x="313811" y="403407"/>
                  <a:pt x="293689" y="406003"/>
                  <a:pt x="274844" y="400876"/>
                </a:cubicBezTo>
                <a:cubicBezTo>
                  <a:pt x="255833" y="396080"/>
                  <a:pt x="239491" y="383942"/>
                  <a:pt x="229408" y="367123"/>
                </a:cubicBezTo>
                <a:lnTo>
                  <a:pt x="229408" y="367123"/>
                </a:lnTo>
                <a:lnTo>
                  <a:pt x="186136" y="286492"/>
                </a:lnTo>
                <a:cubicBezTo>
                  <a:pt x="108577" y="308633"/>
                  <a:pt x="27751" y="263702"/>
                  <a:pt x="5617" y="186143"/>
                </a:cubicBezTo>
                <a:cubicBezTo>
                  <a:pt x="-16524" y="108585"/>
                  <a:pt x="28400" y="27759"/>
                  <a:pt x="105966" y="5618"/>
                </a:cubicBezTo>
                <a:cubicBezTo>
                  <a:pt x="183525" y="-16516"/>
                  <a:pt x="264343" y="28408"/>
                  <a:pt x="286484" y="105974"/>
                </a:cubicBezTo>
                <a:cubicBezTo>
                  <a:pt x="305495" y="172563"/>
                  <a:pt x="275118" y="243350"/>
                  <a:pt x="213758" y="275458"/>
                </a:cubicBezTo>
                <a:cubicBezTo>
                  <a:pt x="211832" y="276669"/>
                  <a:pt x="209748" y="277593"/>
                  <a:pt x="207556" y="278198"/>
                </a:cubicBezTo>
                <a:cubicBezTo>
                  <a:pt x="219960" y="293344"/>
                  <a:pt x="233735" y="323706"/>
                  <a:pt x="242029" y="343107"/>
                </a:cubicBezTo>
                <a:lnTo>
                  <a:pt x="242029" y="343107"/>
                </a:lnTo>
                <a:cubicBezTo>
                  <a:pt x="244770" y="348660"/>
                  <a:pt x="246140" y="352771"/>
                  <a:pt x="247510" y="355584"/>
                </a:cubicBezTo>
                <a:cubicBezTo>
                  <a:pt x="254780" y="367498"/>
                  <a:pt x="266392" y="376138"/>
                  <a:pt x="279893" y="379672"/>
                </a:cubicBezTo>
                <a:cubicBezTo>
                  <a:pt x="293473" y="382673"/>
                  <a:pt x="307673" y="380704"/>
                  <a:pt x="319920" y="374119"/>
                </a:cubicBezTo>
                <a:cubicBezTo>
                  <a:pt x="331697" y="367174"/>
                  <a:pt x="340157" y="355750"/>
                  <a:pt x="343359" y="342458"/>
                </a:cubicBezTo>
                <a:cubicBezTo>
                  <a:pt x="347087" y="329159"/>
                  <a:pt x="345068" y="314901"/>
                  <a:pt x="337806" y="303152"/>
                </a:cubicBezTo>
                <a:cubicBezTo>
                  <a:pt x="333695" y="295940"/>
                  <a:pt x="329584" y="289377"/>
                  <a:pt x="325401" y="281516"/>
                </a:cubicBezTo>
                <a:cubicBezTo>
                  <a:pt x="321218" y="273655"/>
                  <a:pt x="318189" y="267669"/>
                  <a:pt x="312996" y="259880"/>
                </a:cubicBezTo>
                <a:lnTo>
                  <a:pt x="312996" y="259880"/>
                </a:lnTo>
                <a:cubicBezTo>
                  <a:pt x="303043" y="243032"/>
                  <a:pt x="300317" y="222875"/>
                  <a:pt x="305423" y="203986"/>
                </a:cubicBezTo>
                <a:cubicBezTo>
                  <a:pt x="309758" y="184737"/>
                  <a:pt x="322018" y="168214"/>
                  <a:pt x="339176" y="158478"/>
                </a:cubicBezTo>
                <a:lnTo>
                  <a:pt x="339176" y="158478"/>
                </a:lnTo>
                <a:cubicBezTo>
                  <a:pt x="356103" y="148734"/>
                  <a:pt x="376224" y="146138"/>
                  <a:pt x="395069" y="151266"/>
                </a:cubicBezTo>
                <a:cubicBezTo>
                  <a:pt x="414311" y="155651"/>
                  <a:pt x="430827" y="167926"/>
                  <a:pt x="440578" y="185091"/>
                </a:cubicBezTo>
                <a:lnTo>
                  <a:pt x="440578" y="185091"/>
                </a:lnTo>
                <a:lnTo>
                  <a:pt x="484643" y="260240"/>
                </a:lnTo>
                <a:cubicBezTo>
                  <a:pt x="485473" y="259743"/>
                  <a:pt x="486417" y="259490"/>
                  <a:pt x="487384" y="259519"/>
                </a:cubicBezTo>
                <a:lnTo>
                  <a:pt x="487384" y="259519"/>
                </a:lnTo>
                <a:cubicBezTo>
                  <a:pt x="488444" y="258856"/>
                  <a:pt x="489786" y="258856"/>
                  <a:pt x="490846" y="259519"/>
                </a:cubicBezTo>
                <a:lnTo>
                  <a:pt x="490846" y="259519"/>
                </a:lnTo>
                <a:cubicBezTo>
                  <a:pt x="492122" y="259555"/>
                  <a:pt x="493356" y="260039"/>
                  <a:pt x="494308" y="260890"/>
                </a:cubicBezTo>
                <a:lnTo>
                  <a:pt x="494308" y="260890"/>
                </a:lnTo>
                <a:cubicBezTo>
                  <a:pt x="495534" y="261445"/>
                  <a:pt x="496529" y="262418"/>
                  <a:pt x="497120" y="263630"/>
                </a:cubicBezTo>
                <a:lnTo>
                  <a:pt x="497769" y="263630"/>
                </a:lnTo>
                <a:lnTo>
                  <a:pt x="501231" y="269832"/>
                </a:lnTo>
                <a:cubicBezTo>
                  <a:pt x="513282" y="270337"/>
                  <a:pt x="524959" y="274159"/>
                  <a:pt x="534984" y="280867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83" name="Freeform: Shape 482">
            <a:extLst>
              <a:ext uri="{FF2B5EF4-FFF2-40B4-BE49-F238E27FC236}">
                <a16:creationId xmlns:a16="http://schemas.microsoft.com/office/drawing/2014/main" id="{6636CF85-0869-772E-1F31-71D9815D2449}"/>
              </a:ext>
            </a:extLst>
          </p:cNvPr>
          <p:cNvSpPr/>
          <p:nvPr/>
        </p:nvSpPr>
        <p:spPr>
          <a:xfrm>
            <a:off x="2925810" y="6119083"/>
            <a:ext cx="256347" cy="257327"/>
          </a:xfrm>
          <a:custGeom>
            <a:avLst/>
            <a:gdLst>
              <a:gd name="connsiteX0" fmla="*/ 47455 w 256347"/>
              <a:gd name="connsiteY0" fmla="*/ 171837 h 257327"/>
              <a:gd name="connsiteX1" fmla="*/ 44714 w 256347"/>
              <a:gd name="connsiteY1" fmla="*/ 166356 h 257327"/>
              <a:gd name="connsiteX2" fmla="*/ 43993 w 256347"/>
              <a:gd name="connsiteY2" fmla="*/ 173929 h 257327"/>
              <a:gd name="connsiteX3" fmla="*/ 55027 w 256347"/>
              <a:gd name="connsiteY3" fmla="*/ 158783 h 257327"/>
              <a:gd name="connsiteX4" fmla="*/ 53657 w 256347"/>
              <a:gd name="connsiteY4" fmla="*/ 159432 h 257327"/>
              <a:gd name="connsiteX5" fmla="*/ 53657 w 256347"/>
              <a:gd name="connsiteY5" fmla="*/ 161524 h 257327"/>
              <a:gd name="connsiteX6" fmla="*/ 55749 w 256347"/>
              <a:gd name="connsiteY6" fmla="*/ 164985 h 257327"/>
              <a:gd name="connsiteX7" fmla="*/ 57768 w 256347"/>
              <a:gd name="connsiteY7" fmla="*/ 169096 h 257327"/>
              <a:gd name="connsiteX8" fmla="*/ 59138 w 256347"/>
              <a:gd name="connsiteY8" fmla="*/ 169818 h 257327"/>
              <a:gd name="connsiteX9" fmla="*/ 60509 w 256347"/>
              <a:gd name="connsiteY9" fmla="*/ 169818 h 257327"/>
              <a:gd name="connsiteX10" fmla="*/ 61230 w 256347"/>
              <a:gd name="connsiteY10" fmla="*/ 169096 h 257327"/>
              <a:gd name="connsiteX11" fmla="*/ 61230 w 256347"/>
              <a:gd name="connsiteY11" fmla="*/ 167726 h 257327"/>
              <a:gd name="connsiteX12" fmla="*/ 59138 w 256347"/>
              <a:gd name="connsiteY12" fmla="*/ 163616 h 257327"/>
              <a:gd name="connsiteX13" fmla="*/ 57119 w 256347"/>
              <a:gd name="connsiteY13" fmla="*/ 159432 h 257327"/>
              <a:gd name="connsiteX14" fmla="*/ 55749 w 256347"/>
              <a:gd name="connsiteY14" fmla="*/ 158783 h 257327"/>
              <a:gd name="connsiteX15" fmla="*/ 53657 w 256347"/>
              <a:gd name="connsiteY15" fmla="*/ 156692 h 257327"/>
              <a:gd name="connsiteX16" fmla="*/ 57768 w 256347"/>
              <a:gd name="connsiteY16" fmla="*/ 156043 h 257327"/>
              <a:gd name="connsiteX17" fmla="*/ 62600 w 256347"/>
              <a:gd name="connsiteY17" fmla="*/ 161524 h 257327"/>
              <a:gd name="connsiteX18" fmla="*/ 63970 w 256347"/>
              <a:gd name="connsiteY18" fmla="*/ 168736 h 257327"/>
              <a:gd name="connsiteX19" fmla="*/ 61230 w 256347"/>
              <a:gd name="connsiteY19" fmla="*/ 172198 h 257327"/>
              <a:gd name="connsiteX20" fmla="*/ 57119 w 256347"/>
              <a:gd name="connsiteY20" fmla="*/ 172198 h 257327"/>
              <a:gd name="connsiteX21" fmla="*/ 52287 w 256347"/>
              <a:gd name="connsiteY21" fmla="*/ 166717 h 257327"/>
              <a:gd name="connsiteX22" fmla="*/ 50917 w 256347"/>
              <a:gd name="connsiteY22" fmla="*/ 159072 h 257327"/>
              <a:gd name="connsiteX23" fmla="*/ 53657 w 256347"/>
              <a:gd name="connsiteY23" fmla="*/ 156331 h 257327"/>
              <a:gd name="connsiteX24" fmla="*/ 41252 w 256347"/>
              <a:gd name="connsiteY24" fmla="*/ 103611 h 257327"/>
              <a:gd name="connsiteX25" fmla="*/ 43344 w 256347"/>
              <a:gd name="connsiteY25" fmla="*/ 104981 h 257327"/>
              <a:gd name="connsiteX26" fmla="*/ 44714 w 256347"/>
              <a:gd name="connsiteY26" fmla="*/ 104981 h 257327"/>
              <a:gd name="connsiteX27" fmla="*/ 46084 w 256347"/>
              <a:gd name="connsiteY27" fmla="*/ 103611 h 257327"/>
              <a:gd name="connsiteX28" fmla="*/ 46084 w 256347"/>
              <a:gd name="connsiteY28" fmla="*/ 101591 h 257327"/>
              <a:gd name="connsiteX29" fmla="*/ 43993 w 256347"/>
              <a:gd name="connsiteY29" fmla="*/ 100221 h 257327"/>
              <a:gd name="connsiteX30" fmla="*/ 42623 w 256347"/>
              <a:gd name="connsiteY30" fmla="*/ 100221 h 257327"/>
              <a:gd name="connsiteX31" fmla="*/ 41252 w 256347"/>
              <a:gd name="connsiteY31" fmla="*/ 101591 h 257327"/>
              <a:gd name="connsiteX32" fmla="*/ 41252 w 256347"/>
              <a:gd name="connsiteY32" fmla="*/ 103611 h 257327"/>
              <a:gd name="connsiteX33" fmla="*/ 38512 w 256347"/>
              <a:gd name="connsiteY33" fmla="*/ 96399 h 257327"/>
              <a:gd name="connsiteX34" fmla="*/ 39882 w 256347"/>
              <a:gd name="connsiteY34" fmla="*/ 97841 h 257327"/>
              <a:gd name="connsiteX35" fmla="*/ 41252 w 256347"/>
              <a:gd name="connsiteY35" fmla="*/ 97841 h 257327"/>
              <a:gd name="connsiteX36" fmla="*/ 41902 w 256347"/>
              <a:gd name="connsiteY36" fmla="*/ 96399 h 257327"/>
              <a:gd name="connsiteX37" fmla="*/ 42219 w 256347"/>
              <a:gd name="connsiteY37" fmla="*/ 94697 h 257327"/>
              <a:gd name="connsiteX38" fmla="*/ 41902 w 256347"/>
              <a:gd name="connsiteY38" fmla="*/ 94379 h 257327"/>
              <a:gd name="connsiteX39" fmla="*/ 40531 w 256347"/>
              <a:gd name="connsiteY39" fmla="*/ 93658 h 257327"/>
              <a:gd name="connsiteX40" fmla="*/ 39161 w 256347"/>
              <a:gd name="connsiteY40" fmla="*/ 93658 h 257327"/>
              <a:gd name="connsiteX41" fmla="*/ 38512 w 256347"/>
              <a:gd name="connsiteY41" fmla="*/ 95029 h 257327"/>
              <a:gd name="connsiteX42" fmla="*/ 38512 w 256347"/>
              <a:gd name="connsiteY42" fmla="*/ 96399 h 257327"/>
              <a:gd name="connsiteX43" fmla="*/ 39161 w 256347"/>
              <a:gd name="connsiteY43" fmla="*/ 99933 h 257327"/>
              <a:gd name="connsiteX44" fmla="*/ 37142 w 256347"/>
              <a:gd name="connsiteY44" fmla="*/ 99211 h 257327"/>
              <a:gd name="connsiteX45" fmla="*/ 35771 w 256347"/>
              <a:gd name="connsiteY45" fmla="*/ 97841 h 257327"/>
              <a:gd name="connsiteX46" fmla="*/ 35050 w 256347"/>
              <a:gd name="connsiteY46" fmla="*/ 94379 h 257327"/>
              <a:gd name="connsiteX47" fmla="*/ 37791 w 256347"/>
              <a:gd name="connsiteY47" fmla="*/ 91639 h 257327"/>
              <a:gd name="connsiteX48" fmla="*/ 41902 w 256347"/>
              <a:gd name="connsiteY48" fmla="*/ 90918 h 257327"/>
              <a:gd name="connsiteX49" fmla="*/ 44714 w 256347"/>
              <a:gd name="connsiteY49" fmla="*/ 93009 h 257327"/>
              <a:gd name="connsiteX50" fmla="*/ 45363 w 256347"/>
              <a:gd name="connsiteY50" fmla="*/ 95029 h 257327"/>
              <a:gd name="connsiteX51" fmla="*/ 43993 w 256347"/>
              <a:gd name="connsiteY51" fmla="*/ 97120 h 257327"/>
              <a:gd name="connsiteX52" fmla="*/ 46734 w 256347"/>
              <a:gd name="connsiteY52" fmla="*/ 97841 h 257327"/>
              <a:gd name="connsiteX53" fmla="*/ 48825 w 256347"/>
              <a:gd name="connsiteY53" fmla="*/ 99933 h 257327"/>
              <a:gd name="connsiteX54" fmla="*/ 49546 w 256347"/>
              <a:gd name="connsiteY54" fmla="*/ 104044 h 257327"/>
              <a:gd name="connsiteX55" fmla="*/ 46084 w 256347"/>
              <a:gd name="connsiteY55" fmla="*/ 107505 h 257327"/>
              <a:gd name="connsiteX56" fmla="*/ 41902 w 256347"/>
              <a:gd name="connsiteY56" fmla="*/ 108155 h 257327"/>
              <a:gd name="connsiteX57" fmla="*/ 38512 w 256347"/>
              <a:gd name="connsiteY57" fmla="*/ 105414 h 257327"/>
              <a:gd name="connsiteX58" fmla="*/ 37791 w 256347"/>
              <a:gd name="connsiteY58" fmla="*/ 102673 h 257327"/>
              <a:gd name="connsiteX59" fmla="*/ 39161 w 256347"/>
              <a:gd name="connsiteY59" fmla="*/ 99933 h 257327"/>
              <a:gd name="connsiteX60" fmla="*/ 51566 w 256347"/>
              <a:gd name="connsiteY60" fmla="*/ 87528 h 257327"/>
              <a:gd name="connsiteX61" fmla="*/ 50917 w 256347"/>
              <a:gd name="connsiteY61" fmla="*/ 88898 h 257327"/>
              <a:gd name="connsiteX62" fmla="*/ 50917 w 256347"/>
              <a:gd name="connsiteY62" fmla="*/ 90268 h 257327"/>
              <a:gd name="connsiteX63" fmla="*/ 52287 w 256347"/>
              <a:gd name="connsiteY63" fmla="*/ 94379 h 257327"/>
              <a:gd name="connsiteX64" fmla="*/ 54306 w 256347"/>
              <a:gd name="connsiteY64" fmla="*/ 97841 h 257327"/>
              <a:gd name="connsiteX65" fmla="*/ 55749 w 256347"/>
              <a:gd name="connsiteY65" fmla="*/ 98490 h 257327"/>
              <a:gd name="connsiteX66" fmla="*/ 57119 w 256347"/>
              <a:gd name="connsiteY66" fmla="*/ 98490 h 257327"/>
              <a:gd name="connsiteX67" fmla="*/ 57768 w 256347"/>
              <a:gd name="connsiteY67" fmla="*/ 97841 h 257327"/>
              <a:gd name="connsiteX68" fmla="*/ 57768 w 256347"/>
              <a:gd name="connsiteY68" fmla="*/ 96399 h 257327"/>
              <a:gd name="connsiteX69" fmla="*/ 55749 w 256347"/>
              <a:gd name="connsiteY69" fmla="*/ 92288 h 257327"/>
              <a:gd name="connsiteX70" fmla="*/ 53657 w 256347"/>
              <a:gd name="connsiteY70" fmla="*/ 88898 h 257327"/>
              <a:gd name="connsiteX71" fmla="*/ 52287 w 256347"/>
              <a:gd name="connsiteY71" fmla="*/ 87528 h 257327"/>
              <a:gd name="connsiteX72" fmla="*/ 50195 w 256347"/>
              <a:gd name="connsiteY72" fmla="*/ 85437 h 257327"/>
              <a:gd name="connsiteX73" fmla="*/ 54306 w 256347"/>
              <a:gd name="connsiteY73" fmla="*/ 85437 h 257327"/>
              <a:gd name="connsiteX74" fmla="*/ 59138 w 256347"/>
              <a:gd name="connsiteY74" fmla="*/ 90918 h 257327"/>
              <a:gd name="connsiteX75" fmla="*/ 60509 w 256347"/>
              <a:gd name="connsiteY75" fmla="*/ 98130 h 257327"/>
              <a:gd name="connsiteX76" fmla="*/ 58489 w 256347"/>
              <a:gd name="connsiteY76" fmla="*/ 101591 h 257327"/>
              <a:gd name="connsiteX77" fmla="*/ 53657 w 256347"/>
              <a:gd name="connsiteY77" fmla="*/ 101591 h 257327"/>
              <a:gd name="connsiteX78" fmla="*/ 48825 w 256347"/>
              <a:gd name="connsiteY78" fmla="*/ 96038 h 257327"/>
              <a:gd name="connsiteX79" fmla="*/ 47455 w 256347"/>
              <a:gd name="connsiteY79" fmla="*/ 89187 h 257327"/>
              <a:gd name="connsiteX80" fmla="*/ 50195 w 256347"/>
              <a:gd name="connsiteY80" fmla="*/ 85725 h 257327"/>
              <a:gd name="connsiteX81" fmla="*/ 81207 w 256347"/>
              <a:gd name="connsiteY81" fmla="*/ 60627 h 257327"/>
              <a:gd name="connsiteX82" fmla="*/ 77746 w 256347"/>
              <a:gd name="connsiteY82" fmla="*/ 61997 h 257327"/>
              <a:gd name="connsiteX83" fmla="*/ 72264 w 256347"/>
              <a:gd name="connsiteY83" fmla="*/ 50963 h 257327"/>
              <a:gd name="connsiteX84" fmla="*/ 69524 w 256347"/>
              <a:gd name="connsiteY84" fmla="*/ 55074 h 257327"/>
              <a:gd name="connsiteX85" fmla="*/ 68153 w 256347"/>
              <a:gd name="connsiteY85" fmla="*/ 52333 h 257327"/>
              <a:gd name="connsiteX86" fmla="*/ 70173 w 256347"/>
              <a:gd name="connsiteY86" fmla="*/ 49521 h 257327"/>
              <a:gd name="connsiteX87" fmla="*/ 70894 w 256347"/>
              <a:gd name="connsiteY87" fmla="*/ 46131 h 257327"/>
              <a:gd name="connsiteX88" fmla="*/ 72986 w 256347"/>
              <a:gd name="connsiteY88" fmla="*/ 44760 h 257327"/>
              <a:gd name="connsiteX89" fmla="*/ 94333 w 256347"/>
              <a:gd name="connsiteY89" fmla="*/ 50530 h 257327"/>
              <a:gd name="connsiteX90" fmla="*/ 95704 w 256347"/>
              <a:gd name="connsiteY90" fmla="*/ 53271 h 257327"/>
              <a:gd name="connsiteX91" fmla="*/ 85390 w 256347"/>
              <a:gd name="connsiteY91" fmla="*/ 58824 h 257327"/>
              <a:gd name="connsiteX92" fmla="*/ 84669 w 256347"/>
              <a:gd name="connsiteY92" fmla="*/ 55362 h 257327"/>
              <a:gd name="connsiteX93" fmla="*/ 86039 w 256347"/>
              <a:gd name="connsiteY93" fmla="*/ 49809 h 257327"/>
              <a:gd name="connsiteX94" fmla="*/ 87410 w 256347"/>
              <a:gd name="connsiteY94" fmla="*/ 46419 h 257327"/>
              <a:gd name="connsiteX95" fmla="*/ 86761 w 256347"/>
              <a:gd name="connsiteY95" fmla="*/ 44328 h 257327"/>
              <a:gd name="connsiteX96" fmla="*/ 85390 w 256347"/>
              <a:gd name="connsiteY96" fmla="*/ 42957 h 257327"/>
              <a:gd name="connsiteX97" fmla="*/ 83948 w 256347"/>
              <a:gd name="connsiteY97" fmla="*/ 42957 h 257327"/>
              <a:gd name="connsiteX98" fmla="*/ 82578 w 256347"/>
              <a:gd name="connsiteY98" fmla="*/ 44328 h 257327"/>
              <a:gd name="connsiteX99" fmla="*/ 83299 w 256347"/>
              <a:gd name="connsiteY99" fmla="*/ 46419 h 257327"/>
              <a:gd name="connsiteX100" fmla="*/ 79837 w 256347"/>
              <a:gd name="connsiteY100" fmla="*/ 47789 h 257327"/>
              <a:gd name="connsiteX101" fmla="*/ 79837 w 256347"/>
              <a:gd name="connsiteY101" fmla="*/ 43679 h 257327"/>
              <a:gd name="connsiteX102" fmla="*/ 82578 w 256347"/>
              <a:gd name="connsiteY102" fmla="*/ 40217 h 257327"/>
              <a:gd name="connsiteX103" fmla="*/ 86761 w 256347"/>
              <a:gd name="connsiteY103" fmla="*/ 40217 h 257327"/>
              <a:gd name="connsiteX104" fmla="*/ 89501 w 256347"/>
              <a:gd name="connsiteY104" fmla="*/ 42308 h 257327"/>
              <a:gd name="connsiteX105" fmla="*/ 90150 w 256347"/>
              <a:gd name="connsiteY105" fmla="*/ 44328 h 257327"/>
              <a:gd name="connsiteX106" fmla="*/ 90150 w 256347"/>
              <a:gd name="connsiteY106" fmla="*/ 47068 h 257327"/>
              <a:gd name="connsiteX107" fmla="*/ 89501 w 256347"/>
              <a:gd name="connsiteY107" fmla="*/ 49809 h 257327"/>
              <a:gd name="connsiteX108" fmla="*/ 88131 w 256347"/>
              <a:gd name="connsiteY108" fmla="*/ 52622 h 257327"/>
              <a:gd name="connsiteX109" fmla="*/ 88131 w 256347"/>
              <a:gd name="connsiteY109" fmla="*/ 53992 h 257327"/>
              <a:gd name="connsiteX110" fmla="*/ 95704 w 256347"/>
              <a:gd name="connsiteY110" fmla="*/ 36755 h 257327"/>
              <a:gd name="connsiteX111" fmla="*/ 95134 w 256347"/>
              <a:gd name="connsiteY111" fmla="*/ 37469 h 257327"/>
              <a:gd name="connsiteX112" fmla="*/ 95054 w 256347"/>
              <a:gd name="connsiteY112" fmla="*/ 37476 h 257327"/>
              <a:gd name="connsiteX113" fmla="*/ 95054 w 256347"/>
              <a:gd name="connsiteY113" fmla="*/ 39496 h 257327"/>
              <a:gd name="connsiteX114" fmla="*/ 97074 w 256347"/>
              <a:gd name="connsiteY114" fmla="*/ 43679 h 257327"/>
              <a:gd name="connsiteX115" fmla="*/ 99165 w 256347"/>
              <a:gd name="connsiteY115" fmla="*/ 47068 h 257327"/>
              <a:gd name="connsiteX116" fmla="*/ 100536 w 256347"/>
              <a:gd name="connsiteY116" fmla="*/ 47789 h 257327"/>
              <a:gd name="connsiteX117" fmla="*/ 101545 w 256347"/>
              <a:gd name="connsiteY117" fmla="*/ 47789 h 257327"/>
              <a:gd name="connsiteX118" fmla="*/ 102267 w 256347"/>
              <a:gd name="connsiteY118" fmla="*/ 47068 h 257327"/>
              <a:gd name="connsiteX119" fmla="*/ 102267 w 256347"/>
              <a:gd name="connsiteY119" fmla="*/ 45698 h 257327"/>
              <a:gd name="connsiteX120" fmla="*/ 100896 w 256347"/>
              <a:gd name="connsiteY120" fmla="*/ 41587 h 257327"/>
              <a:gd name="connsiteX121" fmla="*/ 98805 w 256347"/>
              <a:gd name="connsiteY121" fmla="*/ 38125 h 257327"/>
              <a:gd name="connsiteX122" fmla="*/ 97434 w 256347"/>
              <a:gd name="connsiteY122" fmla="*/ 36755 h 257327"/>
              <a:gd name="connsiteX123" fmla="*/ 94333 w 256347"/>
              <a:gd name="connsiteY123" fmla="*/ 34664 h 257327"/>
              <a:gd name="connsiteX124" fmla="*/ 99165 w 256347"/>
              <a:gd name="connsiteY124" fmla="*/ 34014 h 257327"/>
              <a:gd name="connsiteX125" fmla="*/ 103997 w 256347"/>
              <a:gd name="connsiteY125" fmla="*/ 39496 h 257327"/>
              <a:gd name="connsiteX126" fmla="*/ 105368 w 256347"/>
              <a:gd name="connsiteY126" fmla="*/ 46708 h 257327"/>
              <a:gd name="connsiteX127" fmla="*/ 102627 w 256347"/>
              <a:gd name="connsiteY127" fmla="*/ 50169 h 257327"/>
              <a:gd name="connsiteX128" fmla="*/ 98444 w 256347"/>
              <a:gd name="connsiteY128" fmla="*/ 50169 h 257327"/>
              <a:gd name="connsiteX129" fmla="*/ 93612 w 256347"/>
              <a:gd name="connsiteY129" fmla="*/ 44688 h 257327"/>
              <a:gd name="connsiteX130" fmla="*/ 92242 w 256347"/>
              <a:gd name="connsiteY130" fmla="*/ 37476 h 257327"/>
              <a:gd name="connsiteX131" fmla="*/ 94333 w 256347"/>
              <a:gd name="connsiteY131" fmla="*/ 34014 h 257327"/>
              <a:gd name="connsiteX132" fmla="*/ 138399 w 256347"/>
              <a:gd name="connsiteY132" fmla="*/ 60194 h 257327"/>
              <a:gd name="connsiteX133" fmla="*/ 135659 w 256347"/>
              <a:gd name="connsiteY133" fmla="*/ 62286 h 257327"/>
              <a:gd name="connsiteX134" fmla="*/ 129456 w 256347"/>
              <a:gd name="connsiteY134" fmla="*/ 50530 h 257327"/>
              <a:gd name="connsiteX135" fmla="*/ 127437 w 256347"/>
              <a:gd name="connsiteY135" fmla="*/ 54713 h 257327"/>
              <a:gd name="connsiteX136" fmla="*/ 126066 w 256347"/>
              <a:gd name="connsiteY136" fmla="*/ 51900 h 257327"/>
              <a:gd name="connsiteX137" fmla="*/ 127437 w 256347"/>
              <a:gd name="connsiteY137" fmla="*/ 49809 h 257327"/>
              <a:gd name="connsiteX138" fmla="*/ 128086 w 256347"/>
              <a:gd name="connsiteY138" fmla="*/ 46419 h 257327"/>
              <a:gd name="connsiteX139" fmla="*/ 130826 w 256347"/>
              <a:gd name="connsiteY139" fmla="*/ 45049 h 257327"/>
              <a:gd name="connsiteX140" fmla="*/ 143303 w 256347"/>
              <a:gd name="connsiteY140" fmla="*/ 51251 h 257327"/>
              <a:gd name="connsiteX141" fmla="*/ 145323 w 256347"/>
              <a:gd name="connsiteY141" fmla="*/ 53271 h 257327"/>
              <a:gd name="connsiteX142" fmla="*/ 147414 w 256347"/>
              <a:gd name="connsiteY142" fmla="*/ 53271 h 257327"/>
              <a:gd name="connsiteX143" fmla="*/ 148135 w 256347"/>
              <a:gd name="connsiteY143" fmla="*/ 51900 h 257327"/>
              <a:gd name="connsiteX144" fmla="*/ 148135 w 256347"/>
              <a:gd name="connsiteY144" fmla="*/ 49809 h 257327"/>
              <a:gd name="connsiteX145" fmla="*/ 146044 w 256347"/>
              <a:gd name="connsiteY145" fmla="*/ 47789 h 257327"/>
              <a:gd name="connsiteX146" fmla="*/ 144226 w 256347"/>
              <a:gd name="connsiteY146" fmla="*/ 47515 h 257327"/>
              <a:gd name="connsiteX147" fmla="*/ 143952 w 256347"/>
              <a:gd name="connsiteY147" fmla="*/ 47789 h 257327"/>
              <a:gd name="connsiteX148" fmla="*/ 143303 w 256347"/>
              <a:gd name="connsiteY148" fmla="*/ 49160 h 257327"/>
              <a:gd name="connsiteX149" fmla="*/ 143303 w 256347"/>
              <a:gd name="connsiteY149" fmla="*/ 51251 h 257327"/>
              <a:gd name="connsiteX150" fmla="*/ 146693 w 256347"/>
              <a:gd name="connsiteY150" fmla="*/ 41587 h 257327"/>
              <a:gd name="connsiteX151" fmla="*/ 143952 w 256347"/>
              <a:gd name="connsiteY151" fmla="*/ 42957 h 257327"/>
              <a:gd name="connsiteX152" fmla="*/ 143303 w 256347"/>
              <a:gd name="connsiteY152" fmla="*/ 42308 h 257327"/>
              <a:gd name="connsiteX153" fmla="*/ 141933 w 256347"/>
              <a:gd name="connsiteY153" fmla="*/ 42308 h 257327"/>
              <a:gd name="connsiteX154" fmla="*/ 140490 w 256347"/>
              <a:gd name="connsiteY154" fmla="*/ 44328 h 257327"/>
              <a:gd name="connsiteX155" fmla="*/ 141212 w 256347"/>
              <a:gd name="connsiteY155" fmla="*/ 47789 h 257327"/>
              <a:gd name="connsiteX156" fmla="*/ 143303 w 256347"/>
              <a:gd name="connsiteY156" fmla="*/ 45049 h 257327"/>
              <a:gd name="connsiteX157" fmla="*/ 147414 w 256347"/>
              <a:gd name="connsiteY157" fmla="*/ 45049 h 257327"/>
              <a:gd name="connsiteX158" fmla="*/ 150876 w 256347"/>
              <a:gd name="connsiteY158" fmla="*/ 47789 h 257327"/>
              <a:gd name="connsiteX159" fmla="*/ 150876 w 256347"/>
              <a:gd name="connsiteY159" fmla="*/ 52622 h 257327"/>
              <a:gd name="connsiteX160" fmla="*/ 148135 w 256347"/>
              <a:gd name="connsiteY160" fmla="*/ 56083 h 257327"/>
              <a:gd name="connsiteX161" fmla="*/ 143303 w 256347"/>
              <a:gd name="connsiteY161" fmla="*/ 56083 h 257327"/>
              <a:gd name="connsiteX162" fmla="*/ 139120 w 256347"/>
              <a:gd name="connsiteY162" fmla="*/ 50530 h 257327"/>
              <a:gd name="connsiteX163" fmla="*/ 137750 w 256347"/>
              <a:gd name="connsiteY163" fmla="*/ 43318 h 257327"/>
              <a:gd name="connsiteX164" fmla="*/ 140490 w 256347"/>
              <a:gd name="connsiteY164" fmla="*/ 39135 h 257327"/>
              <a:gd name="connsiteX165" fmla="*/ 143952 w 256347"/>
              <a:gd name="connsiteY165" fmla="*/ 39135 h 257327"/>
              <a:gd name="connsiteX166" fmla="*/ 146693 w 256347"/>
              <a:gd name="connsiteY166" fmla="*/ 41226 h 257327"/>
              <a:gd name="connsiteX167" fmla="*/ 153905 w 256347"/>
              <a:gd name="connsiteY167" fmla="*/ 36755 h 257327"/>
              <a:gd name="connsiteX168" fmla="*/ 152535 w 256347"/>
              <a:gd name="connsiteY168" fmla="*/ 37476 h 257327"/>
              <a:gd name="connsiteX169" fmla="*/ 152535 w 256347"/>
              <a:gd name="connsiteY169" fmla="*/ 38846 h 257327"/>
              <a:gd name="connsiteX170" fmla="*/ 154554 w 256347"/>
              <a:gd name="connsiteY170" fmla="*/ 42957 h 257327"/>
              <a:gd name="connsiteX171" fmla="*/ 156646 w 256347"/>
              <a:gd name="connsiteY171" fmla="*/ 46419 h 257327"/>
              <a:gd name="connsiteX172" fmla="*/ 158016 w 256347"/>
              <a:gd name="connsiteY172" fmla="*/ 47789 h 257327"/>
              <a:gd name="connsiteX173" fmla="*/ 159386 w 256347"/>
              <a:gd name="connsiteY173" fmla="*/ 47068 h 257327"/>
              <a:gd name="connsiteX174" fmla="*/ 160107 w 256347"/>
              <a:gd name="connsiteY174" fmla="*/ 46419 h 257327"/>
              <a:gd name="connsiteX175" fmla="*/ 160107 w 256347"/>
              <a:gd name="connsiteY175" fmla="*/ 45049 h 257327"/>
              <a:gd name="connsiteX176" fmla="*/ 158016 w 256347"/>
              <a:gd name="connsiteY176" fmla="*/ 40938 h 257327"/>
              <a:gd name="connsiteX177" fmla="*/ 155996 w 256347"/>
              <a:gd name="connsiteY177" fmla="*/ 37476 h 257327"/>
              <a:gd name="connsiteX178" fmla="*/ 154554 w 256347"/>
              <a:gd name="connsiteY178" fmla="*/ 36034 h 257327"/>
              <a:gd name="connsiteX179" fmla="*/ 153898 w 256347"/>
              <a:gd name="connsiteY179" fmla="*/ 36676 h 257327"/>
              <a:gd name="connsiteX180" fmla="*/ 153905 w 256347"/>
              <a:gd name="connsiteY180" fmla="*/ 36755 h 257327"/>
              <a:gd name="connsiteX181" fmla="*/ 152535 w 256347"/>
              <a:gd name="connsiteY181" fmla="*/ 34014 h 257327"/>
              <a:gd name="connsiteX182" fmla="*/ 156646 w 256347"/>
              <a:gd name="connsiteY182" fmla="*/ 34014 h 257327"/>
              <a:gd name="connsiteX183" fmla="*/ 161478 w 256347"/>
              <a:gd name="connsiteY183" fmla="*/ 39496 h 257327"/>
              <a:gd name="connsiteX184" fmla="*/ 162848 w 256347"/>
              <a:gd name="connsiteY184" fmla="*/ 46708 h 257327"/>
              <a:gd name="connsiteX185" fmla="*/ 160107 w 256347"/>
              <a:gd name="connsiteY185" fmla="*/ 50097 h 257327"/>
              <a:gd name="connsiteX186" fmla="*/ 155996 w 256347"/>
              <a:gd name="connsiteY186" fmla="*/ 50097 h 257327"/>
              <a:gd name="connsiteX187" fmla="*/ 151164 w 256347"/>
              <a:gd name="connsiteY187" fmla="*/ 44616 h 257327"/>
              <a:gd name="connsiteX188" fmla="*/ 149794 w 256347"/>
              <a:gd name="connsiteY188" fmla="*/ 37404 h 257327"/>
              <a:gd name="connsiteX189" fmla="*/ 152535 w 256347"/>
              <a:gd name="connsiteY189" fmla="*/ 33942 h 257327"/>
              <a:gd name="connsiteX190" fmla="*/ 195302 w 256347"/>
              <a:gd name="connsiteY190" fmla="*/ 100870 h 257327"/>
              <a:gd name="connsiteX191" fmla="*/ 196673 w 256347"/>
              <a:gd name="connsiteY191" fmla="*/ 103611 h 257327"/>
              <a:gd name="connsiteX192" fmla="*/ 185638 w 256347"/>
              <a:gd name="connsiteY192" fmla="*/ 109164 h 257327"/>
              <a:gd name="connsiteX193" fmla="*/ 185638 w 256347"/>
              <a:gd name="connsiteY193" fmla="*/ 105702 h 257327"/>
              <a:gd name="connsiteX194" fmla="*/ 187008 w 256347"/>
              <a:gd name="connsiteY194" fmla="*/ 100221 h 257327"/>
              <a:gd name="connsiteX195" fmla="*/ 188379 w 256347"/>
              <a:gd name="connsiteY195" fmla="*/ 96687 h 257327"/>
              <a:gd name="connsiteX196" fmla="*/ 187730 w 256347"/>
              <a:gd name="connsiteY196" fmla="*/ 93947 h 257327"/>
              <a:gd name="connsiteX197" fmla="*/ 186287 w 256347"/>
              <a:gd name="connsiteY197" fmla="*/ 93298 h 257327"/>
              <a:gd name="connsiteX198" fmla="*/ 184917 w 256347"/>
              <a:gd name="connsiteY198" fmla="*/ 93298 h 257327"/>
              <a:gd name="connsiteX199" fmla="*/ 183547 w 256347"/>
              <a:gd name="connsiteY199" fmla="*/ 94668 h 257327"/>
              <a:gd name="connsiteX200" fmla="*/ 183547 w 256347"/>
              <a:gd name="connsiteY200" fmla="*/ 96687 h 257327"/>
              <a:gd name="connsiteX201" fmla="*/ 180806 w 256347"/>
              <a:gd name="connsiteY201" fmla="*/ 98130 h 257327"/>
              <a:gd name="connsiteX202" fmla="*/ 180806 w 256347"/>
              <a:gd name="connsiteY202" fmla="*/ 93298 h 257327"/>
              <a:gd name="connsiteX203" fmla="*/ 183547 w 256347"/>
              <a:gd name="connsiteY203" fmla="*/ 90557 h 257327"/>
              <a:gd name="connsiteX204" fmla="*/ 187730 w 256347"/>
              <a:gd name="connsiteY204" fmla="*/ 89836 h 257327"/>
              <a:gd name="connsiteX205" fmla="*/ 190470 w 256347"/>
              <a:gd name="connsiteY205" fmla="*/ 92576 h 257327"/>
              <a:gd name="connsiteX206" fmla="*/ 191119 w 256347"/>
              <a:gd name="connsiteY206" fmla="*/ 94668 h 257327"/>
              <a:gd name="connsiteX207" fmla="*/ 191119 w 256347"/>
              <a:gd name="connsiteY207" fmla="*/ 97408 h 257327"/>
              <a:gd name="connsiteX208" fmla="*/ 190470 w 256347"/>
              <a:gd name="connsiteY208" fmla="*/ 100221 h 257327"/>
              <a:gd name="connsiteX209" fmla="*/ 189100 w 256347"/>
              <a:gd name="connsiteY209" fmla="*/ 102962 h 257327"/>
              <a:gd name="connsiteX210" fmla="*/ 189100 w 256347"/>
              <a:gd name="connsiteY210" fmla="*/ 104332 h 257327"/>
              <a:gd name="connsiteX211" fmla="*/ 196673 w 256347"/>
              <a:gd name="connsiteY211" fmla="*/ 87095 h 257327"/>
              <a:gd name="connsiteX212" fmla="*/ 195951 w 256347"/>
              <a:gd name="connsiteY212" fmla="*/ 87817 h 257327"/>
              <a:gd name="connsiteX213" fmla="*/ 195951 w 256347"/>
              <a:gd name="connsiteY213" fmla="*/ 89836 h 257327"/>
              <a:gd name="connsiteX214" fmla="*/ 197322 w 256347"/>
              <a:gd name="connsiteY214" fmla="*/ 93298 h 257327"/>
              <a:gd name="connsiteX215" fmla="*/ 200062 w 256347"/>
              <a:gd name="connsiteY215" fmla="*/ 97408 h 257327"/>
              <a:gd name="connsiteX216" fmla="*/ 201433 w 256347"/>
              <a:gd name="connsiteY216" fmla="*/ 98130 h 257327"/>
              <a:gd name="connsiteX217" fmla="*/ 202154 w 256347"/>
              <a:gd name="connsiteY217" fmla="*/ 98130 h 257327"/>
              <a:gd name="connsiteX218" fmla="*/ 202875 w 256347"/>
              <a:gd name="connsiteY218" fmla="*/ 97408 h 257327"/>
              <a:gd name="connsiteX219" fmla="*/ 202875 w 256347"/>
              <a:gd name="connsiteY219" fmla="*/ 96038 h 257327"/>
              <a:gd name="connsiteX220" fmla="*/ 201433 w 256347"/>
              <a:gd name="connsiteY220" fmla="*/ 91928 h 257327"/>
              <a:gd name="connsiteX221" fmla="*/ 199413 w 256347"/>
              <a:gd name="connsiteY221" fmla="*/ 87817 h 257327"/>
              <a:gd name="connsiteX222" fmla="*/ 198043 w 256347"/>
              <a:gd name="connsiteY222" fmla="*/ 87095 h 257327"/>
              <a:gd name="connsiteX223" fmla="*/ 195302 w 256347"/>
              <a:gd name="connsiteY223" fmla="*/ 85004 h 257327"/>
              <a:gd name="connsiteX224" fmla="*/ 200062 w 256347"/>
              <a:gd name="connsiteY224" fmla="*/ 84355 h 257327"/>
              <a:gd name="connsiteX225" fmla="*/ 204245 w 256347"/>
              <a:gd name="connsiteY225" fmla="*/ 89836 h 257327"/>
              <a:gd name="connsiteX226" fmla="*/ 206265 w 256347"/>
              <a:gd name="connsiteY226" fmla="*/ 97408 h 257327"/>
              <a:gd name="connsiteX227" fmla="*/ 203524 w 256347"/>
              <a:gd name="connsiteY227" fmla="*/ 100870 h 257327"/>
              <a:gd name="connsiteX228" fmla="*/ 198692 w 256347"/>
              <a:gd name="connsiteY228" fmla="*/ 100870 h 257327"/>
              <a:gd name="connsiteX229" fmla="*/ 194581 w 256347"/>
              <a:gd name="connsiteY229" fmla="*/ 95317 h 257327"/>
              <a:gd name="connsiteX230" fmla="*/ 192489 w 256347"/>
              <a:gd name="connsiteY230" fmla="*/ 88105 h 257327"/>
              <a:gd name="connsiteX231" fmla="*/ 195302 w 256347"/>
              <a:gd name="connsiteY231" fmla="*/ 85292 h 257327"/>
              <a:gd name="connsiteX232" fmla="*/ 209077 w 256347"/>
              <a:gd name="connsiteY232" fmla="*/ 80893 h 257327"/>
              <a:gd name="connsiteX233" fmla="*/ 207635 w 256347"/>
              <a:gd name="connsiteY233" fmla="*/ 82263 h 257327"/>
              <a:gd name="connsiteX234" fmla="*/ 207635 w 256347"/>
              <a:gd name="connsiteY234" fmla="*/ 83633 h 257327"/>
              <a:gd name="connsiteX235" fmla="*/ 209726 w 256347"/>
              <a:gd name="connsiteY235" fmla="*/ 87817 h 257327"/>
              <a:gd name="connsiteX236" fmla="*/ 211818 w 256347"/>
              <a:gd name="connsiteY236" fmla="*/ 91206 h 257327"/>
              <a:gd name="connsiteX237" fmla="*/ 213188 w 256347"/>
              <a:gd name="connsiteY237" fmla="*/ 91928 h 257327"/>
              <a:gd name="connsiteX238" fmla="*/ 214559 w 256347"/>
              <a:gd name="connsiteY238" fmla="*/ 91928 h 257327"/>
              <a:gd name="connsiteX239" fmla="*/ 215280 w 256347"/>
              <a:gd name="connsiteY239" fmla="*/ 91206 h 257327"/>
              <a:gd name="connsiteX240" fmla="*/ 215280 w 256347"/>
              <a:gd name="connsiteY240" fmla="*/ 89836 h 257327"/>
              <a:gd name="connsiteX241" fmla="*/ 213188 w 256347"/>
              <a:gd name="connsiteY241" fmla="*/ 85725 h 257327"/>
              <a:gd name="connsiteX242" fmla="*/ 211097 w 256347"/>
              <a:gd name="connsiteY242" fmla="*/ 82263 h 257327"/>
              <a:gd name="connsiteX243" fmla="*/ 209726 w 256347"/>
              <a:gd name="connsiteY243" fmla="*/ 80893 h 257327"/>
              <a:gd name="connsiteX244" fmla="*/ 207635 w 256347"/>
              <a:gd name="connsiteY244" fmla="*/ 78802 h 257327"/>
              <a:gd name="connsiteX245" fmla="*/ 211818 w 256347"/>
              <a:gd name="connsiteY245" fmla="*/ 78080 h 257327"/>
              <a:gd name="connsiteX246" fmla="*/ 216650 w 256347"/>
              <a:gd name="connsiteY246" fmla="*/ 84355 h 257327"/>
              <a:gd name="connsiteX247" fmla="*/ 218020 w 256347"/>
              <a:gd name="connsiteY247" fmla="*/ 91567 h 257327"/>
              <a:gd name="connsiteX248" fmla="*/ 215280 w 256347"/>
              <a:gd name="connsiteY248" fmla="*/ 95029 h 257327"/>
              <a:gd name="connsiteX249" fmla="*/ 211097 w 256347"/>
              <a:gd name="connsiteY249" fmla="*/ 95029 h 257327"/>
              <a:gd name="connsiteX250" fmla="*/ 206265 w 256347"/>
              <a:gd name="connsiteY250" fmla="*/ 89547 h 257327"/>
              <a:gd name="connsiteX251" fmla="*/ 204894 w 256347"/>
              <a:gd name="connsiteY251" fmla="*/ 82335 h 257327"/>
              <a:gd name="connsiteX252" fmla="*/ 207635 w 256347"/>
              <a:gd name="connsiteY252" fmla="*/ 78874 h 257327"/>
              <a:gd name="connsiteX253" fmla="*/ 199413 w 256347"/>
              <a:gd name="connsiteY253" fmla="*/ 171188 h 257327"/>
              <a:gd name="connsiteX254" fmla="*/ 200784 w 256347"/>
              <a:gd name="connsiteY254" fmla="*/ 173929 h 257327"/>
              <a:gd name="connsiteX255" fmla="*/ 190470 w 256347"/>
              <a:gd name="connsiteY255" fmla="*/ 179482 h 257327"/>
              <a:gd name="connsiteX256" fmla="*/ 189749 w 256347"/>
              <a:gd name="connsiteY256" fmla="*/ 176020 h 257327"/>
              <a:gd name="connsiteX257" fmla="*/ 191119 w 256347"/>
              <a:gd name="connsiteY257" fmla="*/ 170467 h 257327"/>
              <a:gd name="connsiteX258" fmla="*/ 192489 w 256347"/>
              <a:gd name="connsiteY258" fmla="*/ 167077 h 257327"/>
              <a:gd name="connsiteX259" fmla="*/ 192489 w 256347"/>
              <a:gd name="connsiteY259" fmla="*/ 164337 h 257327"/>
              <a:gd name="connsiteX260" fmla="*/ 191119 w 256347"/>
              <a:gd name="connsiteY260" fmla="*/ 163616 h 257327"/>
              <a:gd name="connsiteX261" fmla="*/ 189417 w 256347"/>
              <a:gd name="connsiteY261" fmla="*/ 163298 h 257327"/>
              <a:gd name="connsiteX262" fmla="*/ 189100 w 256347"/>
              <a:gd name="connsiteY262" fmla="*/ 163616 h 257327"/>
              <a:gd name="connsiteX263" fmla="*/ 187730 w 256347"/>
              <a:gd name="connsiteY263" fmla="*/ 164985 h 257327"/>
              <a:gd name="connsiteX264" fmla="*/ 188379 w 256347"/>
              <a:gd name="connsiteY264" fmla="*/ 167077 h 257327"/>
              <a:gd name="connsiteX265" fmla="*/ 184917 w 256347"/>
              <a:gd name="connsiteY265" fmla="*/ 168448 h 257327"/>
              <a:gd name="connsiteX266" fmla="*/ 184917 w 256347"/>
              <a:gd name="connsiteY266" fmla="*/ 163616 h 257327"/>
              <a:gd name="connsiteX267" fmla="*/ 187730 w 256347"/>
              <a:gd name="connsiteY267" fmla="*/ 160875 h 257327"/>
              <a:gd name="connsiteX268" fmla="*/ 192489 w 256347"/>
              <a:gd name="connsiteY268" fmla="*/ 160153 h 257327"/>
              <a:gd name="connsiteX269" fmla="*/ 195302 w 256347"/>
              <a:gd name="connsiteY269" fmla="*/ 162894 h 257327"/>
              <a:gd name="connsiteX270" fmla="*/ 195951 w 256347"/>
              <a:gd name="connsiteY270" fmla="*/ 164985 h 257327"/>
              <a:gd name="connsiteX271" fmla="*/ 195302 w 256347"/>
              <a:gd name="connsiteY271" fmla="*/ 167726 h 257327"/>
              <a:gd name="connsiteX272" fmla="*/ 194581 w 256347"/>
              <a:gd name="connsiteY272" fmla="*/ 170467 h 257327"/>
              <a:gd name="connsiteX273" fmla="*/ 193860 w 256347"/>
              <a:gd name="connsiteY273" fmla="*/ 173207 h 257327"/>
              <a:gd name="connsiteX274" fmla="*/ 193211 w 256347"/>
              <a:gd name="connsiteY274" fmla="*/ 174650 h 257327"/>
              <a:gd name="connsiteX275" fmla="*/ 205615 w 256347"/>
              <a:gd name="connsiteY275" fmla="*/ 163976 h 257327"/>
              <a:gd name="connsiteX276" fmla="*/ 202875 w 256347"/>
              <a:gd name="connsiteY276" fmla="*/ 159072 h 257327"/>
              <a:gd name="connsiteX277" fmla="*/ 202154 w 256347"/>
              <a:gd name="connsiteY277" fmla="*/ 166284 h 257327"/>
              <a:gd name="connsiteX278" fmla="*/ 208356 w 256347"/>
              <a:gd name="connsiteY278" fmla="*/ 170106 h 257327"/>
              <a:gd name="connsiteX279" fmla="*/ 206986 w 256347"/>
              <a:gd name="connsiteY279" fmla="*/ 166717 h 257327"/>
              <a:gd name="connsiteX280" fmla="*/ 200784 w 256347"/>
              <a:gd name="connsiteY280" fmla="*/ 170106 h 257327"/>
              <a:gd name="connsiteX281" fmla="*/ 199413 w 256347"/>
              <a:gd name="connsiteY281" fmla="*/ 167366 h 257327"/>
              <a:gd name="connsiteX282" fmla="*/ 200784 w 256347"/>
              <a:gd name="connsiteY282" fmla="*/ 154240 h 257327"/>
              <a:gd name="connsiteX283" fmla="*/ 203524 w 256347"/>
              <a:gd name="connsiteY283" fmla="*/ 152869 h 257327"/>
              <a:gd name="connsiteX284" fmla="*/ 208356 w 256347"/>
              <a:gd name="connsiteY284" fmla="*/ 162534 h 257327"/>
              <a:gd name="connsiteX285" fmla="*/ 210448 w 256347"/>
              <a:gd name="connsiteY285" fmla="*/ 161884 h 257327"/>
              <a:gd name="connsiteX286" fmla="*/ 211818 w 256347"/>
              <a:gd name="connsiteY286" fmla="*/ 163976 h 257327"/>
              <a:gd name="connsiteX287" fmla="*/ 209726 w 256347"/>
              <a:gd name="connsiteY287" fmla="*/ 165346 h 257327"/>
              <a:gd name="connsiteX288" fmla="*/ 211097 w 256347"/>
              <a:gd name="connsiteY288" fmla="*/ 168087 h 257327"/>
              <a:gd name="connsiteX289" fmla="*/ 213188 w 256347"/>
              <a:gd name="connsiteY289" fmla="*/ 150850 h 257327"/>
              <a:gd name="connsiteX290" fmla="*/ 212467 w 256347"/>
              <a:gd name="connsiteY290" fmla="*/ 151499 h 257327"/>
              <a:gd name="connsiteX291" fmla="*/ 212467 w 256347"/>
              <a:gd name="connsiteY291" fmla="*/ 153591 h 257327"/>
              <a:gd name="connsiteX292" fmla="*/ 213837 w 256347"/>
              <a:gd name="connsiteY292" fmla="*/ 157702 h 257327"/>
              <a:gd name="connsiteX293" fmla="*/ 215929 w 256347"/>
              <a:gd name="connsiteY293" fmla="*/ 161163 h 257327"/>
              <a:gd name="connsiteX294" fmla="*/ 217299 w 256347"/>
              <a:gd name="connsiteY294" fmla="*/ 161884 h 257327"/>
              <a:gd name="connsiteX295" fmla="*/ 218742 w 256347"/>
              <a:gd name="connsiteY295" fmla="*/ 161884 h 257327"/>
              <a:gd name="connsiteX296" fmla="*/ 219391 w 256347"/>
              <a:gd name="connsiteY296" fmla="*/ 161163 h 257327"/>
              <a:gd name="connsiteX297" fmla="*/ 219391 w 256347"/>
              <a:gd name="connsiteY297" fmla="*/ 159793 h 257327"/>
              <a:gd name="connsiteX298" fmla="*/ 218020 w 256347"/>
              <a:gd name="connsiteY298" fmla="*/ 155682 h 257327"/>
              <a:gd name="connsiteX299" fmla="*/ 215929 w 256347"/>
              <a:gd name="connsiteY299" fmla="*/ 152220 h 257327"/>
              <a:gd name="connsiteX300" fmla="*/ 214559 w 256347"/>
              <a:gd name="connsiteY300" fmla="*/ 150850 h 257327"/>
              <a:gd name="connsiteX301" fmla="*/ 211818 w 256347"/>
              <a:gd name="connsiteY301" fmla="*/ 148758 h 257327"/>
              <a:gd name="connsiteX302" fmla="*/ 215929 w 256347"/>
              <a:gd name="connsiteY302" fmla="*/ 148109 h 257327"/>
              <a:gd name="connsiteX303" fmla="*/ 220761 w 256347"/>
              <a:gd name="connsiteY303" fmla="*/ 154240 h 257327"/>
              <a:gd name="connsiteX304" fmla="*/ 222852 w 256347"/>
              <a:gd name="connsiteY304" fmla="*/ 161452 h 257327"/>
              <a:gd name="connsiteX305" fmla="*/ 220112 w 256347"/>
              <a:gd name="connsiteY305" fmla="*/ 164914 h 257327"/>
              <a:gd name="connsiteX306" fmla="*/ 215280 w 256347"/>
              <a:gd name="connsiteY306" fmla="*/ 164914 h 257327"/>
              <a:gd name="connsiteX307" fmla="*/ 211097 w 256347"/>
              <a:gd name="connsiteY307" fmla="*/ 159360 h 257327"/>
              <a:gd name="connsiteX308" fmla="*/ 209077 w 256347"/>
              <a:gd name="connsiteY308" fmla="*/ 152148 h 257327"/>
              <a:gd name="connsiteX309" fmla="*/ 211818 w 256347"/>
              <a:gd name="connsiteY309" fmla="*/ 148687 h 257327"/>
              <a:gd name="connsiteX310" fmla="*/ 104286 w 256347"/>
              <a:gd name="connsiteY310" fmla="*/ 206022 h 257327"/>
              <a:gd name="connsiteX311" fmla="*/ 103565 w 256347"/>
              <a:gd name="connsiteY311" fmla="*/ 207392 h 257327"/>
              <a:gd name="connsiteX312" fmla="*/ 103565 w 256347"/>
              <a:gd name="connsiteY312" fmla="*/ 208763 h 257327"/>
              <a:gd name="connsiteX313" fmla="*/ 104935 w 256347"/>
              <a:gd name="connsiteY313" fmla="*/ 212874 h 257327"/>
              <a:gd name="connsiteX314" fmla="*/ 107027 w 256347"/>
              <a:gd name="connsiteY314" fmla="*/ 216336 h 257327"/>
              <a:gd name="connsiteX315" fmla="*/ 108397 w 256347"/>
              <a:gd name="connsiteY315" fmla="*/ 216985 h 257327"/>
              <a:gd name="connsiteX316" fmla="*/ 109767 w 256347"/>
              <a:gd name="connsiteY316" fmla="*/ 216985 h 257327"/>
              <a:gd name="connsiteX317" fmla="*/ 110488 w 256347"/>
              <a:gd name="connsiteY317" fmla="*/ 216336 h 257327"/>
              <a:gd name="connsiteX318" fmla="*/ 110488 w 256347"/>
              <a:gd name="connsiteY318" fmla="*/ 215687 h 257327"/>
              <a:gd name="connsiteX319" fmla="*/ 108397 w 256347"/>
              <a:gd name="connsiteY319" fmla="*/ 211503 h 257327"/>
              <a:gd name="connsiteX320" fmla="*/ 106305 w 256347"/>
              <a:gd name="connsiteY320" fmla="*/ 208114 h 257327"/>
              <a:gd name="connsiteX321" fmla="*/ 104935 w 256347"/>
              <a:gd name="connsiteY321" fmla="*/ 206744 h 257327"/>
              <a:gd name="connsiteX322" fmla="*/ 102916 w 256347"/>
              <a:gd name="connsiteY322" fmla="*/ 203931 h 257327"/>
              <a:gd name="connsiteX323" fmla="*/ 107027 w 256347"/>
              <a:gd name="connsiteY323" fmla="*/ 203931 h 257327"/>
              <a:gd name="connsiteX324" fmla="*/ 111859 w 256347"/>
              <a:gd name="connsiteY324" fmla="*/ 209412 h 257327"/>
              <a:gd name="connsiteX325" fmla="*/ 113229 w 256347"/>
              <a:gd name="connsiteY325" fmla="*/ 216624 h 257327"/>
              <a:gd name="connsiteX326" fmla="*/ 111137 w 256347"/>
              <a:gd name="connsiteY326" fmla="*/ 220086 h 257327"/>
              <a:gd name="connsiteX327" fmla="*/ 106305 w 256347"/>
              <a:gd name="connsiteY327" fmla="*/ 220086 h 257327"/>
              <a:gd name="connsiteX328" fmla="*/ 101473 w 256347"/>
              <a:gd name="connsiteY328" fmla="*/ 214533 h 257327"/>
              <a:gd name="connsiteX329" fmla="*/ 100103 w 256347"/>
              <a:gd name="connsiteY329" fmla="*/ 207321 h 257327"/>
              <a:gd name="connsiteX330" fmla="*/ 102916 w 256347"/>
              <a:gd name="connsiteY330" fmla="*/ 203859 h 257327"/>
              <a:gd name="connsiteX331" fmla="*/ 209726 w 256347"/>
              <a:gd name="connsiteY331" fmla="*/ 194627 h 257327"/>
              <a:gd name="connsiteX332" fmla="*/ 209726 w 256347"/>
              <a:gd name="connsiteY332" fmla="*/ 194627 h 257327"/>
              <a:gd name="connsiteX333" fmla="*/ 211263 w 256347"/>
              <a:gd name="connsiteY333" fmla="*/ 201183 h 257327"/>
              <a:gd name="connsiteX334" fmla="*/ 211818 w 256347"/>
              <a:gd name="connsiteY334" fmla="*/ 201479 h 257327"/>
              <a:gd name="connsiteX335" fmla="*/ 226963 w 256347"/>
              <a:gd name="connsiteY335" fmla="*/ 210494 h 257327"/>
              <a:gd name="connsiteX336" fmla="*/ 193211 w 256347"/>
              <a:gd name="connsiteY336" fmla="*/ 239342 h 257327"/>
              <a:gd name="connsiteX337" fmla="*/ 192489 w 256347"/>
              <a:gd name="connsiteY337" fmla="*/ 237972 h 257327"/>
              <a:gd name="connsiteX338" fmla="*/ 184196 w 256347"/>
              <a:gd name="connsiteY338" fmla="*/ 221456 h 257327"/>
              <a:gd name="connsiteX339" fmla="*/ 174604 w 256347"/>
              <a:gd name="connsiteY339" fmla="*/ 217994 h 257327"/>
              <a:gd name="connsiteX340" fmla="*/ 174604 w 256347"/>
              <a:gd name="connsiteY340" fmla="*/ 217994 h 257327"/>
              <a:gd name="connsiteX341" fmla="*/ 171099 w 256347"/>
              <a:gd name="connsiteY341" fmla="*/ 227572 h 257327"/>
              <a:gd name="connsiteX342" fmla="*/ 171142 w 256347"/>
              <a:gd name="connsiteY342" fmla="*/ 227658 h 257327"/>
              <a:gd name="connsiteX343" fmla="*/ 179436 w 256347"/>
              <a:gd name="connsiteY343" fmla="*/ 244174 h 257327"/>
              <a:gd name="connsiteX344" fmla="*/ 180085 w 256347"/>
              <a:gd name="connsiteY344" fmla="*/ 245545 h 257327"/>
              <a:gd name="connsiteX345" fmla="*/ 138687 w 256347"/>
              <a:gd name="connsiteY345" fmla="*/ 256579 h 257327"/>
              <a:gd name="connsiteX346" fmla="*/ 138687 w 256347"/>
              <a:gd name="connsiteY346" fmla="*/ 255930 h 257327"/>
              <a:gd name="connsiteX347" fmla="*/ 141500 w 256347"/>
              <a:gd name="connsiteY347" fmla="*/ 236602 h 257327"/>
              <a:gd name="connsiteX348" fmla="*/ 136668 w 256347"/>
              <a:gd name="connsiteY348" fmla="*/ 231048 h 257327"/>
              <a:gd name="connsiteX349" fmla="*/ 136668 w 256347"/>
              <a:gd name="connsiteY349" fmla="*/ 231048 h 257327"/>
              <a:gd name="connsiteX350" fmla="*/ 130466 w 256347"/>
              <a:gd name="connsiteY350" fmla="*/ 236602 h 257327"/>
              <a:gd name="connsiteX351" fmla="*/ 128374 w 256347"/>
              <a:gd name="connsiteY351" fmla="*/ 255209 h 257327"/>
              <a:gd name="connsiteX352" fmla="*/ 128374 w 256347"/>
              <a:gd name="connsiteY352" fmla="*/ 257300 h 257327"/>
              <a:gd name="connsiteX353" fmla="*/ 95992 w 256347"/>
              <a:gd name="connsiteY353" fmla="*/ 253189 h 257327"/>
              <a:gd name="connsiteX354" fmla="*/ 101473 w 256347"/>
              <a:gd name="connsiteY354" fmla="*/ 235231 h 257327"/>
              <a:gd name="connsiteX355" fmla="*/ 97507 w 256347"/>
              <a:gd name="connsiteY355" fmla="*/ 225834 h 257327"/>
              <a:gd name="connsiteX356" fmla="*/ 96713 w 256347"/>
              <a:gd name="connsiteY356" fmla="*/ 225567 h 257327"/>
              <a:gd name="connsiteX357" fmla="*/ 86393 w 256347"/>
              <a:gd name="connsiteY357" fmla="*/ 230219 h 257327"/>
              <a:gd name="connsiteX358" fmla="*/ 86328 w 256347"/>
              <a:gd name="connsiteY358" fmla="*/ 230399 h 257327"/>
              <a:gd name="connsiteX359" fmla="*/ 80847 w 256347"/>
              <a:gd name="connsiteY359" fmla="*/ 247636 h 257327"/>
              <a:gd name="connsiteX360" fmla="*/ 48392 w 256347"/>
              <a:gd name="connsiteY360" fmla="*/ 229029 h 257327"/>
              <a:gd name="connsiteX361" fmla="*/ 60148 w 256347"/>
              <a:gd name="connsiteY361" fmla="*/ 215254 h 257327"/>
              <a:gd name="connsiteX362" fmla="*/ 60076 w 256347"/>
              <a:gd name="connsiteY362" fmla="*/ 208215 h 257327"/>
              <a:gd name="connsiteX363" fmla="*/ 59427 w 256347"/>
              <a:gd name="connsiteY363" fmla="*/ 207681 h 257327"/>
              <a:gd name="connsiteX364" fmla="*/ 51854 w 256347"/>
              <a:gd name="connsiteY364" fmla="*/ 208330 h 257327"/>
              <a:gd name="connsiteX365" fmla="*/ 40171 w 256347"/>
              <a:gd name="connsiteY365" fmla="*/ 222105 h 257327"/>
              <a:gd name="connsiteX366" fmla="*/ 17380 w 256347"/>
              <a:gd name="connsiteY366" fmla="*/ 193906 h 257327"/>
              <a:gd name="connsiteX367" fmla="*/ 33968 w 256347"/>
              <a:gd name="connsiteY367" fmla="*/ 185612 h 257327"/>
              <a:gd name="connsiteX368" fmla="*/ 37430 w 256347"/>
              <a:gd name="connsiteY368" fmla="*/ 174578 h 257327"/>
              <a:gd name="connsiteX369" fmla="*/ 26706 w 256347"/>
              <a:gd name="connsiteY369" fmla="*/ 170957 h 257327"/>
              <a:gd name="connsiteX370" fmla="*/ 26395 w 256347"/>
              <a:gd name="connsiteY370" fmla="*/ 171116 h 257327"/>
              <a:gd name="connsiteX371" fmla="*/ 10529 w 256347"/>
              <a:gd name="connsiteY371" fmla="*/ 179410 h 257327"/>
              <a:gd name="connsiteX372" fmla="*/ 865 w 256347"/>
              <a:gd name="connsiteY372" fmla="*/ 142845 h 257327"/>
              <a:gd name="connsiteX373" fmla="*/ 18823 w 256347"/>
              <a:gd name="connsiteY373" fmla="*/ 142123 h 257327"/>
              <a:gd name="connsiteX374" fmla="*/ 20842 w 256347"/>
              <a:gd name="connsiteY374" fmla="*/ 141474 h 257327"/>
              <a:gd name="connsiteX375" fmla="*/ 23583 w 256347"/>
              <a:gd name="connsiteY375" fmla="*/ 135993 h 257327"/>
              <a:gd name="connsiteX376" fmla="*/ 18102 w 256347"/>
              <a:gd name="connsiteY376" fmla="*/ 131161 h 257327"/>
              <a:gd name="connsiteX377" fmla="*/ 144 w 256347"/>
              <a:gd name="connsiteY377" fmla="*/ 132531 h 257327"/>
              <a:gd name="connsiteX378" fmla="*/ 4326 w 256347"/>
              <a:gd name="connsiteY378" fmla="*/ 96471 h 257327"/>
              <a:gd name="connsiteX379" fmla="*/ 21563 w 256347"/>
              <a:gd name="connsiteY379" fmla="*/ 102024 h 257327"/>
              <a:gd name="connsiteX380" fmla="*/ 27045 w 256347"/>
              <a:gd name="connsiteY380" fmla="*/ 101375 h 257327"/>
              <a:gd name="connsiteX381" fmla="*/ 31155 w 256347"/>
              <a:gd name="connsiteY381" fmla="*/ 96471 h 257327"/>
              <a:gd name="connsiteX382" fmla="*/ 27095 w 256347"/>
              <a:gd name="connsiteY382" fmla="*/ 87117 h 257327"/>
              <a:gd name="connsiteX383" fmla="*/ 26395 w 256347"/>
              <a:gd name="connsiteY383" fmla="*/ 86879 h 257327"/>
              <a:gd name="connsiteX384" fmla="*/ 9159 w 256347"/>
              <a:gd name="connsiteY384" fmla="*/ 81326 h 257327"/>
              <a:gd name="connsiteX385" fmla="*/ 27766 w 256347"/>
              <a:gd name="connsiteY385" fmla="*/ 48943 h 257327"/>
              <a:gd name="connsiteX386" fmla="*/ 41541 w 256347"/>
              <a:gd name="connsiteY386" fmla="*/ 60699 h 257327"/>
              <a:gd name="connsiteX387" fmla="*/ 47743 w 256347"/>
              <a:gd name="connsiteY387" fmla="*/ 61348 h 257327"/>
              <a:gd name="connsiteX388" fmla="*/ 49114 w 256347"/>
              <a:gd name="connsiteY388" fmla="*/ 59978 h 257327"/>
              <a:gd name="connsiteX389" fmla="*/ 48392 w 256347"/>
              <a:gd name="connsiteY389" fmla="*/ 52405 h 257327"/>
              <a:gd name="connsiteX390" fmla="*/ 34617 w 256347"/>
              <a:gd name="connsiteY390" fmla="*/ 40722 h 257327"/>
              <a:gd name="connsiteX391" fmla="*/ 62889 w 256347"/>
              <a:gd name="connsiteY391" fmla="*/ 17932 h 257327"/>
              <a:gd name="connsiteX392" fmla="*/ 71183 w 256347"/>
              <a:gd name="connsiteY392" fmla="*/ 34447 h 257327"/>
              <a:gd name="connsiteX393" fmla="*/ 82217 w 256347"/>
              <a:gd name="connsiteY393" fmla="*/ 37909 h 257327"/>
              <a:gd name="connsiteX394" fmla="*/ 85772 w 256347"/>
              <a:gd name="connsiteY394" fmla="*/ 27055 h 257327"/>
              <a:gd name="connsiteX395" fmla="*/ 85679 w 256347"/>
              <a:gd name="connsiteY395" fmla="*/ 26875 h 257327"/>
              <a:gd name="connsiteX396" fmla="*/ 77385 w 256347"/>
              <a:gd name="connsiteY396" fmla="*/ 11080 h 257327"/>
              <a:gd name="connsiteX397" fmla="*/ 113950 w 256347"/>
              <a:gd name="connsiteY397" fmla="*/ 1416 h 257327"/>
              <a:gd name="connsiteX398" fmla="*/ 114599 w 256347"/>
              <a:gd name="connsiteY398" fmla="*/ 19302 h 257327"/>
              <a:gd name="connsiteX399" fmla="*/ 120802 w 256347"/>
              <a:gd name="connsiteY399" fmla="*/ 24134 h 257327"/>
              <a:gd name="connsiteX400" fmla="*/ 122893 w 256347"/>
              <a:gd name="connsiteY400" fmla="*/ 23485 h 257327"/>
              <a:gd name="connsiteX401" fmla="*/ 125634 w 256347"/>
              <a:gd name="connsiteY401" fmla="*/ 18580 h 257327"/>
              <a:gd name="connsiteX402" fmla="*/ 124263 w 256347"/>
              <a:gd name="connsiteY402" fmla="*/ -26 h 257327"/>
              <a:gd name="connsiteX403" fmla="*/ 160324 w 256347"/>
              <a:gd name="connsiteY403" fmla="*/ 4156 h 257327"/>
              <a:gd name="connsiteX404" fmla="*/ 154770 w 256347"/>
              <a:gd name="connsiteY404" fmla="*/ 22043 h 257327"/>
              <a:gd name="connsiteX405" fmla="*/ 158968 w 256347"/>
              <a:gd name="connsiteY405" fmla="*/ 31339 h 257327"/>
              <a:gd name="connsiteX406" fmla="*/ 160324 w 256347"/>
              <a:gd name="connsiteY406" fmla="*/ 31706 h 257327"/>
              <a:gd name="connsiteX407" fmla="*/ 165805 w 256347"/>
              <a:gd name="connsiteY407" fmla="*/ 31058 h 257327"/>
              <a:gd name="connsiteX408" fmla="*/ 169988 w 256347"/>
              <a:gd name="connsiteY408" fmla="*/ 26875 h 257327"/>
              <a:gd name="connsiteX409" fmla="*/ 175469 w 256347"/>
              <a:gd name="connsiteY409" fmla="*/ 9710 h 257327"/>
              <a:gd name="connsiteX410" fmla="*/ 207851 w 256347"/>
              <a:gd name="connsiteY410" fmla="*/ 28245 h 257327"/>
              <a:gd name="connsiteX411" fmla="*/ 195663 w 256347"/>
              <a:gd name="connsiteY411" fmla="*/ 42597 h 257327"/>
              <a:gd name="connsiteX412" fmla="*/ 196384 w 256347"/>
              <a:gd name="connsiteY412" fmla="*/ 49809 h 257327"/>
              <a:gd name="connsiteX413" fmla="*/ 201865 w 256347"/>
              <a:gd name="connsiteY413" fmla="*/ 50530 h 257327"/>
              <a:gd name="connsiteX414" fmla="*/ 203957 w 256347"/>
              <a:gd name="connsiteY414" fmla="*/ 49160 h 257327"/>
              <a:gd name="connsiteX415" fmla="*/ 215640 w 256347"/>
              <a:gd name="connsiteY415" fmla="*/ 35385 h 257327"/>
              <a:gd name="connsiteX416" fmla="*/ 238358 w 256347"/>
              <a:gd name="connsiteY416" fmla="*/ 63656 h 257327"/>
              <a:gd name="connsiteX417" fmla="*/ 221843 w 256347"/>
              <a:gd name="connsiteY417" fmla="*/ 71950 h 257327"/>
              <a:gd name="connsiteX418" fmla="*/ 218453 w 256347"/>
              <a:gd name="connsiteY418" fmla="*/ 82912 h 257327"/>
              <a:gd name="connsiteX419" fmla="*/ 229163 w 256347"/>
              <a:gd name="connsiteY419" fmla="*/ 86576 h 257327"/>
              <a:gd name="connsiteX420" fmla="*/ 229415 w 256347"/>
              <a:gd name="connsiteY420" fmla="*/ 86446 h 257327"/>
              <a:gd name="connsiteX421" fmla="*/ 246003 w 256347"/>
              <a:gd name="connsiteY421" fmla="*/ 78080 h 257327"/>
              <a:gd name="connsiteX422" fmla="*/ 254946 w 256347"/>
              <a:gd name="connsiteY422" fmla="*/ 114140 h 257327"/>
              <a:gd name="connsiteX423" fmla="*/ 236988 w 256347"/>
              <a:gd name="connsiteY423" fmla="*/ 115583 h 257327"/>
              <a:gd name="connsiteX424" fmla="*/ 232199 w 256347"/>
              <a:gd name="connsiteY424" fmla="*/ 121548 h 257327"/>
              <a:gd name="connsiteX425" fmla="*/ 232228 w 256347"/>
              <a:gd name="connsiteY425" fmla="*/ 121785 h 257327"/>
              <a:gd name="connsiteX426" fmla="*/ 237709 w 256347"/>
              <a:gd name="connsiteY426" fmla="*/ 126545 h 257327"/>
              <a:gd name="connsiteX427" fmla="*/ 256316 w 256347"/>
              <a:gd name="connsiteY427" fmla="*/ 125175 h 257327"/>
              <a:gd name="connsiteX428" fmla="*/ 252206 w 256347"/>
              <a:gd name="connsiteY428" fmla="*/ 161235 h 257327"/>
              <a:gd name="connsiteX429" fmla="*/ 234969 w 256347"/>
              <a:gd name="connsiteY429" fmla="*/ 155682 h 257327"/>
              <a:gd name="connsiteX430" fmla="*/ 224865 w 256347"/>
              <a:gd name="connsiteY430" fmla="*/ 160312 h 257327"/>
              <a:gd name="connsiteX431" fmla="*/ 224583 w 256347"/>
              <a:gd name="connsiteY431" fmla="*/ 161235 h 257327"/>
              <a:gd name="connsiteX432" fmla="*/ 228665 w 256347"/>
              <a:gd name="connsiteY432" fmla="*/ 170582 h 257327"/>
              <a:gd name="connsiteX433" fmla="*/ 229415 w 256347"/>
              <a:gd name="connsiteY433" fmla="*/ 170828 h 257327"/>
              <a:gd name="connsiteX434" fmla="*/ 246652 w 256347"/>
              <a:gd name="connsiteY434" fmla="*/ 176381 h 257327"/>
              <a:gd name="connsiteX435" fmla="*/ 233598 w 256347"/>
              <a:gd name="connsiteY435" fmla="*/ 201839 h 257327"/>
              <a:gd name="connsiteX436" fmla="*/ 217732 w 256347"/>
              <a:gd name="connsiteY436" fmla="*/ 192897 h 257327"/>
              <a:gd name="connsiteX437" fmla="*/ 209438 w 256347"/>
              <a:gd name="connsiteY437" fmla="*/ 194988 h 257327"/>
              <a:gd name="connsiteX438" fmla="*/ 123182 w 256347"/>
              <a:gd name="connsiteY438" fmla="*/ 121569 h 257327"/>
              <a:gd name="connsiteX439" fmla="*/ 75582 w 256347"/>
              <a:gd name="connsiteY439" fmla="*/ 103611 h 257327"/>
              <a:gd name="connsiteX440" fmla="*/ 114888 w 256347"/>
              <a:gd name="connsiteY440" fmla="*/ 136065 h 257327"/>
              <a:gd name="connsiteX441" fmla="*/ 123831 w 256347"/>
              <a:gd name="connsiteY441" fmla="*/ 152581 h 257327"/>
              <a:gd name="connsiteX442" fmla="*/ 148359 w 256347"/>
              <a:gd name="connsiteY442" fmla="*/ 146004 h 257327"/>
              <a:gd name="connsiteX443" fmla="*/ 148712 w 256347"/>
              <a:gd name="connsiteY443" fmla="*/ 145369 h 257327"/>
              <a:gd name="connsiteX444" fmla="*/ 142510 w 256347"/>
              <a:gd name="connsiteY444" fmla="*/ 120559 h 257327"/>
              <a:gd name="connsiteX445" fmla="*/ 123182 w 256347"/>
              <a:gd name="connsiteY445" fmla="*/ 121280 h 257327"/>
              <a:gd name="connsiteX446" fmla="*/ 51061 w 256347"/>
              <a:gd name="connsiteY446" fmla="*/ 177390 h 257327"/>
              <a:gd name="connsiteX447" fmla="*/ 49690 w 256347"/>
              <a:gd name="connsiteY447" fmla="*/ 174650 h 257327"/>
              <a:gd name="connsiteX448" fmla="*/ 42478 w 256347"/>
              <a:gd name="connsiteY448" fmla="*/ 178111 h 257327"/>
              <a:gd name="connsiteX449" fmla="*/ 41108 w 256347"/>
              <a:gd name="connsiteY449" fmla="*/ 175299 h 257327"/>
              <a:gd name="connsiteX450" fmla="*/ 43200 w 256347"/>
              <a:gd name="connsiteY450" fmla="*/ 162245 h 257327"/>
              <a:gd name="connsiteX451" fmla="*/ 45940 w 256347"/>
              <a:gd name="connsiteY451" fmla="*/ 160875 h 257327"/>
              <a:gd name="connsiteX452" fmla="*/ 50772 w 256347"/>
              <a:gd name="connsiteY452" fmla="*/ 170467 h 257327"/>
              <a:gd name="connsiteX453" fmla="*/ 52864 w 256347"/>
              <a:gd name="connsiteY453" fmla="*/ 169818 h 257327"/>
              <a:gd name="connsiteX454" fmla="*/ 54234 w 256347"/>
              <a:gd name="connsiteY454" fmla="*/ 171837 h 257327"/>
              <a:gd name="connsiteX455" fmla="*/ 52143 w 256347"/>
              <a:gd name="connsiteY455" fmla="*/ 173207 h 257327"/>
              <a:gd name="connsiteX456" fmla="*/ 53513 w 256347"/>
              <a:gd name="connsiteY456" fmla="*/ 176020 h 257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</a:cxnLst>
            <a:rect l="l" t="t" r="r" b="b"/>
            <a:pathLst>
              <a:path w="256347" h="257327">
                <a:moveTo>
                  <a:pt x="47455" y="171837"/>
                </a:moveTo>
                <a:lnTo>
                  <a:pt x="44714" y="166356"/>
                </a:lnTo>
                <a:lnTo>
                  <a:pt x="43993" y="173929"/>
                </a:lnTo>
                <a:close/>
                <a:moveTo>
                  <a:pt x="55027" y="158783"/>
                </a:moveTo>
                <a:cubicBezTo>
                  <a:pt x="54306" y="158783"/>
                  <a:pt x="54306" y="159432"/>
                  <a:pt x="53657" y="159432"/>
                </a:cubicBezTo>
                <a:lnTo>
                  <a:pt x="53657" y="161524"/>
                </a:lnTo>
                <a:cubicBezTo>
                  <a:pt x="54306" y="162245"/>
                  <a:pt x="54306" y="163616"/>
                  <a:pt x="55749" y="164985"/>
                </a:cubicBezTo>
                <a:cubicBezTo>
                  <a:pt x="56116" y="166486"/>
                  <a:pt x="56802" y="167892"/>
                  <a:pt x="57768" y="169096"/>
                </a:cubicBezTo>
                <a:cubicBezTo>
                  <a:pt x="58489" y="169818"/>
                  <a:pt x="58489" y="169818"/>
                  <a:pt x="59138" y="169818"/>
                </a:cubicBezTo>
                <a:lnTo>
                  <a:pt x="60509" y="169818"/>
                </a:lnTo>
                <a:cubicBezTo>
                  <a:pt x="60509" y="169421"/>
                  <a:pt x="60833" y="169096"/>
                  <a:pt x="61230" y="169096"/>
                </a:cubicBezTo>
                <a:lnTo>
                  <a:pt x="61230" y="167726"/>
                </a:lnTo>
                <a:cubicBezTo>
                  <a:pt x="60509" y="166356"/>
                  <a:pt x="60509" y="164985"/>
                  <a:pt x="59138" y="163616"/>
                </a:cubicBezTo>
                <a:cubicBezTo>
                  <a:pt x="58749" y="162101"/>
                  <a:pt x="58064" y="160680"/>
                  <a:pt x="57119" y="159432"/>
                </a:cubicBezTo>
                <a:cubicBezTo>
                  <a:pt x="56398" y="159432"/>
                  <a:pt x="56398" y="158783"/>
                  <a:pt x="55749" y="158783"/>
                </a:cubicBezTo>
                <a:close/>
                <a:moveTo>
                  <a:pt x="53657" y="156692"/>
                </a:moveTo>
                <a:cubicBezTo>
                  <a:pt x="55027" y="156043"/>
                  <a:pt x="56398" y="155322"/>
                  <a:pt x="57768" y="156043"/>
                </a:cubicBezTo>
                <a:cubicBezTo>
                  <a:pt x="59874" y="157363"/>
                  <a:pt x="61554" y="159267"/>
                  <a:pt x="62600" y="161524"/>
                </a:cubicBezTo>
                <a:cubicBezTo>
                  <a:pt x="63970" y="164985"/>
                  <a:pt x="64692" y="167077"/>
                  <a:pt x="63970" y="168736"/>
                </a:cubicBezTo>
                <a:cubicBezTo>
                  <a:pt x="63978" y="170387"/>
                  <a:pt x="62838" y="171830"/>
                  <a:pt x="61230" y="172198"/>
                </a:cubicBezTo>
                <a:cubicBezTo>
                  <a:pt x="59932" y="172840"/>
                  <a:pt x="58417" y="172840"/>
                  <a:pt x="57119" y="172198"/>
                </a:cubicBezTo>
                <a:cubicBezTo>
                  <a:pt x="55027" y="170856"/>
                  <a:pt x="53354" y="168959"/>
                  <a:pt x="52287" y="166717"/>
                </a:cubicBezTo>
                <a:cubicBezTo>
                  <a:pt x="50881" y="164430"/>
                  <a:pt x="50390" y="161704"/>
                  <a:pt x="50917" y="159072"/>
                </a:cubicBezTo>
                <a:cubicBezTo>
                  <a:pt x="50917" y="157702"/>
                  <a:pt x="52287" y="157052"/>
                  <a:pt x="53657" y="156331"/>
                </a:cubicBezTo>
                <a:close/>
                <a:moveTo>
                  <a:pt x="41252" y="103611"/>
                </a:moveTo>
                <a:cubicBezTo>
                  <a:pt x="41743" y="104325"/>
                  <a:pt x="42493" y="104815"/>
                  <a:pt x="43344" y="104981"/>
                </a:cubicBezTo>
                <a:cubicBezTo>
                  <a:pt x="43993" y="105702"/>
                  <a:pt x="43993" y="105702"/>
                  <a:pt x="44714" y="104981"/>
                </a:cubicBezTo>
                <a:cubicBezTo>
                  <a:pt x="45457" y="104945"/>
                  <a:pt x="46048" y="104354"/>
                  <a:pt x="46084" y="103611"/>
                </a:cubicBezTo>
                <a:lnTo>
                  <a:pt x="46084" y="101591"/>
                </a:lnTo>
                <a:cubicBezTo>
                  <a:pt x="45363" y="100870"/>
                  <a:pt x="44714" y="100221"/>
                  <a:pt x="43993" y="100221"/>
                </a:cubicBezTo>
                <a:cubicBezTo>
                  <a:pt x="43272" y="100221"/>
                  <a:pt x="43344" y="99500"/>
                  <a:pt x="42623" y="100221"/>
                </a:cubicBezTo>
                <a:cubicBezTo>
                  <a:pt x="41880" y="100257"/>
                  <a:pt x="41288" y="100849"/>
                  <a:pt x="41252" y="101591"/>
                </a:cubicBezTo>
                <a:lnTo>
                  <a:pt x="41252" y="103611"/>
                </a:lnTo>
                <a:close/>
                <a:moveTo>
                  <a:pt x="38512" y="96399"/>
                </a:moveTo>
                <a:cubicBezTo>
                  <a:pt x="38548" y="97156"/>
                  <a:pt x="39132" y="97769"/>
                  <a:pt x="39882" y="97841"/>
                </a:cubicBezTo>
                <a:lnTo>
                  <a:pt x="41252" y="97841"/>
                </a:lnTo>
                <a:cubicBezTo>
                  <a:pt x="41902" y="97120"/>
                  <a:pt x="41902" y="97120"/>
                  <a:pt x="41902" y="96399"/>
                </a:cubicBezTo>
                <a:cubicBezTo>
                  <a:pt x="42457" y="96016"/>
                  <a:pt x="42601" y="95252"/>
                  <a:pt x="42219" y="94697"/>
                </a:cubicBezTo>
                <a:cubicBezTo>
                  <a:pt x="42132" y="94574"/>
                  <a:pt x="42024" y="94466"/>
                  <a:pt x="41902" y="94379"/>
                </a:cubicBezTo>
                <a:cubicBezTo>
                  <a:pt x="41548" y="93983"/>
                  <a:pt x="41058" y="93731"/>
                  <a:pt x="40531" y="93658"/>
                </a:cubicBezTo>
                <a:lnTo>
                  <a:pt x="39161" y="93658"/>
                </a:lnTo>
                <a:cubicBezTo>
                  <a:pt x="38512" y="94379"/>
                  <a:pt x="38512" y="94379"/>
                  <a:pt x="38512" y="95029"/>
                </a:cubicBezTo>
                <a:cubicBezTo>
                  <a:pt x="38512" y="95678"/>
                  <a:pt x="37791" y="95750"/>
                  <a:pt x="38512" y="96399"/>
                </a:cubicBezTo>
                <a:close/>
                <a:moveTo>
                  <a:pt x="39161" y="99933"/>
                </a:moveTo>
                <a:cubicBezTo>
                  <a:pt x="38411" y="100027"/>
                  <a:pt x="37661" y="99760"/>
                  <a:pt x="37142" y="99211"/>
                </a:cubicBezTo>
                <a:cubicBezTo>
                  <a:pt x="36399" y="99175"/>
                  <a:pt x="35807" y="98584"/>
                  <a:pt x="35771" y="97841"/>
                </a:cubicBezTo>
                <a:cubicBezTo>
                  <a:pt x="35194" y="96781"/>
                  <a:pt x="34942" y="95577"/>
                  <a:pt x="35050" y="94379"/>
                </a:cubicBezTo>
                <a:cubicBezTo>
                  <a:pt x="35591" y="93153"/>
                  <a:pt x="36564" y="92180"/>
                  <a:pt x="37791" y="91639"/>
                </a:cubicBezTo>
                <a:cubicBezTo>
                  <a:pt x="39882" y="90918"/>
                  <a:pt x="40531" y="90268"/>
                  <a:pt x="41902" y="90918"/>
                </a:cubicBezTo>
                <a:cubicBezTo>
                  <a:pt x="43272" y="91567"/>
                  <a:pt x="43993" y="91639"/>
                  <a:pt x="44714" y="93009"/>
                </a:cubicBezTo>
                <a:cubicBezTo>
                  <a:pt x="45219" y="93557"/>
                  <a:pt x="45457" y="94293"/>
                  <a:pt x="45363" y="95029"/>
                </a:cubicBezTo>
                <a:cubicBezTo>
                  <a:pt x="45363" y="95750"/>
                  <a:pt x="44714" y="96399"/>
                  <a:pt x="43993" y="97120"/>
                </a:cubicBezTo>
                <a:cubicBezTo>
                  <a:pt x="45363" y="97120"/>
                  <a:pt x="46084" y="97120"/>
                  <a:pt x="46734" y="97841"/>
                </a:cubicBezTo>
                <a:cubicBezTo>
                  <a:pt x="47383" y="98563"/>
                  <a:pt x="48104" y="99211"/>
                  <a:pt x="48825" y="99933"/>
                </a:cubicBezTo>
                <a:cubicBezTo>
                  <a:pt x="49409" y="101216"/>
                  <a:pt x="49662" y="102637"/>
                  <a:pt x="49546" y="104044"/>
                </a:cubicBezTo>
                <a:cubicBezTo>
                  <a:pt x="48825" y="105414"/>
                  <a:pt x="47455" y="106063"/>
                  <a:pt x="46084" y="107505"/>
                </a:cubicBezTo>
                <a:cubicBezTo>
                  <a:pt x="44758" y="108039"/>
                  <a:pt x="43330" y="108263"/>
                  <a:pt x="41902" y="108155"/>
                </a:cubicBezTo>
                <a:cubicBezTo>
                  <a:pt x="40488" y="107664"/>
                  <a:pt x="39291" y="106698"/>
                  <a:pt x="38512" y="105414"/>
                </a:cubicBezTo>
                <a:cubicBezTo>
                  <a:pt x="38512" y="104044"/>
                  <a:pt x="37791" y="103322"/>
                  <a:pt x="37791" y="102673"/>
                </a:cubicBezTo>
                <a:cubicBezTo>
                  <a:pt x="37791" y="102024"/>
                  <a:pt x="38512" y="100582"/>
                  <a:pt x="39161" y="99933"/>
                </a:cubicBezTo>
                <a:close/>
                <a:moveTo>
                  <a:pt x="51566" y="87528"/>
                </a:moveTo>
                <a:cubicBezTo>
                  <a:pt x="50917" y="88177"/>
                  <a:pt x="50917" y="88177"/>
                  <a:pt x="50917" y="88898"/>
                </a:cubicBezTo>
                <a:cubicBezTo>
                  <a:pt x="50917" y="89620"/>
                  <a:pt x="50195" y="89547"/>
                  <a:pt x="50917" y="90268"/>
                </a:cubicBezTo>
                <a:cubicBezTo>
                  <a:pt x="51256" y="91675"/>
                  <a:pt x="51717" y="93052"/>
                  <a:pt x="52287" y="94379"/>
                </a:cubicBezTo>
                <a:cubicBezTo>
                  <a:pt x="52813" y="95613"/>
                  <a:pt x="53491" y="96774"/>
                  <a:pt x="54306" y="97841"/>
                </a:cubicBezTo>
                <a:cubicBezTo>
                  <a:pt x="54696" y="98216"/>
                  <a:pt x="55208" y="98447"/>
                  <a:pt x="55749" y="98490"/>
                </a:cubicBezTo>
                <a:cubicBezTo>
                  <a:pt x="56398" y="99211"/>
                  <a:pt x="56398" y="99211"/>
                  <a:pt x="57119" y="98490"/>
                </a:cubicBezTo>
                <a:cubicBezTo>
                  <a:pt x="57480" y="98490"/>
                  <a:pt x="57768" y="98202"/>
                  <a:pt x="57768" y="97841"/>
                </a:cubicBezTo>
                <a:lnTo>
                  <a:pt x="57768" y="96399"/>
                </a:lnTo>
                <a:cubicBezTo>
                  <a:pt x="57400" y="94899"/>
                  <a:pt x="56708" y="93499"/>
                  <a:pt x="55749" y="92288"/>
                </a:cubicBezTo>
                <a:cubicBezTo>
                  <a:pt x="55359" y="90997"/>
                  <a:pt x="54638" y="89829"/>
                  <a:pt x="53657" y="88898"/>
                </a:cubicBezTo>
                <a:cubicBezTo>
                  <a:pt x="53621" y="88156"/>
                  <a:pt x="53030" y="87564"/>
                  <a:pt x="52287" y="87528"/>
                </a:cubicBezTo>
                <a:close/>
                <a:moveTo>
                  <a:pt x="50195" y="85437"/>
                </a:moveTo>
                <a:cubicBezTo>
                  <a:pt x="51472" y="84715"/>
                  <a:pt x="53030" y="84715"/>
                  <a:pt x="54306" y="85437"/>
                </a:cubicBezTo>
                <a:cubicBezTo>
                  <a:pt x="56398" y="86158"/>
                  <a:pt x="57768" y="87528"/>
                  <a:pt x="59138" y="90918"/>
                </a:cubicBezTo>
                <a:cubicBezTo>
                  <a:pt x="60617" y="93009"/>
                  <a:pt x="61115" y="95641"/>
                  <a:pt x="60509" y="98130"/>
                </a:cubicBezTo>
                <a:cubicBezTo>
                  <a:pt x="60545" y="99572"/>
                  <a:pt x="59759" y="100914"/>
                  <a:pt x="58489" y="101591"/>
                </a:cubicBezTo>
                <a:cubicBezTo>
                  <a:pt x="56946" y="102248"/>
                  <a:pt x="55201" y="102248"/>
                  <a:pt x="53657" y="101591"/>
                </a:cubicBezTo>
                <a:cubicBezTo>
                  <a:pt x="51753" y="100019"/>
                  <a:pt x="50116" y="98144"/>
                  <a:pt x="48825" y="96038"/>
                </a:cubicBezTo>
                <a:cubicBezTo>
                  <a:pt x="47484" y="94026"/>
                  <a:pt x="46986" y="91560"/>
                  <a:pt x="47455" y="89187"/>
                </a:cubicBezTo>
                <a:cubicBezTo>
                  <a:pt x="47736" y="87651"/>
                  <a:pt x="48760" y="86353"/>
                  <a:pt x="50195" y="85725"/>
                </a:cubicBezTo>
                <a:close/>
                <a:moveTo>
                  <a:pt x="81207" y="60627"/>
                </a:moveTo>
                <a:lnTo>
                  <a:pt x="77746" y="61997"/>
                </a:lnTo>
                <a:lnTo>
                  <a:pt x="72264" y="50963"/>
                </a:lnTo>
                <a:cubicBezTo>
                  <a:pt x="71579" y="52477"/>
                  <a:pt x="70656" y="53862"/>
                  <a:pt x="69524" y="55074"/>
                </a:cubicBezTo>
                <a:lnTo>
                  <a:pt x="68153" y="52333"/>
                </a:lnTo>
                <a:cubicBezTo>
                  <a:pt x="68997" y="51525"/>
                  <a:pt x="69675" y="50573"/>
                  <a:pt x="70173" y="49521"/>
                </a:cubicBezTo>
                <a:cubicBezTo>
                  <a:pt x="70757" y="48489"/>
                  <a:pt x="71009" y="47306"/>
                  <a:pt x="70894" y="46131"/>
                </a:cubicBezTo>
                <a:lnTo>
                  <a:pt x="72986" y="44760"/>
                </a:lnTo>
                <a:close/>
                <a:moveTo>
                  <a:pt x="94333" y="50530"/>
                </a:moveTo>
                <a:lnTo>
                  <a:pt x="95704" y="53271"/>
                </a:lnTo>
                <a:lnTo>
                  <a:pt x="85390" y="58824"/>
                </a:lnTo>
                <a:cubicBezTo>
                  <a:pt x="84813" y="57771"/>
                  <a:pt x="84561" y="56559"/>
                  <a:pt x="84669" y="55362"/>
                </a:cubicBezTo>
                <a:cubicBezTo>
                  <a:pt x="84979" y="53480"/>
                  <a:pt x="85441" y="51619"/>
                  <a:pt x="86039" y="49809"/>
                </a:cubicBezTo>
                <a:cubicBezTo>
                  <a:pt x="86573" y="48713"/>
                  <a:pt x="87035" y="47580"/>
                  <a:pt x="87410" y="46419"/>
                </a:cubicBezTo>
                <a:cubicBezTo>
                  <a:pt x="87410" y="45049"/>
                  <a:pt x="87410" y="44328"/>
                  <a:pt x="86761" y="44328"/>
                </a:cubicBezTo>
                <a:cubicBezTo>
                  <a:pt x="86696" y="43599"/>
                  <a:pt x="86119" y="43022"/>
                  <a:pt x="85390" y="42957"/>
                </a:cubicBezTo>
                <a:lnTo>
                  <a:pt x="83948" y="42957"/>
                </a:lnTo>
                <a:cubicBezTo>
                  <a:pt x="83299" y="43679"/>
                  <a:pt x="82578" y="43679"/>
                  <a:pt x="82578" y="44328"/>
                </a:cubicBezTo>
                <a:cubicBezTo>
                  <a:pt x="82484" y="45099"/>
                  <a:pt x="82751" y="45871"/>
                  <a:pt x="83299" y="46419"/>
                </a:cubicBezTo>
                <a:lnTo>
                  <a:pt x="79837" y="47789"/>
                </a:lnTo>
                <a:cubicBezTo>
                  <a:pt x="79166" y="45676"/>
                  <a:pt x="79166" y="44306"/>
                  <a:pt x="79837" y="43679"/>
                </a:cubicBezTo>
                <a:cubicBezTo>
                  <a:pt x="80363" y="42265"/>
                  <a:pt x="81323" y="41053"/>
                  <a:pt x="82578" y="40217"/>
                </a:cubicBezTo>
                <a:cubicBezTo>
                  <a:pt x="83876" y="39496"/>
                  <a:pt x="85462" y="39496"/>
                  <a:pt x="86761" y="40217"/>
                </a:cubicBezTo>
                <a:cubicBezTo>
                  <a:pt x="88131" y="40217"/>
                  <a:pt x="89501" y="40938"/>
                  <a:pt x="89501" y="42308"/>
                </a:cubicBezTo>
                <a:cubicBezTo>
                  <a:pt x="90006" y="42856"/>
                  <a:pt x="90244" y="43592"/>
                  <a:pt x="90150" y="44328"/>
                </a:cubicBezTo>
                <a:lnTo>
                  <a:pt x="90150" y="47068"/>
                </a:lnTo>
                <a:cubicBezTo>
                  <a:pt x="90150" y="47789"/>
                  <a:pt x="89501" y="48439"/>
                  <a:pt x="89501" y="49809"/>
                </a:cubicBezTo>
                <a:cubicBezTo>
                  <a:pt x="89501" y="51179"/>
                  <a:pt x="88780" y="52622"/>
                  <a:pt x="88131" y="52622"/>
                </a:cubicBezTo>
                <a:lnTo>
                  <a:pt x="88131" y="53992"/>
                </a:lnTo>
                <a:close/>
                <a:moveTo>
                  <a:pt x="95704" y="36755"/>
                </a:moveTo>
                <a:cubicBezTo>
                  <a:pt x="95747" y="37108"/>
                  <a:pt x="95487" y="37433"/>
                  <a:pt x="95134" y="37469"/>
                </a:cubicBezTo>
                <a:cubicBezTo>
                  <a:pt x="95105" y="37476"/>
                  <a:pt x="95083" y="37476"/>
                  <a:pt x="95054" y="37476"/>
                </a:cubicBezTo>
                <a:lnTo>
                  <a:pt x="95054" y="39496"/>
                </a:lnTo>
                <a:cubicBezTo>
                  <a:pt x="95408" y="41024"/>
                  <a:pt x="96093" y="42452"/>
                  <a:pt x="97074" y="43679"/>
                </a:cubicBezTo>
                <a:cubicBezTo>
                  <a:pt x="97608" y="44905"/>
                  <a:pt x="98307" y="46044"/>
                  <a:pt x="99165" y="47068"/>
                </a:cubicBezTo>
                <a:cubicBezTo>
                  <a:pt x="99165" y="47789"/>
                  <a:pt x="99814" y="47789"/>
                  <a:pt x="100536" y="47789"/>
                </a:cubicBezTo>
                <a:lnTo>
                  <a:pt x="101545" y="47789"/>
                </a:lnTo>
                <a:cubicBezTo>
                  <a:pt x="101942" y="47789"/>
                  <a:pt x="102267" y="47465"/>
                  <a:pt x="102267" y="47068"/>
                </a:cubicBezTo>
                <a:cubicBezTo>
                  <a:pt x="102988" y="46419"/>
                  <a:pt x="102988" y="46419"/>
                  <a:pt x="102267" y="45698"/>
                </a:cubicBezTo>
                <a:cubicBezTo>
                  <a:pt x="102108" y="44248"/>
                  <a:pt x="101639" y="42842"/>
                  <a:pt x="100896" y="41587"/>
                </a:cubicBezTo>
                <a:cubicBezTo>
                  <a:pt x="100175" y="39496"/>
                  <a:pt x="99526" y="38125"/>
                  <a:pt x="98805" y="38125"/>
                </a:cubicBezTo>
                <a:lnTo>
                  <a:pt x="97434" y="36755"/>
                </a:lnTo>
                <a:close/>
                <a:moveTo>
                  <a:pt x="94333" y="34664"/>
                </a:moveTo>
                <a:cubicBezTo>
                  <a:pt x="95898" y="34173"/>
                  <a:pt x="97528" y="33957"/>
                  <a:pt x="99165" y="34014"/>
                </a:cubicBezTo>
                <a:cubicBezTo>
                  <a:pt x="100911" y="35717"/>
                  <a:pt x="102526" y="37548"/>
                  <a:pt x="103997" y="39496"/>
                </a:cubicBezTo>
                <a:cubicBezTo>
                  <a:pt x="105238" y="41681"/>
                  <a:pt x="105721" y="44219"/>
                  <a:pt x="105368" y="46708"/>
                </a:cubicBezTo>
                <a:cubicBezTo>
                  <a:pt x="105086" y="48244"/>
                  <a:pt x="104062" y="49542"/>
                  <a:pt x="102627" y="50169"/>
                </a:cubicBezTo>
                <a:cubicBezTo>
                  <a:pt x="101329" y="50891"/>
                  <a:pt x="99750" y="50891"/>
                  <a:pt x="98444" y="50169"/>
                </a:cubicBezTo>
                <a:cubicBezTo>
                  <a:pt x="96215" y="49001"/>
                  <a:pt x="94492" y="47047"/>
                  <a:pt x="93612" y="44688"/>
                </a:cubicBezTo>
                <a:cubicBezTo>
                  <a:pt x="92227" y="42561"/>
                  <a:pt x="91730" y="39964"/>
                  <a:pt x="92242" y="37476"/>
                </a:cubicBezTo>
                <a:cubicBezTo>
                  <a:pt x="92047" y="35976"/>
                  <a:pt x="92913" y="34541"/>
                  <a:pt x="94333" y="34014"/>
                </a:cubicBezTo>
                <a:close/>
                <a:moveTo>
                  <a:pt x="138399" y="60194"/>
                </a:moveTo>
                <a:lnTo>
                  <a:pt x="135659" y="62286"/>
                </a:lnTo>
                <a:lnTo>
                  <a:pt x="129456" y="50530"/>
                </a:lnTo>
                <a:cubicBezTo>
                  <a:pt x="129348" y="52131"/>
                  <a:pt x="128627" y="53631"/>
                  <a:pt x="127437" y="54713"/>
                </a:cubicBezTo>
                <a:lnTo>
                  <a:pt x="126066" y="51900"/>
                </a:lnTo>
                <a:cubicBezTo>
                  <a:pt x="126427" y="51143"/>
                  <a:pt x="126889" y="50444"/>
                  <a:pt x="127437" y="49809"/>
                </a:cubicBezTo>
                <a:cubicBezTo>
                  <a:pt x="127905" y="48741"/>
                  <a:pt x="128129" y="47580"/>
                  <a:pt x="128086" y="46419"/>
                </a:cubicBezTo>
                <a:lnTo>
                  <a:pt x="130826" y="45049"/>
                </a:lnTo>
                <a:close/>
                <a:moveTo>
                  <a:pt x="143303" y="51251"/>
                </a:moveTo>
                <a:cubicBezTo>
                  <a:pt x="143952" y="52622"/>
                  <a:pt x="144674" y="52622"/>
                  <a:pt x="145323" y="53271"/>
                </a:cubicBezTo>
                <a:lnTo>
                  <a:pt x="147414" y="53271"/>
                </a:lnTo>
                <a:cubicBezTo>
                  <a:pt x="148135" y="53271"/>
                  <a:pt x="148135" y="52622"/>
                  <a:pt x="148135" y="51900"/>
                </a:cubicBezTo>
                <a:cubicBezTo>
                  <a:pt x="148135" y="51179"/>
                  <a:pt x="148135" y="50530"/>
                  <a:pt x="148135" y="49809"/>
                </a:cubicBezTo>
                <a:cubicBezTo>
                  <a:pt x="148135" y="49088"/>
                  <a:pt x="146693" y="47789"/>
                  <a:pt x="146044" y="47789"/>
                </a:cubicBezTo>
                <a:cubicBezTo>
                  <a:pt x="145618" y="47213"/>
                  <a:pt x="144803" y="47090"/>
                  <a:pt x="144226" y="47515"/>
                </a:cubicBezTo>
                <a:cubicBezTo>
                  <a:pt x="144125" y="47588"/>
                  <a:pt x="144032" y="47681"/>
                  <a:pt x="143952" y="47789"/>
                </a:cubicBezTo>
                <a:cubicBezTo>
                  <a:pt x="143585" y="48157"/>
                  <a:pt x="143361" y="48641"/>
                  <a:pt x="143303" y="49160"/>
                </a:cubicBezTo>
                <a:lnTo>
                  <a:pt x="143303" y="51251"/>
                </a:lnTo>
                <a:close/>
                <a:moveTo>
                  <a:pt x="146693" y="41587"/>
                </a:moveTo>
                <a:lnTo>
                  <a:pt x="143952" y="42957"/>
                </a:lnTo>
                <a:lnTo>
                  <a:pt x="143303" y="42308"/>
                </a:lnTo>
                <a:lnTo>
                  <a:pt x="141933" y="42308"/>
                </a:lnTo>
                <a:cubicBezTo>
                  <a:pt x="141212" y="42957"/>
                  <a:pt x="140490" y="42957"/>
                  <a:pt x="140490" y="44328"/>
                </a:cubicBezTo>
                <a:cubicBezTo>
                  <a:pt x="140440" y="45525"/>
                  <a:pt x="140685" y="46715"/>
                  <a:pt x="141212" y="47789"/>
                </a:cubicBezTo>
                <a:cubicBezTo>
                  <a:pt x="141724" y="46751"/>
                  <a:pt x="142438" y="45821"/>
                  <a:pt x="143303" y="45049"/>
                </a:cubicBezTo>
                <a:cubicBezTo>
                  <a:pt x="144580" y="44328"/>
                  <a:pt x="146138" y="44328"/>
                  <a:pt x="147414" y="45049"/>
                </a:cubicBezTo>
                <a:cubicBezTo>
                  <a:pt x="148828" y="45576"/>
                  <a:pt x="150039" y="46535"/>
                  <a:pt x="150876" y="47789"/>
                </a:cubicBezTo>
                <a:cubicBezTo>
                  <a:pt x="151532" y="49333"/>
                  <a:pt x="151532" y="51078"/>
                  <a:pt x="150876" y="52622"/>
                </a:cubicBezTo>
                <a:cubicBezTo>
                  <a:pt x="150595" y="54158"/>
                  <a:pt x="149570" y="55456"/>
                  <a:pt x="148135" y="56083"/>
                </a:cubicBezTo>
                <a:cubicBezTo>
                  <a:pt x="146592" y="56740"/>
                  <a:pt x="144847" y="56740"/>
                  <a:pt x="143303" y="56083"/>
                </a:cubicBezTo>
                <a:cubicBezTo>
                  <a:pt x="141435" y="54641"/>
                  <a:pt x="139993" y="52722"/>
                  <a:pt x="139120" y="50530"/>
                </a:cubicBezTo>
                <a:cubicBezTo>
                  <a:pt x="137635" y="48439"/>
                  <a:pt x="137137" y="45806"/>
                  <a:pt x="137750" y="43318"/>
                </a:cubicBezTo>
                <a:cubicBezTo>
                  <a:pt x="137750" y="41947"/>
                  <a:pt x="139120" y="40577"/>
                  <a:pt x="140490" y="39135"/>
                </a:cubicBezTo>
                <a:cubicBezTo>
                  <a:pt x="141933" y="39135"/>
                  <a:pt x="143303" y="38486"/>
                  <a:pt x="143952" y="39135"/>
                </a:cubicBezTo>
                <a:cubicBezTo>
                  <a:pt x="144601" y="39784"/>
                  <a:pt x="146044" y="39856"/>
                  <a:pt x="146693" y="41226"/>
                </a:cubicBezTo>
                <a:close/>
                <a:moveTo>
                  <a:pt x="153905" y="36755"/>
                </a:moveTo>
                <a:cubicBezTo>
                  <a:pt x="153184" y="36755"/>
                  <a:pt x="153184" y="36755"/>
                  <a:pt x="152535" y="37476"/>
                </a:cubicBezTo>
                <a:lnTo>
                  <a:pt x="152535" y="38846"/>
                </a:lnTo>
                <a:cubicBezTo>
                  <a:pt x="153184" y="39496"/>
                  <a:pt x="153184" y="40938"/>
                  <a:pt x="154554" y="42957"/>
                </a:cubicBezTo>
                <a:cubicBezTo>
                  <a:pt x="154951" y="44270"/>
                  <a:pt x="155672" y="45460"/>
                  <a:pt x="156646" y="46419"/>
                </a:cubicBezTo>
                <a:cubicBezTo>
                  <a:pt x="157367" y="47068"/>
                  <a:pt x="157367" y="47789"/>
                  <a:pt x="158016" y="47789"/>
                </a:cubicBezTo>
                <a:cubicBezTo>
                  <a:pt x="158549" y="47739"/>
                  <a:pt x="159040" y="47479"/>
                  <a:pt x="159386" y="47068"/>
                </a:cubicBezTo>
                <a:lnTo>
                  <a:pt x="160107" y="46419"/>
                </a:lnTo>
                <a:lnTo>
                  <a:pt x="160107" y="45049"/>
                </a:lnTo>
                <a:cubicBezTo>
                  <a:pt x="159386" y="44328"/>
                  <a:pt x="159386" y="42957"/>
                  <a:pt x="158016" y="40938"/>
                </a:cubicBezTo>
                <a:cubicBezTo>
                  <a:pt x="157525" y="39690"/>
                  <a:pt x="156840" y="38522"/>
                  <a:pt x="155996" y="37476"/>
                </a:cubicBezTo>
                <a:lnTo>
                  <a:pt x="154554" y="36034"/>
                </a:lnTo>
                <a:cubicBezTo>
                  <a:pt x="154193" y="36034"/>
                  <a:pt x="153905" y="36322"/>
                  <a:pt x="153898" y="36676"/>
                </a:cubicBezTo>
                <a:cubicBezTo>
                  <a:pt x="153898" y="36704"/>
                  <a:pt x="153905" y="36733"/>
                  <a:pt x="153905" y="36755"/>
                </a:cubicBezTo>
                <a:close/>
                <a:moveTo>
                  <a:pt x="152535" y="34014"/>
                </a:moveTo>
                <a:cubicBezTo>
                  <a:pt x="153811" y="33293"/>
                  <a:pt x="155369" y="33293"/>
                  <a:pt x="156646" y="34014"/>
                </a:cubicBezTo>
                <a:cubicBezTo>
                  <a:pt x="158752" y="35334"/>
                  <a:pt x="160432" y="37238"/>
                  <a:pt x="161478" y="39496"/>
                </a:cubicBezTo>
                <a:cubicBezTo>
                  <a:pt x="162898" y="41616"/>
                  <a:pt x="163389" y="44219"/>
                  <a:pt x="162848" y="46708"/>
                </a:cubicBezTo>
                <a:cubicBezTo>
                  <a:pt x="162581" y="48236"/>
                  <a:pt x="161550" y="49521"/>
                  <a:pt x="160107" y="50097"/>
                </a:cubicBezTo>
                <a:cubicBezTo>
                  <a:pt x="158831" y="50819"/>
                  <a:pt x="157273" y="50819"/>
                  <a:pt x="155996" y="50097"/>
                </a:cubicBezTo>
                <a:cubicBezTo>
                  <a:pt x="153703" y="49008"/>
                  <a:pt x="151958" y="47025"/>
                  <a:pt x="151164" y="44616"/>
                </a:cubicBezTo>
                <a:cubicBezTo>
                  <a:pt x="149679" y="42525"/>
                  <a:pt x="149181" y="39892"/>
                  <a:pt x="149794" y="37404"/>
                </a:cubicBezTo>
                <a:cubicBezTo>
                  <a:pt x="150032" y="35846"/>
                  <a:pt x="151078" y="34534"/>
                  <a:pt x="152535" y="33942"/>
                </a:cubicBezTo>
                <a:close/>
                <a:moveTo>
                  <a:pt x="195302" y="100870"/>
                </a:moveTo>
                <a:lnTo>
                  <a:pt x="196673" y="103611"/>
                </a:lnTo>
                <a:lnTo>
                  <a:pt x="185638" y="109164"/>
                </a:lnTo>
                <a:lnTo>
                  <a:pt x="185638" y="105702"/>
                </a:lnTo>
                <a:cubicBezTo>
                  <a:pt x="185905" y="103835"/>
                  <a:pt x="186366" y="101996"/>
                  <a:pt x="187008" y="100221"/>
                </a:cubicBezTo>
                <a:cubicBezTo>
                  <a:pt x="187730" y="98130"/>
                  <a:pt x="187730" y="96687"/>
                  <a:pt x="188379" y="96687"/>
                </a:cubicBezTo>
                <a:cubicBezTo>
                  <a:pt x="188379" y="95317"/>
                  <a:pt x="188379" y="94668"/>
                  <a:pt x="187730" y="93947"/>
                </a:cubicBezTo>
                <a:cubicBezTo>
                  <a:pt x="187326" y="93586"/>
                  <a:pt x="186821" y="93356"/>
                  <a:pt x="186287" y="93298"/>
                </a:cubicBezTo>
                <a:cubicBezTo>
                  <a:pt x="185638" y="92576"/>
                  <a:pt x="185638" y="92576"/>
                  <a:pt x="184917" y="93298"/>
                </a:cubicBezTo>
                <a:cubicBezTo>
                  <a:pt x="184174" y="93334"/>
                  <a:pt x="183583" y="93925"/>
                  <a:pt x="183547" y="94668"/>
                </a:cubicBezTo>
                <a:lnTo>
                  <a:pt x="183547" y="96687"/>
                </a:lnTo>
                <a:lnTo>
                  <a:pt x="180806" y="98130"/>
                </a:lnTo>
                <a:cubicBezTo>
                  <a:pt x="180078" y="96601"/>
                  <a:pt x="180078" y="94827"/>
                  <a:pt x="180806" y="93298"/>
                </a:cubicBezTo>
                <a:cubicBezTo>
                  <a:pt x="181506" y="92194"/>
                  <a:pt x="182443" y="91257"/>
                  <a:pt x="183547" y="90557"/>
                </a:cubicBezTo>
                <a:cubicBezTo>
                  <a:pt x="184859" y="89966"/>
                  <a:pt x="186294" y="89713"/>
                  <a:pt x="187730" y="89836"/>
                </a:cubicBezTo>
                <a:cubicBezTo>
                  <a:pt x="188941" y="90398"/>
                  <a:pt x="189908" y="91365"/>
                  <a:pt x="190470" y="92576"/>
                </a:cubicBezTo>
                <a:cubicBezTo>
                  <a:pt x="190975" y="93146"/>
                  <a:pt x="191213" y="93911"/>
                  <a:pt x="191119" y="94668"/>
                </a:cubicBezTo>
                <a:lnTo>
                  <a:pt x="191119" y="97408"/>
                </a:lnTo>
                <a:cubicBezTo>
                  <a:pt x="191119" y="98130"/>
                  <a:pt x="190470" y="98779"/>
                  <a:pt x="190470" y="100221"/>
                </a:cubicBezTo>
                <a:cubicBezTo>
                  <a:pt x="190470" y="101664"/>
                  <a:pt x="189100" y="102241"/>
                  <a:pt x="189100" y="102962"/>
                </a:cubicBezTo>
                <a:lnTo>
                  <a:pt x="189100" y="104332"/>
                </a:lnTo>
                <a:close/>
                <a:moveTo>
                  <a:pt x="196673" y="87095"/>
                </a:moveTo>
                <a:lnTo>
                  <a:pt x="195951" y="87817"/>
                </a:lnTo>
                <a:lnTo>
                  <a:pt x="195951" y="89836"/>
                </a:lnTo>
                <a:cubicBezTo>
                  <a:pt x="196233" y="91055"/>
                  <a:pt x="196694" y="92216"/>
                  <a:pt x="197322" y="93298"/>
                </a:cubicBezTo>
                <a:cubicBezTo>
                  <a:pt x="198692" y="95317"/>
                  <a:pt x="199413" y="96687"/>
                  <a:pt x="200062" y="97408"/>
                </a:cubicBezTo>
                <a:cubicBezTo>
                  <a:pt x="200711" y="98130"/>
                  <a:pt x="200784" y="98130"/>
                  <a:pt x="201433" y="98130"/>
                </a:cubicBezTo>
                <a:lnTo>
                  <a:pt x="202154" y="98130"/>
                </a:lnTo>
                <a:cubicBezTo>
                  <a:pt x="202550" y="98130"/>
                  <a:pt x="202875" y="97805"/>
                  <a:pt x="202875" y="97408"/>
                </a:cubicBezTo>
                <a:lnTo>
                  <a:pt x="202875" y="96038"/>
                </a:lnTo>
                <a:cubicBezTo>
                  <a:pt x="202723" y="94574"/>
                  <a:pt x="202226" y="93168"/>
                  <a:pt x="201433" y="91928"/>
                </a:cubicBezTo>
                <a:cubicBezTo>
                  <a:pt x="200784" y="89836"/>
                  <a:pt x="199413" y="88465"/>
                  <a:pt x="199413" y="87817"/>
                </a:cubicBezTo>
                <a:cubicBezTo>
                  <a:pt x="198887" y="87744"/>
                  <a:pt x="198396" y="87492"/>
                  <a:pt x="198043" y="87095"/>
                </a:cubicBezTo>
                <a:close/>
                <a:moveTo>
                  <a:pt x="195302" y="85004"/>
                </a:moveTo>
                <a:cubicBezTo>
                  <a:pt x="196586" y="83785"/>
                  <a:pt x="198504" y="83525"/>
                  <a:pt x="200062" y="84355"/>
                </a:cubicBezTo>
                <a:cubicBezTo>
                  <a:pt x="201952" y="85746"/>
                  <a:pt x="203401" y="87651"/>
                  <a:pt x="204245" y="89836"/>
                </a:cubicBezTo>
                <a:cubicBezTo>
                  <a:pt x="205695" y="92086"/>
                  <a:pt x="206402" y="94733"/>
                  <a:pt x="206265" y="97408"/>
                </a:cubicBezTo>
                <a:cubicBezTo>
                  <a:pt x="205579" y="98728"/>
                  <a:pt x="204649" y="99904"/>
                  <a:pt x="203524" y="100870"/>
                </a:cubicBezTo>
                <a:cubicBezTo>
                  <a:pt x="201995" y="101599"/>
                  <a:pt x="200221" y="101599"/>
                  <a:pt x="198692" y="100870"/>
                </a:cubicBezTo>
                <a:cubicBezTo>
                  <a:pt x="196817" y="99457"/>
                  <a:pt x="195389" y="97524"/>
                  <a:pt x="194581" y="95317"/>
                </a:cubicBezTo>
                <a:cubicBezTo>
                  <a:pt x="193456" y="93060"/>
                  <a:pt x="192742" y="90615"/>
                  <a:pt x="192489" y="88105"/>
                </a:cubicBezTo>
                <a:cubicBezTo>
                  <a:pt x="193052" y="86857"/>
                  <a:pt x="194055" y="85855"/>
                  <a:pt x="195302" y="85292"/>
                </a:cubicBezTo>
                <a:close/>
                <a:moveTo>
                  <a:pt x="209077" y="80893"/>
                </a:moveTo>
                <a:lnTo>
                  <a:pt x="207635" y="82263"/>
                </a:lnTo>
                <a:lnTo>
                  <a:pt x="207635" y="83633"/>
                </a:lnTo>
                <a:cubicBezTo>
                  <a:pt x="208356" y="84355"/>
                  <a:pt x="208356" y="85725"/>
                  <a:pt x="209726" y="87817"/>
                </a:cubicBezTo>
                <a:cubicBezTo>
                  <a:pt x="210260" y="89043"/>
                  <a:pt x="210960" y="90182"/>
                  <a:pt x="211818" y="91206"/>
                </a:cubicBezTo>
                <a:cubicBezTo>
                  <a:pt x="212467" y="91928"/>
                  <a:pt x="212467" y="91928"/>
                  <a:pt x="213188" y="91928"/>
                </a:cubicBezTo>
                <a:lnTo>
                  <a:pt x="214559" y="91928"/>
                </a:lnTo>
                <a:cubicBezTo>
                  <a:pt x="214559" y="91531"/>
                  <a:pt x="214883" y="91206"/>
                  <a:pt x="215280" y="91206"/>
                </a:cubicBezTo>
                <a:lnTo>
                  <a:pt x="215280" y="89836"/>
                </a:lnTo>
                <a:cubicBezTo>
                  <a:pt x="214695" y="88408"/>
                  <a:pt x="213996" y="87037"/>
                  <a:pt x="213188" y="85725"/>
                </a:cubicBezTo>
                <a:cubicBezTo>
                  <a:pt x="212467" y="83633"/>
                  <a:pt x="211818" y="82263"/>
                  <a:pt x="211097" y="82263"/>
                </a:cubicBezTo>
                <a:cubicBezTo>
                  <a:pt x="210375" y="82263"/>
                  <a:pt x="210448" y="80893"/>
                  <a:pt x="209726" y="80893"/>
                </a:cubicBezTo>
                <a:close/>
                <a:moveTo>
                  <a:pt x="207635" y="78802"/>
                </a:moveTo>
                <a:cubicBezTo>
                  <a:pt x="208947" y="78217"/>
                  <a:pt x="210383" y="77972"/>
                  <a:pt x="211818" y="78080"/>
                </a:cubicBezTo>
                <a:cubicBezTo>
                  <a:pt x="213902" y="79761"/>
                  <a:pt x="215561" y="81910"/>
                  <a:pt x="216650" y="84355"/>
                </a:cubicBezTo>
                <a:cubicBezTo>
                  <a:pt x="218136" y="86446"/>
                  <a:pt x="218633" y="89079"/>
                  <a:pt x="218020" y="91567"/>
                </a:cubicBezTo>
                <a:cubicBezTo>
                  <a:pt x="218006" y="93211"/>
                  <a:pt x="216874" y="94632"/>
                  <a:pt x="215280" y="95029"/>
                </a:cubicBezTo>
                <a:cubicBezTo>
                  <a:pt x="213960" y="95670"/>
                  <a:pt x="212416" y="95670"/>
                  <a:pt x="211097" y="95029"/>
                </a:cubicBezTo>
                <a:cubicBezTo>
                  <a:pt x="209005" y="93687"/>
                  <a:pt x="207332" y="91790"/>
                  <a:pt x="206265" y="89547"/>
                </a:cubicBezTo>
                <a:cubicBezTo>
                  <a:pt x="204880" y="87420"/>
                  <a:pt x="204382" y="84823"/>
                  <a:pt x="204894" y="82335"/>
                </a:cubicBezTo>
                <a:cubicBezTo>
                  <a:pt x="204894" y="80244"/>
                  <a:pt x="206265" y="79595"/>
                  <a:pt x="207635" y="78874"/>
                </a:cubicBezTo>
                <a:close/>
                <a:moveTo>
                  <a:pt x="199413" y="171188"/>
                </a:moveTo>
                <a:lnTo>
                  <a:pt x="200784" y="173929"/>
                </a:lnTo>
                <a:lnTo>
                  <a:pt x="190470" y="179482"/>
                </a:lnTo>
                <a:cubicBezTo>
                  <a:pt x="189893" y="178422"/>
                  <a:pt x="189641" y="177217"/>
                  <a:pt x="189749" y="176020"/>
                </a:cubicBezTo>
                <a:cubicBezTo>
                  <a:pt x="189980" y="174123"/>
                  <a:pt x="190441" y="172256"/>
                  <a:pt x="191119" y="170467"/>
                </a:cubicBezTo>
                <a:cubicBezTo>
                  <a:pt x="191840" y="168448"/>
                  <a:pt x="192489" y="167077"/>
                  <a:pt x="192489" y="167077"/>
                </a:cubicBezTo>
                <a:lnTo>
                  <a:pt x="192489" y="164337"/>
                </a:lnTo>
                <a:cubicBezTo>
                  <a:pt x="192143" y="163925"/>
                  <a:pt x="191653" y="163666"/>
                  <a:pt x="191119" y="163616"/>
                </a:cubicBezTo>
                <a:cubicBezTo>
                  <a:pt x="190737" y="163060"/>
                  <a:pt x="189972" y="162916"/>
                  <a:pt x="189417" y="163298"/>
                </a:cubicBezTo>
                <a:cubicBezTo>
                  <a:pt x="189287" y="163384"/>
                  <a:pt x="189186" y="163493"/>
                  <a:pt x="189100" y="163616"/>
                </a:cubicBezTo>
                <a:cubicBezTo>
                  <a:pt x="188379" y="163616"/>
                  <a:pt x="188379" y="164337"/>
                  <a:pt x="187730" y="164985"/>
                </a:cubicBezTo>
                <a:cubicBezTo>
                  <a:pt x="187636" y="165743"/>
                  <a:pt x="187874" y="166508"/>
                  <a:pt x="188379" y="167077"/>
                </a:cubicBezTo>
                <a:lnTo>
                  <a:pt x="184917" y="168448"/>
                </a:lnTo>
                <a:cubicBezTo>
                  <a:pt x="184189" y="166918"/>
                  <a:pt x="184189" y="165144"/>
                  <a:pt x="184917" y="163616"/>
                </a:cubicBezTo>
                <a:cubicBezTo>
                  <a:pt x="185638" y="162894"/>
                  <a:pt x="186287" y="161524"/>
                  <a:pt x="187730" y="160875"/>
                </a:cubicBezTo>
                <a:cubicBezTo>
                  <a:pt x="189251" y="160326"/>
                  <a:pt x="190874" y="160081"/>
                  <a:pt x="192489" y="160153"/>
                </a:cubicBezTo>
                <a:cubicBezTo>
                  <a:pt x="193211" y="160875"/>
                  <a:pt x="194581" y="161524"/>
                  <a:pt x="195302" y="162894"/>
                </a:cubicBezTo>
                <a:cubicBezTo>
                  <a:pt x="196024" y="164264"/>
                  <a:pt x="195951" y="164337"/>
                  <a:pt x="195951" y="164985"/>
                </a:cubicBezTo>
                <a:cubicBezTo>
                  <a:pt x="195987" y="165938"/>
                  <a:pt x="195757" y="166890"/>
                  <a:pt x="195302" y="167726"/>
                </a:cubicBezTo>
                <a:cubicBezTo>
                  <a:pt x="195338" y="168693"/>
                  <a:pt x="195086" y="169645"/>
                  <a:pt x="194581" y="170467"/>
                </a:cubicBezTo>
                <a:cubicBezTo>
                  <a:pt x="194083" y="171289"/>
                  <a:pt x="193831" y="172241"/>
                  <a:pt x="193860" y="173207"/>
                </a:cubicBezTo>
                <a:cubicBezTo>
                  <a:pt x="193211" y="173929"/>
                  <a:pt x="193211" y="173929"/>
                  <a:pt x="193211" y="174650"/>
                </a:cubicBezTo>
                <a:close/>
                <a:moveTo>
                  <a:pt x="205615" y="163976"/>
                </a:moveTo>
                <a:lnTo>
                  <a:pt x="202875" y="159072"/>
                </a:lnTo>
                <a:lnTo>
                  <a:pt x="202154" y="166284"/>
                </a:lnTo>
                <a:close/>
                <a:moveTo>
                  <a:pt x="208356" y="170106"/>
                </a:moveTo>
                <a:lnTo>
                  <a:pt x="206986" y="166717"/>
                </a:lnTo>
                <a:lnTo>
                  <a:pt x="200784" y="170106"/>
                </a:lnTo>
                <a:lnTo>
                  <a:pt x="199413" y="167366"/>
                </a:lnTo>
                <a:lnTo>
                  <a:pt x="200784" y="154240"/>
                </a:lnTo>
                <a:lnTo>
                  <a:pt x="203524" y="152869"/>
                </a:lnTo>
                <a:lnTo>
                  <a:pt x="208356" y="162534"/>
                </a:lnTo>
                <a:lnTo>
                  <a:pt x="210448" y="161884"/>
                </a:lnTo>
                <a:lnTo>
                  <a:pt x="211818" y="163976"/>
                </a:lnTo>
                <a:lnTo>
                  <a:pt x="209726" y="165346"/>
                </a:lnTo>
                <a:lnTo>
                  <a:pt x="211097" y="168087"/>
                </a:lnTo>
                <a:close/>
                <a:moveTo>
                  <a:pt x="213188" y="150850"/>
                </a:moveTo>
                <a:lnTo>
                  <a:pt x="212467" y="151499"/>
                </a:lnTo>
                <a:lnTo>
                  <a:pt x="212467" y="153591"/>
                </a:lnTo>
                <a:cubicBezTo>
                  <a:pt x="212828" y="154990"/>
                  <a:pt x="213289" y="156367"/>
                  <a:pt x="213837" y="157702"/>
                </a:cubicBezTo>
                <a:cubicBezTo>
                  <a:pt x="214905" y="158589"/>
                  <a:pt x="215640" y="159808"/>
                  <a:pt x="215929" y="161163"/>
                </a:cubicBezTo>
                <a:cubicBezTo>
                  <a:pt x="216282" y="161567"/>
                  <a:pt x="216773" y="161820"/>
                  <a:pt x="217299" y="161884"/>
                </a:cubicBezTo>
                <a:lnTo>
                  <a:pt x="218742" y="161884"/>
                </a:lnTo>
                <a:lnTo>
                  <a:pt x="219391" y="161163"/>
                </a:lnTo>
                <a:lnTo>
                  <a:pt x="219391" y="159793"/>
                </a:lnTo>
                <a:cubicBezTo>
                  <a:pt x="219268" y="158336"/>
                  <a:pt x="218799" y="156923"/>
                  <a:pt x="218020" y="155682"/>
                </a:cubicBezTo>
                <a:cubicBezTo>
                  <a:pt x="216650" y="153591"/>
                  <a:pt x="215929" y="152220"/>
                  <a:pt x="215929" y="152220"/>
                </a:cubicBezTo>
                <a:lnTo>
                  <a:pt x="214559" y="150850"/>
                </a:lnTo>
                <a:close/>
                <a:moveTo>
                  <a:pt x="211818" y="148758"/>
                </a:moveTo>
                <a:cubicBezTo>
                  <a:pt x="213116" y="148225"/>
                  <a:pt x="214530" y="148001"/>
                  <a:pt x="215929" y="148109"/>
                </a:cubicBezTo>
                <a:cubicBezTo>
                  <a:pt x="218208" y="149523"/>
                  <a:pt x="219924" y="151694"/>
                  <a:pt x="220761" y="154240"/>
                </a:cubicBezTo>
                <a:cubicBezTo>
                  <a:pt x="222030" y="156439"/>
                  <a:pt x="222744" y="158913"/>
                  <a:pt x="222852" y="161452"/>
                </a:cubicBezTo>
                <a:cubicBezTo>
                  <a:pt x="222326" y="162866"/>
                  <a:pt x="221367" y="164077"/>
                  <a:pt x="220112" y="164914"/>
                </a:cubicBezTo>
                <a:cubicBezTo>
                  <a:pt x="218583" y="165628"/>
                  <a:pt x="216809" y="165628"/>
                  <a:pt x="215280" y="164914"/>
                </a:cubicBezTo>
                <a:cubicBezTo>
                  <a:pt x="213354" y="163529"/>
                  <a:pt x="211897" y="161589"/>
                  <a:pt x="211097" y="159360"/>
                </a:cubicBezTo>
                <a:cubicBezTo>
                  <a:pt x="209921" y="157125"/>
                  <a:pt x="209236" y="154665"/>
                  <a:pt x="209077" y="152148"/>
                </a:cubicBezTo>
                <a:cubicBezTo>
                  <a:pt x="209380" y="150619"/>
                  <a:pt x="210397" y="149328"/>
                  <a:pt x="211818" y="148687"/>
                </a:cubicBezTo>
                <a:close/>
                <a:moveTo>
                  <a:pt x="104286" y="206022"/>
                </a:moveTo>
                <a:cubicBezTo>
                  <a:pt x="103565" y="206671"/>
                  <a:pt x="103565" y="206671"/>
                  <a:pt x="103565" y="207392"/>
                </a:cubicBezTo>
                <a:cubicBezTo>
                  <a:pt x="103565" y="208114"/>
                  <a:pt x="102916" y="208042"/>
                  <a:pt x="103565" y="208763"/>
                </a:cubicBezTo>
                <a:cubicBezTo>
                  <a:pt x="103940" y="210162"/>
                  <a:pt x="104394" y="211532"/>
                  <a:pt x="104935" y="212874"/>
                </a:cubicBezTo>
                <a:cubicBezTo>
                  <a:pt x="105483" y="214107"/>
                  <a:pt x="106190" y="215275"/>
                  <a:pt x="107027" y="216336"/>
                </a:cubicBezTo>
                <a:cubicBezTo>
                  <a:pt x="107387" y="216718"/>
                  <a:pt x="107877" y="216949"/>
                  <a:pt x="108397" y="216985"/>
                </a:cubicBezTo>
                <a:cubicBezTo>
                  <a:pt x="109046" y="217706"/>
                  <a:pt x="109046" y="216985"/>
                  <a:pt x="109767" y="216985"/>
                </a:cubicBezTo>
                <a:cubicBezTo>
                  <a:pt x="110488" y="216985"/>
                  <a:pt x="110488" y="216985"/>
                  <a:pt x="110488" y="216336"/>
                </a:cubicBezTo>
                <a:lnTo>
                  <a:pt x="110488" y="215687"/>
                </a:lnTo>
                <a:cubicBezTo>
                  <a:pt x="110488" y="214316"/>
                  <a:pt x="109767" y="213595"/>
                  <a:pt x="108397" y="211503"/>
                </a:cubicBezTo>
                <a:cubicBezTo>
                  <a:pt x="107027" y="209412"/>
                  <a:pt x="107027" y="208114"/>
                  <a:pt x="106305" y="208114"/>
                </a:cubicBezTo>
                <a:cubicBezTo>
                  <a:pt x="106269" y="207371"/>
                  <a:pt x="105678" y="206780"/>
                  <a:pt x="104935" y="206744"/>
                </a:cubicBezTo>
                <a:close/>
                <a:moveTo>
                  <a:pt x="102916" y="203931"/>
                </a:moveTo>
                <a:cubicBezTo>
                  <a:pt x="104192" y="203210"/>
                  <a:pt x="105750" y="203210"/>
                  <a:pt x="107027" y="203931"/>
                </a:cubicBezTo>
                <a:cubicBezTo>
                  <a:pt x="109046" y="204580"/>
                  <a:pt x="110488" y="206022"/>
                  <a:pt x="111859" y="209412"/>
                </a:cubicBezTo>
                <a:cubicBezTo>
                  <a:pt x="113330" y="211511"/>
                  <a:pt x="113827" y="214136"/>
                  <a:pt x="113229" y="216624"/>
                </a:cubicBezTo>
                <a:cubicBezTo>
                  <a:pt x="113265" y="218088"/>
                  <a:pt x="112450" y="219437"/>
                  <a:pt x="111137" y="220086"/>
                </a:cubicBezTo>
                <a:cubicBezTo>
                  <a:pt x="109594" y="220742"/>
                  <a:pt x="107849" y="220742"/>
                  <a:pt x="106305" y="220086"/>
                </a:cubicBezTo>
                <a:cubicBezTo>
                  <a:pt x="104401" y="218514"/>
                  <a:pt x="102764" y="216639"/>
                  <a:pt x="101473" y="214533"/>
                </a:cubicBezTo>
                <a:cubicBezTo>
                  <a:pt x="100067" y="212405"/>
                  <a:pt x="99576" y="209809"/>
                  <a:pt x="100103" y="207321"/>
                </a:cubicBezTo>
                <a:cubicBezTo>
                  <a:pt x="100355" y="205748"/>
                  <a:pt x="101430" y="204429"/>
                  <a:pt x="102916" y="203859"/>
                </a:cubicBezTo>
                <a:close/>
                <a:moveTo>
                  <a:pt x="209726" y="194627"/>
                </a:moveTo>
                <a:lnTo>
                  <a:pt x="209726" y="194627"/>
                </a:lnTo>
                <a:cubicBezTo>
                  <a:pt x="208342" y="196863"/>
                  <a:pt x="209027" y="199798"/>
                  <a:pt x="211263" y="201183"/>
                </a:cubicBezTo>
                <a:cubicBezTo>
                  <a:pt x="211436" y="201291"/>
                  <a:pt x="211623" y="201392"/>
                  <a:pt x="211818" y="201479"/>
                </a:cubicBezTo>
                <a:lnTo>
                  <a:pt x="226963" y="210494"/>
                </a:lnTo>
                <a:cubicBezTo>
                  <a:pt x="217357" y="221882"/>
                  <a:pt x="205954" y="231625"/>
                  <a:pt x="193211" y="239342"/>
                </a:cubicBezTo>
                <a:cubicBezTo>
                  <a:pt x="192489" y="238693"/>
                  <a:pt x="192489" y="238693"/>
                  <a:pt x="192489" y="237972"/>
                </a:cubicBezTo>
                <a:lnTo>
                  <a:pt x="184196" y="221456"/>
                </a:lnTo>
                <a:cubicBezTo>
                  <a:pt x="182285" y="218103"/>
                  <a:pt x="178217" y="216639"/>
                  <a:pt x="174604" y="217994"/>
                </a:cubicBezTo>
                <a:lnTo>
                  <a:pt x="174604" y="217994"/>
                </a:lnTo>
                <a:cubicBezTo>
                  <a:pt x="170990" y="219675"/>
                  <a:pt x="169425" y="223959"/>
                  <a:pt x="171099" y="227572"/>
                </a:cubicBezTo>
                <a:cubicBezTo>
                  <a:pt x="171113" y="227601"/>
                  <a:pt x="171127" y="227630"/>
                  <a:pt x="171142" y="227658"/>
                </a:cubicBezTo>
                <a:lnTo>
                  <a:pt x="179436" y="244174"/>
                </a:lnTo>
                <a:cubicBezTo>
                  <a:pt x="179494" y="244693"/>
                  <a:pt x="179717" y="245177"/>
                  <a:pt x="180085" y="245545"/>
                </a:cubicBezTo>
                <a:cubicBezTo>
                  <a:pt x="167038" y="251624"/>
                  <a:pt x="153025" y="255360"/>
                  <a:pt x="138687" y="256579"/>
                </a:cubicBezTo>
                <a:lnTo>
                  <a:pt x="138687" y="255930"/>
                </a:lnTo>
                <a:lnTo>
                  <a:pt x="141500" y="236602"/>
                </a:lnTo>
                <a:cubicBezTo>
                  <a:pt x="141594" y="233774"/>
                  <a:pt x="139481" y="231351"/>
                  <a:pt x="136668" y="231048"/>
                </a:cubicBezTo>
                <a:lnTo>
                  <a:pt x="136668" y="231048"/>
                </a:lnTo>
                <a:cubicBezTo>
                  <a:pt x="133538" y="231185"/>
                  <a:pt x="130942" y="233508"/>
                  <a:pt x="130466" y="236602"/>
                </a:cubicBezTo>
                <a:lnTo>
                  <a:pt x="128374" y="255209"/>
                </a:lnTo>
                <a:lnTo>
                  <a:pt x="128374" y="257300"/>
                </a:lnTo>
                <a:cubicBezTo>
                  <a:pt x="117448" y="257329"/>
                  <a:pt x="106565" y="255944"/>
                  <a:pt x="95992" y="253189"/>
                </a:cubicBezTo>
                <a:lnTo>
                  <a:pt x="101473" y="235231"/>
                </a:lnTo>
                <a:cubicBezTo>
                  <a:pt x="102973" y="231539"/>
                  <a:pt x="101192" y="227334"/>
                  <a:pt x="97507" y="225834"/>
                </a:cubicBezTo>
                <a:cubicBezTo>
                  <a:pt x="97247" y="225733"/>
                  <a:pt x="96980" y="225639"/>
                  <a:pt x="96713" y="225567"/>
                </a:cubicBezTo>
                <a:cubicBezTo>
                  <a:pt x="92581" y="224002"/>
                  <a:pt x="87958" y="226086"/>
                  <a:pt x="86393" y="230219"/>
                </a:cubicBezTo>
                <a:cubicBezTo>
                  <a:pt x="86371" y="230277"/>
                  <a:pt x="86350" y="230341"/>
                  <a:pt x="86328" y="230399"/>
                </a:cubicBezTo>
                <a:lnTo>
                  <a:pt x="80847" y="247636"/>
                </a:lnTo>
                <a:cubicBezTo>
                  <a:pt x="69091" y="243229"/>
                  <a:pt x="58136" y="236948"/>
                  <a:pt x="48392" y="229029"/>
                </a:cubicBezTo>
                <a:lnTo>
                  <a:pt x="60148" y="215254"/>
                </a:lnTo>
                <a:cubicBezTo>
                  <a:pt x="62074" y="213292"/>
                  <a:pt x="62038" y="210141"/>
                  <a:pt x="60076" y="208215"/>
                </a:cubicBezTo>
                <a:cubicBezTo>
                  <a:pt x="59874" y="208020"/>
                  <a:pt x="59657" y="207840"/>
                  <a:pt x="59427" y="207681"/>
                </a:cubicBezTo>
                <a:cubicBezTo>
                  <a:pt x="57140" y="205828"/>
                  <a:pt x="53794" y="206116"/>
                  <a:pt x="51854" y="208330"/>
                </a:cubicBezTo>
                <a:lnTo>
                  <a:pt x="40171" y="222105"/>
                </a:lnTo>
                <a:cubicBezTo>
                  <a:pt x="31249" y="213854"/>
                  <a:pt x="23576" y="204356"/>
                  <a:pt x="17380" y="193906"/>
                </a:cubicBezTo>
                <a:lnTo>
                  <a:pt x="33968" y="185612"/>
                </a:lnTo>
                <a:cubicBezTo>
                  <a:pt x="37740" y="183333"/>
                  <a:pt x="39226" y="178602"/>
                  <a:pt x="37430" y="174578"/>
                </a:cubicBezTo>
                <a:cubicBezTo>
                  <a:pt x="35468" y="170618"/>
                  <a:pt x="30665" y="168996"/>
                  <a:pt x="26706" y="170957"/>
                </a:cubicBezTo>
                <a:cubicBezTo>
                  <a:pt x="26597" y="171008"/>
                  <a:pt x="26496" y="171058"/>
                  <a:pt x="26395" y="171116"/>
                </a:cubicBezTo>
                <a:lnTo>
                  <a:pt x="10529" y="179410"/>
                </a:lnTo>
                <a:cubicBezTo>
                  <a:pt x="5293" y="167842"/>
                  <a:pt x="2026" y="155487"/>
                  <a:pt x="865" y="142845"/>
                </a:cubicBezTo>
                <a:lnTo>
                  <a:pt x="18823" y="142123"/>
                </a:lnTo>
                <a:cubicBezTo>
                  <a:pt x="19371" y="141618"/>
                  <a:pt x="20107" y="141381"/>
                  <a:pt x="20842" y="141474"/>
                </a:cubicBezTo>
                <a:cubicBezTo>
                  <a:pt x="22934" y="140104"/>
                  <a:pt x="24304" y="138734"/>
                  <a:pt x="23583" y="135993"/>
                </a:cubicBezTo>
                <a:cubicBezTo>
                  <a:pt x="23352" y="133173"/>
                  <a:pt x="20929" y="131038"/>
                  <a:pt x="18102" y="131161"/>
                </a:cubicBezTo>
                <a:lnTo>
                  <a:pt x="144" y="132531"/>
                </a:lnTo>
                <a:cubicBezTo>
                  <a:pt x="-556" y="120357"/>
                  <a:pt x="858" y="108162"/>
                  <a:pt x="4326" y="96471"/>
                </a:cubicBezTo>
                <a:lnTo>
                  <a:pt x="21563" y="102024"/>
                </a:lnTo>
                <a:cubicBezTo>
                  <a:pt x="23359" y="102897"/>
                  <a:pt x="25501" y="102644"/>
                  <a:pt x="27045" y="101375"/>
                </a:cubicBezTo>
                <a:cubicBezTo>
                  <a:pt x="29244" y="100668"/>
                  <a:pt x="30845" y="98765"/>
                  <a:pt x="31155" y="96471"/>
                </a:cubicBezTo>
                <a:cubicBezTo>
                  <a:pt x="32619" y="92764"/>
                  <a:pt x="30802" y="88574"/>
                  <a:pt x="27095" y="87117"/>
                </a:cubicBezTo>
                <a:cubicBezTo>
                  <a:pt x="26864" y="87023"/>
                  <a:pt x="26634" y="86944"/>
                  <a:pt x="26395" y="86879"/>
                </a:cubicBezTo>
                <a:lnTo>
                  <a:pt x="9159" y="81326"/>
                </a:lnTo>
                <a:cubicBezTo>
                  <a:pt x="13587" y="69606"/>
                  <a:pt x="19868" y="58673"/>
                  <a:pt x="27766" y="48943"/>
                </a:cubicBezTo>
                <a:lnTo>
                  <a:pt x="41541" y="60699"/>
                </a:lnTo>
                <a:cubicBezTo>
                  <a:pt x="43373" y="61933"/>
                  <a:pt x="45695" y="62178"/>
                  <a:pt x="47743" y="61348"/>
                </a:cubicBezTo>
                <a:lnTo>
                  <a:pt x="49114" y="59978"/>
                </a:lnTo>
                <a:cubicBezTo>
                  <a:pt x="50989" y="57684"/>
                  <a:pt x="50664" y="54302"/>
                  <a:pt x="48392" y="52405"/>
                </a:cubicBezTo>
                <a:lnTo>
                  <a:pt x="34617" y="40722"/>
                </a:lnTo>
                <a:cubicBezTo>
                  <a:pt x="42911" y="31815"/>
                  <a:pt x="52431" y="24141"/>
                  <a:pt x="62889" y="17932"/>
                </a:cubicBezTo>
                <a:lnTo>
                  <a:pt x="71183" y="34447"/>
                </a:lnTo>
                <a:cubicBezTo>
                  <a:pt x="73440" y="38248"/>
                  <a:pt x="78193" y="39741"/>
                  <a:pt x="82217" y="37909"/>
                </a:cubicBezTo>
                <a:cubicBezTo>
                  <a:pt x="86198" y="35890"/>
                  <a:pt x="87785" y="31029"/>
                  <a:pt x="85772" y="27055"/>
                </a:cubicBezTo>
                <a:cubicBezTo>
                  <a:pt x="85744" y="26990"/>
                  <a:pt x="85707" y="26932"/>
                  <a:pt x="85679" y="26875"/>
                </a:cubicBezTo>
                <a:lnTo>
                  <a:pt x="77385" y="11080"/>
                </a:lnTo>
                <a:cubicBezTo>
                  <a:pt x="88946" y="5829"/>
                  <a:pt x="101307" y="2562"/>
                  <a:pt x="113950" y="1416"/>
                </a:cubicBezTo>
                <a:lnTo>
                  <a:pt x="114599" y="19302"/>
                </a:lnTo>
                <a:cubicBezTo>
                  <a:pt x="115320" y="22043"/>
                  <a:pt x="117340" y="24855"/>
                  <a:pt x="120802" y="24134"/>
                </a:cubicBezTo>
                <a:cubicBezTo>
                  <a:pt x="121559" y="24228"/>
                  <a:pt x="122323" y="23990"/>
                  <a:pt x="122893" y="23485"/>
                </a:cubicBezTo>
                <a:cubicBezTo>
                  <a:pt x="124566" y="22410"/>
                  <a:pt x="125590" y="20571"/>
                  <a:pt x="125634" y="18580"/>
                </a:cubicBezTo>
                <a:lnTo>
                  <a:pt x="124263" y="-26"/>
                </a:lnTo>
                <a:cubicBezTo>
                  <a:pt x="136409" y="-48"/>
                  <a:pt x="148510" y="1358"/>
                  <a:pt x="160324" y="4156"/>
                </a:cubicBezTo>
                <a:lnTo>
                  <a:pt x="154770" y="22043"/>
                </a:lnTo>
                <a:cubicBezTo>
                  <a:pt x="153364" y="25771"/>
                  <a:pt x="155239" y="29933"/>
                  <a:pt x="158968" y="31339"/>
                </a:cubicBezTo>
                <a:cubicBezTo>
                  <a:pt x="159408" y="31504"/>
                  <a:pt x="159862" y="31627"/>
                  <a:pt x="160324" y="31706"/>
                </a:cubicBezTo>
                <a:cubicBezTo>
                  <a:pt x="162119" y="32579"/>
                  <a:pt x="164262" y="32327"/>
                  <a:pt x="165805" y="31058"/>
                </a:cubicBezTo>
                <a:cubicBezTo>
                  <a:pt x="167795" y="30430"/>
                  <a:pt x="169361" y="28865"/>
                  <a:pt x="169988" y="26875"/>
                </a:cubicBezTo>
                <a:lnTo>
                  <a:pt x="175469" y="9710"/>
                </a:lnTo>
                <a:cubicBezTo>
                  <a:pt x="187333" y="13792"/>
                  <a:pt x="198324" y="20081"/>
                  <a:pt x="207851" y="28245"/>
                </a:cubicBezTo>
                <a:lnTo>
                  <a:pt x="195663" y="42597"/>
                </a:lnTo>
                <a:cubicBezTo>
                  <a:pt x="193982" y="44818"/>
                  <a:pt x="194300" y="47963"/>
                  <a:pt x="196384" y="49809"/>
                </a:cubicBezTo>
                <a:cubicBezTo>
                  <a:pt x="197913" y="51100"/>
                  <a:pt x="200055" y="51381"/>
                  <a:pt x="201865" y="50530"/>
                </a:cubicBezTo>
                <a:cubicBezTo>
                  <a:pt x="202587" y="50530"/>
                  <a:pt x="203236" y="49809"/>
                  <a:pt x="203957" y="49160"/>
                </a:cubicBezTo>
                <a:lnTo>
                  <a:pt x="215640" y="35385"/>
                </a:lnTo>
                <a:cubicBezTo>
                  <a:pt x="224540" y="43664"/>
                  <a:pt x="232192" y="53184"/>
                  <a:pt x="238358" y="63656"/>
                </a:cubicBezTo>
                <a:lnTo>
                  <a:pt x="221843" y="71950"/>
                </a:lnTo>
                <a:cubicBezTo>
                  <a:pt x="218078" y="74200"/>
                  <a:pt x="216614" y="78931"/>
                  <a:pt x="218453" y="82912"/>
                </a:cubicBezTo>
                <a:cubicBezTo>
                  <a:pt x="220400" y="86879"/>
                  <a:pt x="225196" y="88523"/>
                  <a:pt x="229163" y="86576"/>
                </a:cubicBezTo>
                <a:cubicBezTo>
                  <a:pt x="229250" y="86533"/>
                  <a:pt x="229336" y="86489"/>
                  <a:pt x="229415" y="86446"/>
                </a:cubicBezTo>
                <a:lnTo>
                  <a:pt x="246003" y="78080"/>
                </a:lnTo>
                <a:cubicBezTo>
                  <a:pt x="250604" y="89641"/>
                  <a:pt x="253619" y="101772"/>
                  <a:pt x="254946" y="114140"/>
                </a:cubicBezTo>
                <a:lnTo>
                  <a:pt x="236988" y="115583"/>
                </a:lnTo>
                <a:cubicBezTo>
                  <a:pt x="234017" y="115907"/>
                  <a:pt x="231875" y="118576"/>
                  <a:pt x="232199" y="121548"/>
                </a:cubicBezTo>
                <a:cubicBezTo>
                  <a:pt x="232206" y="121627"/>
                  <a:pt x="232214" y="121706"/>
                  <a:pt x="232228" y="121785"/>
                </a:cubicBezTo>
                <a:cubicBezTo>
                  <a:pt x="232495" y="124576"/>
                  <a:pt x="234904" y="126675"/>
                  <a:pt x="237709" y="126545"/>
                </a:cubicBezTo>
                <a:lnTo>
                  <a:pt x="256316" y="125175"/>
                </a:lnTo>
                <a:cubicBezTo>
                  <a:pt x="256352" y="137313"/>
                  <a:pt x="254975" y="149415"/>
                  <a:pt x="252206" y="161235"/>
                </a:cubicBezTo>
                <a:lnTo>
                  <a:pt x="234969" y="155682"/>
                </a:lnTo>
                <a:cubicBezTo>
                  <a:pt x="230901" y="154167"/>
                  <a:pt x="226372" y="156245"/>
                  <a:pt x="224865" y="160312"/>
                </a:cubicBezTo>
                <a:cubicBezTo>
                  <a:pt x="224749" y="160615"/>
                  <a:pt x="224655" y="160925"/>
                  <a:pt x="224583" y="161235"/>
                </a:cubicBezTo>
                <a:cubicBezTo>
                  <a:pt x="223134" y="164942"/>
                  <a:pt x="224958" y="169125"/>
                  <a:pt x="228665" y="170582"/>
                </a:cubicBezTo>
                <a:cubicBezTo>
                  <a:pt x="228911" y="170676"/>
                  <a:pt x="229163" y="170763"/>
                  <a:pt x="229415" y="170828"/>
                </a:cubicBezTo>
                <a:lnTo>
                  <a:pt x="246652" y="176381"/>
                </a:lnTo>
                <a:cubicBezTo>
                  <a:pt x="243414" y="185389"/>
                  <a:pt x="239022" y="193950"/>
                  <a:pt x="233598" y="201839"/>
                </a:cubicBezTo>
                <a:lnTo>
                  <a:pt x="217732" y="192897"/>
                </a:lnTo>
                <a:cubicBezTo>
                  <a:pt x="214825" y="191483"/>
                  <a:pt x="211327" y="192363"/>
                  <a:pt x="209438" y="194988"/>
                </a:cubicBezTo>
                <a:close/>
                <a:moveTo>
                  <a:pt x="123182" y="121569"/>
                </a:moveTo>
                <a:lnTo>
                  <a:pt x="75582" y="103611"/>
                </a:lnTo>
                <a:lnTo>
                  <a:pt x="114888" y="136065"/>
                </a:lnTo>
                <a:cubicBezTo>
                  <a:pt x="114224" y="142881"/>
                  <a:pt x="117765" y="149408"/>
                  <a:pt x="123831" y="152581"/>
                </a:cubicBezTo>
                <a:cubicBezTo>
                  <a:pt x="132420" y="157543"/>
                  <a:pt x="143404" y="154593"/>
                  <a:pt x="148359" y="146004"/>
                </a:cubicBezTo>
                <a:cubicBezTo>
                  <a:pt x="148481" y="145794"/>
                  <a:pt x="148597" y="145585"/>
                  <a:pt x="148712" y="145369"/>
                </a:cubicBezTo>
                <a:cubicBezTo>
                  <a:pt x="153479" y="136750"/>
                  <a:pt x="150768" y="125918"/>
                  <a:pt x="142510" y="120559"/>
                </a:cubicBezTo>
                <a:cubicBezTo>
                  <a:pt x="136473" y="117032"/>
                  <a:pt x="128937" y="117314"/>
                  <a:pt x="123182" y="121280"/>
                </a:cubicBezTo>
                <a:close/>
                <a:moveTo>
                  <a:pt x="51061" y="177390"/>
                </a:moveTo>
                <a:lnTo>
                  <a:pt x="49690" y="174650"/>
                </a:lnTo>
                <a:lnTo>
                  <a:pt x="42478" y="178111"/>
                </a:lnTo>
                <a:lnTo>
                  <a:pt x="41108" y="175299"/>
                </a:lnTo>
                <a:lnTo>
                  <a:pt x="43200" y="162245"/>
                </a:lnTo>
                <a:lnTo>
                  <a:pt x="45940" y="160875"/>
                </a:lnTo>
                <a:lnTo>
                  <a:pt x="50772" y="170467"/>
                </a:lnTo>
                <a:lnTo>
                  <a:pt x="52864" y="169818"/>
                </a:lnTo>
                <a:lnTo>
                  <a:pt x="54234" y="171837"/>
                </a:lnTo>
                <a:lnTo>
                  <a:pt x="52143" y="173207"/>
                </a:lnTo>
                <a:lnTo>
                  <a:pt x="53513" y="176020"/>
                </a:lnTo>
                <a:close/>
              </a:path>
            </a:pathLst>
          </a:custGeom>
          <a:solidFill>
            <a:srgbClr val="FFFFFF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84" name="Freeform: Shape 483">
            <a:extLst>
              <a:ext uri="{FF2B5EF4-FFF2-40B4-BE49-F238E27FC236}">
                <a16:creationId xmlns:a16="http://schemas.microsoft.com/office/drawing/2014/main" id="{3D56C14E-D0E3-3ADB-BD5E-1886A6F3D74C}"/>
              </a:ext>
            </a:extLst>
          </p:cNvPr>
          <p:cNvSpPr/>
          <p:nvPr/>
        </p:nvSpPr>
        <p:spPr>
          <a:xfrm>
            <a:off x="4514843" y="6037026"/>
            <a:ext cx="613759" cy="545726"/>
          </a:xfrm>
          <a:custGeom>
            <a:avLst/>
            <a:gdLst>
              <a:gd name="connsiteX0" fmla="*/ 580 w 613759"/>
              <a:gd name="connsiteY0" fmla="*/ 264279 h 545726"/>
              <a:gd name="connsiteX1" fmla="*/ 29428 w 613759"/>
              <a:gd name="connsiteY1" fmla="*/ 65731 h 545726"/>
              <a:gd name="connsiteX2" fmla="*/ 75657 w 613759"/>
              <a:gd name="connsiteY2" fmla="*/ 36089 h 545726"/>
              <a:gd name="connsiteX3" fmla="*/ 78398 w 613759"/>
              <a:gd name="connsiteY3" fmla="*/ 36089 h 545726"/>
              <a:gd name="connsiteX4" fmla="*/ 39741 w 613759"/>
              <a:gd name="connsiteY4" fmla="*/ 302215 h 545726"/>
              <a:gd name="connsiteX5" fmla="*/ 36280 w 613759"/>
              <a:gd name="connsiteY5" fmla="*/ 302215 h 545726"/>
              <a:gd name="connsiteX6" fmla="*/ 219 w 613759"/>
              <a:gd name="connsiteY6" fmla="*/ 264279 h 545726"/>
              <a:gd name="connsiteX7" fmla="*/ 405898 w 613759"/>
              <a:gd name="connsiteY7" fmla="*/ 449197 h 545726"/>
              <a:gd name="connsiteX8" fmla="*/ 424505 w 613759"/>
              <a:gd name="connsiteY8" fmla="*/ 446384 h 545726"/>
              <a:gd name="connsiteX9" fmla="*/ 430059 w 613759"/>
              <a:gd name="connsiteY9" fmla="*/ 447754 h 545726"/>
              <a:gd name="connsiteX10" fmla="*/ 433448 w 613759"/>
              <a:gd name="connsiteY10" fmla="*/ 452586 h 545726"/>
              <a:gd name="connsiteX11" fmla="*/ 507228 w 613759"/>
              <a:gd name="connsiteY11" fmla="*/ 207881 h 545726"/>
              <a:gd name="connsiteX12" fmla="*/ 405206 w 613759"/>
              <a:gd name="connsiteY12" fmla="*/ 102224 h 545726"/>
              <a:gd name="connsiteX13" fmla="*/ 436189 w 613759"/>
              <a:gd name="connsiteY13" fmla="*/ 30031 h 545726"/>
              <a:gd name="connsiteX14" fmla="*/ 583669 w 613759"/>
              <a:gd name="connsiteY14" fmla="*/ 31005 h 545726"/>
              <a:gd name="connsiteX15" fmla="*/ 582695 w 613759"/>
              <a:gd name="connsiteY15" fmla="*/ 178492 h 545726"/>
              <a:gd name="connsiteX16" fmla="*/ 529946 w 613759"/>
              <a:gd name="connsiteY16" fmla="*/ 206510 h 545726"/>
              <a:gd name="connsiteX17" fmla="*/ 438280 w 613759"/>
              <a:gd name="connsiteY17" fmla="*/ 476747 h 545726"/>
              <a:gd name="connsiteX18" fmla="*/ 436189 w 613759"/>
              <a:gd name="connsiteY18" fmla="*/ 478117 h 545726"/>
              <a:gd name="connsiteX19" fmla="*/ 436910 w 613759"/>
              <a:gd name="connsiteY19" fmla="*/ 481579 h 545726"/>
              <a:gd name="connsiteX20" fmla="*/ 435540 w 613759"/>
              <a:gd name="connsiteY20" fmla="*/ 486411 h 545726"/>
              <a:gd name="connsiteX21" fmla="*/ 430707 w 613759"/>
              <a:gd name="connsiteY21" fmla="*/ 489152 h 545726"/>
              <a:gd name="connsiteX22" fmla="*/ 430707 w 613759"/>
              <a:gd name="connsiteY22" fmla="*/ 489152 h 545726"/>
              <a:gd name="connsiteX23" fmla="*/ 420322 w 613759"/>
              <a:gd name="connsiteY23" fmla="*/ 490522 h 545726"/>
              <a:gd name="connsiteX24" fmla="*/ 387940 w 613759"/>
              <a:gd name="connsiteY24" fmla="*/ 527087 h 545726"/>
              <a:gd name="connsiteX25" fmla="*/ 228048 w 613759"/>
              <a:gd name="connsiteY25" fmla="*/ 527087 h 545726"/>
              <a:gd name="connsiteX26" fmla="*/ 195594 w 613759"/>
              <a:gd name="connsiteY26" fmla="*/ 491027 h 545726"/>
              <a:gd name="connsiteX27" fmla="*/ 195594 w 613759"/>
              <a:gd name="connsiteY27" fmla="*/ 490306 h 545726"/>
              <a:gd name="connsiteX28" fmla="*/ 192853 w 613759"/>
              <a:gd name="connsiteY28" fmla="*/ 488935 h 545726"/>
              <a:gd name="connsiteX29" fmla="*/ 182540 w 613759"/>
              <a:gd name="connsiteY29" fmla="*/ 487565 h 545726"/>
              <a:gd name="connsiteX30" fmla="*/ 181170 w 613759"/>
              <a:gd name="connsiteY30" fmla="*/ 486844 h 545726"/>
              <a:gd name="connsiteX31" fmla="*/ 176338 w 613759"/>
              <a:gd name="connsiteY31" fmla="*/ 481363 h 545726"/>
              <a:gd name="connsiteX32" fmla="*/ 176338 w 613759"/>
              <a:gd name="connsiteY32" fmla="*/ 481363 h 545726"/>
              <a:gd name="connsiteX33" fmla="*/ 176987 w 613759"/>
              <a:gd name="connsiteY33" fmla="*/ 479992 h 545726"/>
              <a:gd name="connsiteX34" fmla="*/ 174968 w 613759"/>
              <a:gd name="connsiteY34" fmla="*/ 478622 h 545726"/>
              <a:gd name="connsiteX35" fmla="*/ 171506 w 613759"/>
              <a:gd name="connsiteY35" fmla="*/ 476530 h 545726"/>
              <a:gd name="connsiteX36" fmla="*/ 81211 w 613759"/>
              <a:gd name="connsiteY36" fmla="*/ 306253 h 545726"/>
              <a:gd name="connsiteX37" fmla="*/ 60512 w 613759"/>
              <a:gd name="connsiteY37" fmla="*/ 304162 h 545726"/>
              <a:gd name="connsiteX38" fmla="*/ 99818 w 613759"/>
              <a:gd name="connsiteY38" fmla="*/ 38109 h 545726"/>
              <a:gd name="connsiteX39" fmla="*/ 174968 w 613759"/>
              <a:gd name="connsiteY39" fmla="*/ 45321 h 545726"/>
              <a:gd name="connsiteX40" fmla="*/ 211028 w 613759"/>
              <a:gd name="connsiteY40" fmla="*/ 82535 h 545726"/>
              <a:gd name="connsiteX41" fmla="*/ 182180 w 613759"/>
              <a:gd name="connsiteY41" fmla="*/ 281733 h 545726"/>
              <a:gd name="connsiteX42" fmla="*/ 136022 w 613759"/>
              <a:gd name="connsiteY42" fmla="*/ 311374 h 545726"/>
              <a:gd name="connsiteX43" fmla="*/ 104289 w 613759"/>
              <a:gd name="connsiteY43" fmla="*/ 307984 h 545726"/>
              <a:gd name="connsiteX44" fmla="*/ 178069 w 613759"/>
              <a:gd name="connsiteY44" fmla="*/ 453380 h 545726"/>
              <a:gd name="connsiteX45" fmla="*/ 178069 w 613759"/>
              <a:gd name="connsiteY45" fmla="*/ 453380 h 545726"/>
              <a:gd name="connsiteX46" fmla="*/ 180088 w 613759"/>
              <a:gd name="connsiteY46" fmla="*/ 454101 h 545726"/>
              <a:gd name="connsiteX47" fmla="*/ 180088 w 613759"/>
              <a:gd name="connsiteY47" fmla="*/ 452731 h 545726"/>
              <a:gd name="connsiteX48" fmla="*/ 180088 w 613759"/>
              <a:gd name="connsiteY48" fmla="*/ 452731 h 545726"/>
              <a:gd name="connsiteX49" fmla="*/ 180809 w 613759"/>
              <a:gd name="connsiteY49" fmla="*/ 451360 h 545726"/>
              <a:gd name="connsiteX50" fmla="*/ 187012 w 613759"/>
              <a:gd name="connsiteY50" fmla="*/ 447899 h 545726"/>
              <a:gd name="connsiteX51" fmla="*/ 207710 w 613759"/>
              <a:gd name="connsiteY51" fmla="*/ 450639 h 545726"/>
              <a:gd name="connsiteX52" fmla="*/ 209730 w 613759"/>
              <a:gd name="connsiteY52" fmla="*/ 448620 h 545726"/>
              <a:gd name="connsiteX53" fmla="*/ 209730 w 613759"/>
              <a:gd name="connsiteY53" fmla="*/ 448620 h 545726"/>
              <a:gd name="connsiteX54" fmla="*/ 228409 w 613759"/>
              <a:gd name="connsiteY54" fmla="*/ 434773 h 545726"/>
              <a:gd name="connsiteX55" fmla="*/ 388301 w 613759"/>
              <a:gd name="connsiteY55" fmla="*/ 434773 h 545726"/>
              <a:gd name="connsiteX56" fmla="*/ 406259 w 613759"/>
              <a:gd name="connsiteY56" fmla="*/ 448620 h 545726"/>
              <a:gd name="connsiteX57" fmla="*/ 562400 w 613759"/>
              <a:gd name="connsiteY57" fmla="*/ 51379 h 545726"/>
              <a:gd name="connsiteX58" fmla="*/ 509969 w 613759"/>
              <a:gd name="connsiteY58" fmla="*/ 29743 h 545726"/>
              <a:gd name="connsiteX59" fmla="*/ 457609 w 613759"/>
              <a:gd name="connsiteY59" fmla="*/ 51379 h 545726"/>
              <a:gd name="connsiteX60" fmla="*/ 435540 w 613759"/>
              <a:gd name="connsiteY60" fmla="*/ 103738 h 545726"/>
              <a:gd name="connsiteX61" fmla="*/ 510257 w 613759"/>
              <a:gd name="connsiteY61" fmla="*/ 178095 h 545726"/>
              <a:gd name="connsiteX62" fmla="*/ 562689 w 613759"/>
              <a:gd name="connsiteY62" fmla="*/ 156026 h 545726"/>
              <a:gd name="connsiteX63" fmla="*/ 584325 w 613759"/>
              <a:gd name="connsiteY63" fmla="*/ 103594 h 545726"/>
              <a:gd name="connsiteX64" fmla="*/ 562689 w 613759"/>
              <a:gd name="connsiteY64" fmla="*/ 51235 h 545726"/>
              <a:gd name="connsiteX65" fmla="*/ 195594 w 613759"/>
              <a:gd name="connsiteY65" fmla="*/ 491316 h 545726"/>
              <a:gd name="connsiteX66" fmla="*/ 180449 w 613759"/>
              <a:gd name="connsiteY66" fmla="*/ 489224 h 545726"/>
              <a:gd name="connsiteX67" fmla="*/ 180449 w 613759"/>
              <a:gd name="connsiteY67" fmla="*/ 489224 h 545726"/>
              <a:gd name="connsiteX68" fmla="*/ 186651 w 613759"/>
              <a:gd name="connsiteY68" fmla="*/ 446456 h 545726"/>
              <a:gd name="connsiteX69" fmla="*/ 209369 w 613759"/>
              <a:gd name="connsiteY69" fmla="*/ 449269 h 545726"/>
              <a:gd name="connsiteX70" fmla="*/ 181170 w 613759"/>
              <a:gd name="connsiteY70" fmla="*/ 448548 h 545726"/>
              <a:gd name="connsiteX71" fmla="*/ 186651 w 613759"/>
              <a:gd name="connsiteY71" fmla="*/ 446456 h 545726"/>
              <a:gd name="connsiteX72" fmla="*/ 177708 w 613759"/>
              <a:gd name="connsiteY72" fmla="*/ 453668 h 545726"/>
              <a:gd name="connsiteX73" fmla="*/ 181170 w 613759"/>
              <a:gd name="connsiteY73" fmla="*/ 448836 h 545726"/>
              <a:gd name="connsiteX74" fmla="*/ 177708 w 613759"/>
              <a:gd name="connsiteY74" fmla="*/ 453668 h 545726"/>
              <a:gd name="connsiteX75" fmla="*/ 177708 w 613759"/>
              <a:gd name="connsiteY75" fmla="*/ 453668 h 545726"/>
              <a:gd name="connsiteX76" fmla="*/ 174968 w 613759"/>
              <a:gd name="connsiteY76" fmla="*/ 481939 h 545726"/>
              <a:gd name="connsiteX77" fmla="*/ 174968 w 613759"/>
              <a:gd name="connsiteY77" fmla="*/ 479199 h 545726"/>
              <a:gd name="connsiteX78" fmla="*/ 177708 w 613759"/>
              <a:gd name="connsiteY78" fmla="*/ 454318 h 545726"/>
              <a:gd name="connsiteX79" fmla="*/ 177708 w 613759"/>
              <a:gd name="connsiteY79" fmla="*/ 453668 h 545726"/>
              <a:gd name="connsiteX80" fmla="*/ 174968 w 613759"/>
              <a:gd name="connsiteY80" fmla="*/ 481939 h 545726"/>
              <a:gd name="connsiteX81" fmla="*/ 174968 w 613759"/>
              <a:gd name="connsiteY81" fmla="*/ 481939 h 545726"/>
              <a:gd name="connsiteX82" fmla="*/ 176338 w 613759"/>
              <a:gd name="connsiteY82" fmla="*/ 486772 h 545726"/>
              <a:gd name="connsiteX83" fmla="*/ 174968 w 613759"/>
              <a:gd name="connsiteY83" fmla="*/ 481939 h 545726"/>
              <a:gd name="connsiteX84" fmla="*/ 174968 w 613759"/>
              <a:gd name="connsiteY84" fmla="*/ 481939 h 545726"/>
              <a:gd name="connsiteX85" fmla="*/ 180449 w 613759"/>
              <a:gd name="connsiteY85" fmla="*/ 489152 h 545726"/>
              <a:gd name="connsiteX86" fmla="*/ 176338 w 613759"/>
              <a:gd name="connsiteY86" fmla="*/ 486411 h 545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613759" h="545726">
                <a:moveTo>
                  <a:pt x="580" y="264279"/>
                </a:moveTo>
                <a:lnTo>
                  <a:pt x="29428" y="65731"/>
                </a:lnTo>
                <a:cubicBezTo>
                  <a:pt x="32169" y="47124"/>
                  <a:pt x="52867" y="33349"/>
                  <a:pt x="75657" y="36089"/>
                </a:cubicBezTo>
                <a:lnTo>
                  <a:pt x="78398" y="36089"/>
                </a:lnTo>
                <a:lnTo>
                  <a:pt x="39741" y="302215"/>
                </a:lnTo>
                <a:lnTo>
                  <a:pt x="36280" y="302215"/>
                </a:lnTo>
                <a:cubicBezTo>
                  <a:pt x="14643" y="299402"/>
                  <a:pt x="-2305" y="282886"/>
                  <a:pt x="219" y="264279"/>
                </a:cubicBezTo>
                <a:close/>
                <a:moveTo>
                  <a:pt x="405898" y="449197"/>
                </a:moveTo>
                <a:lnTo>
                  <a:pt x="424505" y="446384"/>
                </a:lnTo>
                <a:cubicBezTo>
                  <a:pt x="426431" y="446442"/>
                  <a:pt x="428328" y="446910"/>
                  <a:pt x="430059" y="447754"/>
                </a:cubicBezTo>
                <a:cubicBezTo>
                  <a:pt x="431551" y="449081"/>
                  <a:pt x="432713" y="450733"/>
                  <a:pt x="433448" y="452586"/>
                </a:cubicBezTo>
                <a:cubicBezTo>
                  <a:pt x="489991" y="409891"/>
                  <a:pt x="525114" y="330558"/>
                  <a:pt x="507228" y="207881"/>
                </a:cubicBezTo>
                <a:cubicBezTo>
                  <a:pt x="449877" y="206878"/>
                  <a:pt x="404203" y="159574"/>
                  <a:pt x="405206" y="102224"/>
                </a:cubicBezTo>
                <a:cubicBezTo>
                  <a:pt x="405682" y="75034"/>
                  <a:pt x="416803" y="49114"/>
                  <a:pt x="436189" y="30031"/>
                </a:cubicBezTo>
                <a:cubicBezTo>
                  <a:pt x="477182" y="-10421"/>
                  <a:pt x="543216" y="-9989"/>
                  <a:pt x="583669" y="31005"/>
                </a:cubicBezTo>
                <a:cubicBezTo>
                  <a:pt x="624128" y="72005"/>
                  <a:pt x="623689" y="138032"/>
                  <a:pt x="582695" y="178492"/>
                </a:cubicBezTo>
                <a:cubicBezTo>
                  <a:pt x="568220" y="192772"/>
                  <a:pt x="549887" y="202515"/>
                  <a:pt x="529946" y="206510"/>
                </a:cubicBezTo>
                <a:cubicBezTo>
                  <a:pt x="549995" y="343540"/>
                  <a:pt x="505858" y="431239"/>
                  <a:pt x="438280" y="476747"/>
                </a:cubicBezTo>
                <a:lnTo>
                  <a:pt x="436189" y="478117"/>
                </a:lnTo>
                <a:lnTo>
                  <a:pt x="436910" y="481579"/>
                </a:lnTo>
                <a:cubicBezTo>
                  <a:pt x="437098" y="483303"/>
                  <a:pt x="436607" y="485041"/>
                  <a:pt x="435540" y="486411"/>
                </a:cubicBezTo>
                <a:cubicBezTo>
                  <a:pt x="434357" y="487933"/>
                  <a:pt x="432619" y="488921"/>
                  <a:pt x="430707" y="489152"/>
                </a:cubicBezTo>
                <a:lnTo>
                  <a:pt x="430707" y="489152"/>
                </a:lnTo>
                <a:lnTo>
                  <a:pt x="420322" y="490522"/>
                </a:lnTo>
                <a:cubicBezTo>
                  <a:pt x="416933" y="504946"/>
                  <a:pt x="405177" y="517423"/>
                  <a:pt x="387940" y="527087"/>
                </a:cubicBezTo>
                <a:cubicBezTo>
                  <a:pt x="337528" y="551904"/>
                  <a:pt x="278461" y="551904"/>
                  <a:pt x="228048" y="527087"/>
                </a:cubicBezTo>
                <a:cubicBezTo>
                  <a:pt x="213105" y="519544"/>
                  <a:pt x="201530" y="506677"/>
                  <a:pt x="195594" y="491027"/>
                </a:cubicBezTo>
                <a:lnTo>
                  <a:pt x="195594" y="490306"/>
                </a:lnTo>
                <a:cubicBezTo>
                  <a:pt x="194829" y="489599"/>
                  <a:pt x="193878" y="489123"/>
                  <a:pt x="192853" y="488935"/>
                </a:cubicBezTo>
                <a:lnTo>
                  <a:pt x="182540" y="487565"/>
                </a:lnTo>
                <a:lnTo>
                  <a:pt x="181170" y="486844"/>
                </a:lnTo>
                <a:cubicBezTo>
                  <a:pt x="178350" y="486613"/>
                  <a:pt x="176215" y="484190"/>
                  <a:pt x="176338" y="481363"/>
                </a:cubicBezTo>
                <a:lnTo>
                  <a:pt x="176338" y="481363"/>
                </a:lnTo>
                <a:lnTo>
                  <a:pt x="176987" y="479992"/>
                </a:lnTo>
                <a:lnTo>
                  <a:pt x="174968" y="478622"/>
                </a:lnTo>
                <a:cubicBezTo>
                  <a:pt x="173597" y="477901"/>
                  <a:pt x="172876" y="477252"/>
                  <a:pt x="171506" y="476530"/>
                </a:cubicBezTo>
                <a:cubicBezTo>
                  <a:pt x="112489" y="440600"/>
                  <a:pt x="77843" y="375266"/>
                  <a:pt x="81211" y="306253"/>
                </a:cubicBezTo>
                <a:lnTo>
                  <a:pt x="60512" y="304162"/>
                </a:lnTo>
                <a:lnTo>
                  <a:pt x="99818" y="38109"/>
                </a:lnTo>
                <a:lnTo>
                  <a:pt x="174968" y="45321"/>
                </a:lnTo>
                <a:cubicBezTo>
                  <a:pt x="197037" y="47412"/>
                  <a:pt x="213552" y="64649"/>
                  <a:pt x="211028" y="82535"/>
                </a:cubicBezTo>
                <a:lnTo>
                  <a:pt x="182180" y="281733"/>
                </a:lnTo>
                <a:cubicBezTo>
                  <a:pt x="179439" y="300339"/>
                  <a:pt x="158740" y="313466"/>
                  <a:pt x="136022" y="311374"/>
                </a:cubicBezTo>
                <a:lnTo>
                  <a:pt x="104289" y="307984"/>
                </a:lnTo>
                <a:cubicBezTo>
                  <a:pt x="102284" y="365904"/>
                  <a:pt x="130144" y="420796"/>
                  <a:pt x="178069" y="453380"/>
                </a:cubicBezTo>
                <a:lnTo>
                  <a:pt x="178069" y="453380"/>
                </a:lnTo>
                <a:lnTo>
                  <a:pt x="180088" y="454101"/>
                </a:lnTo>
                <a:lnTo>
                  <a:pt x="180088" y="452731"/>
                </a:lnTo>
                <a:lnTo>
                  <a:pt x="180088" y="452731"/>
                </a:lnTo>
                <a:cubicBezTo>
                  <a:pt x="180463" y="452363"/>
                  <a:pt x="180716" y="451880"/>
                  <a:pt x="180809" y="451360"/>
                </a:cubicBezTo>
                <a:cubicBezTo>
                  <a:pt x="182129" y="449197"/>
                  <a:pt x="184480" y="447884"/>
                  <a:pt x="187012" y="447899"/>
                </a:cubicBezTo>
                <a:lnTo>
                  <a:pt x="207710" y="450639"/>
                </a:lnTo>
                <a:lnTo>
                  <a:pt x="209730" y="448620"/>
                </a:lnTo>
                <a:lnTo>
                  <a:pt x="209730" y="448620"/>
                </a:lnTo>
                <a:cubicBezTo>
                  <a:pt x="215420" y="443326"/>
                  <a:pt x="221687" y="438682"/>
                  <a:pt x="228409" y="434773"/>
                </a:cubicBezTo>
                <a:cubicBezTo>
                  <a:pt x="278821" y="409956"/>
                  <a:pt x="337888" y="409956"/>
                  <a:pt x="388301" y="434773"/>
                </a:cubicBezTo>
                <a:cubicBezTo>
                  <a:pt x="394972" y="438422"/>
                  <a:pt x="401030" y="443095"/>
                  <a:pt x="406259" y="448620"/>
                </a:cubicBezTo>
                <a:close/>
                <a:moveTo>
                  <a:pt x="562400" y="51379"/>
                </a:moveTo>
                <a:cubicBezTo>
                  <a:pt x="548409" y="37618"/>
                  <a:pt x="529600" y="29851"/>
                  <a:pt x="509969" y="29743"/>
                </a:cubicBezTo>
                <a:cubicBezTo>
                  <a:pt x="490337" y="29728"/>
                  <a:pt x="471506" y="37510"/>
                  <a:pt x="457609" y="51379"/>
                </a:cubicBezTo>
                <a:cubicBezTo>
                  <a:pt x="443740" y="65312"/>
                  <a:pt x="435828" y="84086"/>
                  <a:pt x="435540" y="103738"/>
                </a:cubicBezTo>
                <a:cubicBezTo>
                  <a:pt x="436088" y="144717"/>
                  <a:pt x="469278" y="177749"/>
                  <a:pt x="510257" y="178095"/>
                </a:cubicBezTo>
                <a:cubicBezTo>
                  <a:pt x="529939" y="177835"/>
                  <a:pt x="548740" y="169916"/>
                  <a:pt x="562689" y="156026"/>
                </a:cubicBezTo>
                <a:cubicBezTo>
                  <a:pt x="576579" y="142114"/>
                  <a:pt x="584361" y="123255"/>
                  <a:pt x="584325" y="103594"/>
                </a:cubicBezTo>
                <a:cubicBezTo>
                  <a:pt x="584181" y="83992"/>
                  <a:pt x="576420" y="65219"/>
                  <a:pt x="562689" y="51235"/>
                </a:cubicBezTo>
                <a:close/>
                <a:moveTo>
                  <a:pt x="195594" y="491316"/>
                </a:moveTo>
                <a:lnTo>
                  <a:pt x="180449" y="489224"/>
                </a:lnTo>
                <a:lnTo>
                  <a:pt x="180449" y="489224"/>
                </a:lnTo>
                <a:moveTo>
                  <a:pt x="186651" y="446456"/>
                </a:moveTo>
                <a:lnTo>
                  <a:pt x="209369" y="449269"/>
                </a:lnTo>
                <a:moveTo>
                  <a:pt x="181170" y="448548"/>
                </a:moveTo>
                <a:cubicBezTo>
                  <a:pt x="182656" y="447170"/>
                  <a:pt x="184625" y="446420"/>
                  <a:pt x="186651" y="446456"/>
                </a:cubicBezTo>
                <a:moveTo>
                  <a:pt x="177708" y="453668"/>
                </a:moveTo>
                <a:cubicBezTo>
                  <a:pt x="178170" y="451663"/>
                  <a:pt x="179417" y="449918"/>
                  <a:pt x="181170" y="448836"/>
                </a:cubicBezTo>
                <a:moveTo>
                  <a:pt x="177708" y="453668"/>
                </a:moveTo>
                <a:lnTo>
                  <a:pt x="177708" y="453668"/>
                </a:lnTo>
                <a:moveTo>
                  <a:pt x="174968" y="481939"/>
                </a:moveTo>
                <a:lnTo>
                  <a:pt x="174968" y="479199"/>
                </a:lnTo>
                <a:moveTo>
                  <a:pt x="177708" y="454318"/>
                </a:moveTo>
                <a:lnTo>
                  <a:pt x="177708" y="453668"/>
                </a:lnTo>
                <a:moveTo>
                  <a:pt x="174968" y="481939"/>
                </a:moveTo>
                <a:lnTo>
                  <a:pt x="174968" y="481939"/>
                </a:lnTo>
                <a:moveTo>
                  <a:pt x="176338" y="486772"/>
                </a:moveTo>
                <a:cubicBezTo>
                  <a:pt x="174881" y="485632"/>
                  <a:pt x="174326" y="483678"/>
                  <a:pt x="174968" y="481939"/>
                </a:cubicBezTo>
                <a:lnTo>
                  <a:pt x="174968" y="481939"/>
                </a:lnTo>
                <a:moveTo>
                  <a:pt x="180449" y="489152"/>
                </a:moveTo>
                <a:cubicBezTo>
                  <a:pt x="178725" y="488928"/>
                  <a:pt x="177203" y="487919"/>
                  <a:pt x="176338" y="486411"/>
                </a:cubicBezTo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10E9770C-DED1-5F6C-AD47-0DFC03D99E7A}"/>
              </a:ext>
            </a:extLst>
          </p:cNvPr>
          <p:cNvSpPr/>
          <p:nvPr/>
        </p:nvSpPr>
        <p:spPr>
          <a:xfrm>
            <a:off x="4997391" y="6114682"/>
            <a:ext cx="82911" cy="61160"/>
          </a:xfrm>
          <a:custGeom>
            <a:avLst/>
            <a:gdLst>
              <a:gd name="connsiteX0" fmla="*/ 3332 w 82911"/>
              <a:gd name="connsiteY0" fmla="*/ 9423 h 61160"/>
              <a:gd name="connsiteX1" fmla="*/ 8813 w 82911"/>
              <a:gd name="connsiteY1" fmla="*/ 37695 h 61160"/>
              <a:gd name="connsiteX2" fmla="*/ 30449 w 82911"/>
              <a:gd name="connsiteY2" fmla="*/ 38416 h 61160"/>
              <a:gd name="connsiteX3" fmla="*/ 82881 w 82911"/>
              <a:gd name="connsiteY3" fmla="*/ 61134 h 61160"/>
              <a:gd name="connsiteX4" fmla="*/ 40835 w 82911"/>
              <a:gd name="connsiteY4" fmla="*/ 22549 h 61160"/>
              <a:gd name="connsiteX5" fmla="*/ 31820 w 82911"/>
              <a:gd name="connsiteY5" fmla="*/ 3221 h 61160"/>
              <a:gd name="connsiteX6" fmla="*/ 3707 w 82911"/>
              <a:gd name="connsiteY6" fmla="*/ 9293 h 61160"/>
              <a:gd name="connsiteX7" fmla="*/ 3620 w 82911"/>
              <a:gd name="connsiteY7" fmla="*/ 9423 h 6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2911" h="61160">
                <a:moveTo>
                  <a:pt x="3332" y="9423"/>
                </a:moveTo>
                <a:cubicBezTo>
                  <a:pt x="-2770" y="18785"/>
                  <a:pt x="-346" y="31297"/>
                  <a:pt x="8813" y="37695"/>
                </a:cubicBezTo>
                <a:cubicBezTo>
                  <a:pt x="15376" y="41784"/>
                  <a:pt x="23627" y="42058"/>
                  <a:pt x="30449" y="38416"/>
                </a:cubicBezTo>
                <a:lnTo>
                  <a:pt x="82881" y="61134"/>
                </a:lnTo>
                <a:lnTo>
                  <a:pt x="40835" y="22549"/>
                </a:lnTo>
                <a:cubicBezTo>
                  <a:pt x="41845" y="14904"/>
                  <a:pt x="38325" y="7361"/>
                  <a:pt x="31820" y="3221"/>
                </a:cubicBezTo>
                <a:cubicBezTo>
                  <a:pt x="22379" y="-2866"/>
                  <a:pt x="9794" y="-147"/>
                  <a:pt x="3707" y="9293"/>
                </a:cubicBezTo>
                <a:cubicBezTo>
                  <a:pt x="3678" y="9337"/>
                  <a:pt x="3649" y="9380"/>
                  <a:pt x="3620" y="9423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C420DA1D-FE9D-A9F1-87AB-D427B36A4E63}"/>
              </a:ext>
            </a:extLst>
          </p:cNvPr>
          <p:cNvSpPr/>
          <p:nvPr/>
        </p:nvSpPr>
        <p:spPr>
          <a:xfrm>
            <a:off x="1449805" y="6279180"/>
            <a:ext cx="57125" cy="57442"/>
          </a:xfrm>
          <a:custGeom>
            <a:avLst/>
            <a:gdLst>
              <a:gd name="connsiteX0" fmla="*/ 4741 w 57125"/>
              <a:gd name="connsiteY0" fmla="*/ 53137 h 57442"/>
              <a:gd name="connsiteX1" fmla="*/ 44047 w 57125"/>
              <a:gd name="connsiteY1" fmla="*/ 44195 h 57442"/>
              <a:gd name="connsiteX2" fmla="*/ 52341 w 57125"/>
              <a:gd name="connsiteY2" fmla="*/ 4240 h 57442"/>
              <a:gd name="connsiteX3" fmla="*/ 13035 w 57125"/>
              <a:gd name="connsiteY3" fmla="*/ 13111 h 57442"/>
              <a:gd name="connsiteX4" fmla="*/ 4741 w 57125"/>
              <a:gd name="connsiteY4" fmla="*/ 53137 h 57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25" h="57442">
                <a:moveTo>
                  <a:pt x="4741" y="53137"/>
                </a:moveTo>
                <a:cubicBezTo>
                  <a:pt x="13035" y="61431"/>
                  <a:pt x="30993" y="57248"/>
                  <a:pt x="44047" y="44195"/>
                </a:cubicBezTo>
                <a:cubicBezTo>
                  <a:pt x="57101" y="31141"/>
                  <a:pt x="61284" y="12462"/>
                  <a:pt x="52341" y="4240"/>
                </a:cubicBezTo>
                <a:cubicBezTo>
                  <a:pt x="43398" y="-3982"/>
                  <a:pt x="26161" y="57"/>
                  <a:pt x="13035" y="13111"/>
                </a:cubicBezTo>
                <a:cubicBezTo>
                  <a:pt x="-91" y="26164"/>
                  <a:pt x="-4202" y="44844"/>
                  <a:pt x="4741" y="53137"/>
                </a:cubicBezTo>
                <a:close/>
              </a:path>
            </a:pathLst>
          </a:custGeom>
          <a:solidFill>
            <a:srgbClr val="ED1B23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87" name="Freeform: Shape 486">
            <a:extLst>
              <a:ext uri="{FF2B5EF4-FFF2-40B4-BE49-F238E27FC236}">
                <a16:creationId xmlns:a16="http://schemas.microsoft.com/office/drawing/2014/main" id="{3FCABC41-E65D-8B6F-32C2-946857E90469}"/>
              </a:ext>
            </a:extLst>
          </p:cNvPr>
          <p:cNvSpPr/>
          <p:nvPr/>
        </p:nvSpPr>
        <p:spPr>
          <a:xfrm>
            <a:off x="1346879" y="6072867"/>
            <a:ext cx="454993" cy="474271"/>
          </a:xfrm>
          <a:custGeom>
            <a:avLst/>
            <a:gdLst>
              <a:gd name="connsiteX0" fmla="*/ 260708 w 454993"/>
              <a:gd name="connsiteY0" fmla="*/ 77490 h 474271"/>
              <a:gd name="connsiteX1" fmla="*/ 182673 w 454993"/>
              <a:gd name="connsiteY1" fmla="*/ 90111 h 474271"/>
              <a:gd name="connsiteX2" fmla="*/ 195294 w 454993"/>
              <a:gd name="connsiteY2" fmla="*/ 168146 h 474271"/>
              <a:gd name="connsiteX3" fmla="*/ 273848 w 454993"/>
              <a:gd name="connsiteY3" fmla="*/ 161453 h 474271"/>
              <a:gd name="connsiteX4" fmla="*/ 273184 w 454993"/>
              <a:gd name="connsiteY4" fmla="*/ 88813 h 474271"/>
              <a:gd name="connsiteX5" fmla="*/ 338670 w 454993"/>
              <a:gd name="connsiteY5" fmla="*/ 17774 h 474271"/>
              <a:gd name="connsiteX6" fmla="*/ 411728 w 454993"/>
              <a:gd name="connsiteY6" fmla="*/ 39843 h 474271"/>
              <a:gd name="connsiteX7" fmla="*/ 438629 w 454993"/>
              <a:gd name="connsiteY7" fmla="*/ 125306 h 474271"/>
              <a:gd name="connsiteX8" fmla="*/ 356556 w 454993"/>
              <a:gd name="connsiteY8" fmla="*/ 213582 h 474271"/>
              <a:gd name="connsiteX9" fmla="*/ 334920 w 454993"/>
              <a:gd name="connsiteY9" fmla="*/ 192883 h 474271"/>
              <a:gd name="connsiteX10" fmla="*/ 180509 w 454993"/>
              <a:gd name="connsiteY10" fmla="*/ 358328 h 474271"/>
              <a:gd name="connsiteX11" fmla="*/ 203949 w 454993"/>
              <a:gd name="connsiteY11" fmla="*/ 379964 h 474271"/>
              <a:gd name="connsiteX12" fmla="*/ 130169 w 454993"/>
              <a:gd name="connsiteY12" fmla="*/ 458576 h 474271"/>
              <a:gd name="connsiteX13" fmla="*/ 42614 w 454993"/>
              <a:gd name="connsiteY13" fmla="*/ 435858 h 474271"/>
              <a:gd name="connsiteX14" fmla="*/ 17084 w 454993"/>
              <a:gd name="connsiteY14" fmla="*/ 364170 h 474271"/>
              <a:gd name="connsiteX15" fmla="*/ 86031 w 454993"/>
              <a:gd name="connsiteY15" fmla="*/ 293780 h 474271"/>
              <a:gd name="connsiteX16" fmla="*/ 87401 w 454993"/>
              <a:gd name="connsiteY16" fmla="*/ 295872 h 474271"/>
              <a:gd name="connsiteX17" fmla="*/ 93604 w 454993"/>
              <a:gd name="connsiteY17" fmla="*/ 294502 h 474271"/>
              <a:gd name="connsiteX18" fmla="*/ 112211 w 454993"/>
              <a:gd name="connsiteY18" fmla="*/ 275173 h 474271"/>
              <a:gd name="connsiteX19" fmla="*/ 154979 w 454993"/>
              <a:gd name="connsiteY19" fmla="*/ 258657 h 474271"/>
              <a:gd name="connsiteX20" fmla="*/ 163272 w 454993"/>
              <a:gd name="connsiteY20" fmla="*/ 202836 h 474271"/>
              <a:gd name="connsiteX21" fmla="*/ 107379 w 454993"/>
              <a:gd name="connsiteY21" fmla="*/ 211779 h 474271"/>
              <a:gd name="connsiteX22" fmla="*/ 92233 w 454993"/>
              <a:gd name="connsiteY22" fmla="*/ 256566 h 474271"/>
              <a:gd name="connsiteX23" fmla="*/ 73626 w 454993"/>
              <a:gd name="connsiteY23" fmla="*/ 275173 h 474271"/>
              <a:gd name="connsiteX24" fmla="*/ 72256 w 454993"/>
              <a:gd name="connsiteY24" fmla="*/ 280726 h 474271"/>
              <a:gd name="connsiteX25" fmla="*/ 73626 w 454993"/>
              <a:gd name="connsiteY25" fmla="*/ 282097 h 474271"/>
              <a:gd name="connsiteX26" fmla="*/ 2660 w 454993"/>
              <a:gd name="connsiteY26" fmla="*/ 354217 h 474271"/>
              <a:gd name="connsiteX27" fmla="*/ 568 w 454993"/>
              <a:gd name="connsiteY27" fmla="*/ 359049 h 474271"/>
              <a:gd name="connsiteX28" fmla="*/ 32301 w 454993"/>
              <a:gd name="connsiteY28" fmla="*/ 447325 h 474271"/>
              <a:gd name="connsiteX29" fmla="*/ 135001 w 454993"/>
              <a:gd name="connsiteY29" fmla="*/ 474226 h 474271"/>
              <a:gd name="connsiteX30" fmla="*/ 135001 w 454993"/>
              <a:gd name="connsiteY30" fmla="*/ 474226 h 474271"/>
              <a:gd name="connsiteX31" fmla="*/ 141204 w 454993"/>
              <a:gd name="connsiteY31" fmla="*/ 471486 h 474271"/>
              <a:gd name="connsiteX32" fmla="*/ 216425 w 454993"/>
              <a:gd name="connsiteY32" fmla="*/ 391143 h 474271"/>
              <a:gd name="connsiteX33" fmla="*/ 253640 w 454993"/>
              <a:gd name="connsiteY33" fmla="*/ 426266 h 474271"/>
              <a:gd name="connsiteX34" fmla="*/ 285373 w 454993"/>
              <a:gd name="connsiteY34" fmla="*/ 424896 h 474271"/>
              <a:gd name="connsiteX35" fmla="*/ 408771 w 454993"/>
              <a:gd name="connsiteY35" fmla="*/ 293203 h 474271"/>
              <a:gd name="connsiteX36" fmla="*/ 407401 w 454993"/>
              <a:gd name="connsiteY36" fmla="*/ 260821 h 474271"/>
              <a:gd name="connsiteX37" fmla="*/ 368744 w 454993"/>
              <a:gd name="connsiteY37" fmla="*/ 224328 h 474271"/>
              <a:gd name="connsiteX38" fmla="*/ 452837 w 454993"/>
              <a:gd name="connsiteY38" fmla="*/ 135403 h 474271"/>
              <a:gd name="connsiteX39" fmla="*/ 454929 w 454993"/>
              <a:gd name="connsiteY39" fmla="*/ 129129 h 474271"/>
              <a:gd name="connsiteX40" fmla="*/ 454929 w 454993"/>
              <a:gd name="connsiteY40" fmla="*/ 129129 h 474271"/>
              <a:gd name="connsiteX41" fmla="*/ 422546 w 454993"/>
              <a:gd name="connsiteY41" fmla="*/ 28160 h 474271"/>
              <a:gd name="connsiteX42" fmla="*/ 332900 w 454993"/>
              <a:gd name="connsiteY42" fmla="*/ 1186 h 474271"/>
              <a:gd name="connsiteX43" fmla="*/ 328068 w 454993"/>
              <a:gd name="connsiteY43" fmla="*/ 3278 h 47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454993" h="474271">
                <a:moveTo>
                  <a:pt x="260708" y="77490"/>
                </a:moveTo>
                <a:cubicBezTo>
                  <a:pt x="235674" y="59424"/>
                  <a:pt x="200739" y="65078"/>
                  <a:pt x="182673" y="90111"/>
                </a:cubicBezTo>
                <a:cubicBezTo>
                  <a:pt x="164607" y="115144"/>
                  <a:pt x="170261" y="150080"/>
                  <a:pt x="195294" y="168146"/>
                </a:cubicBezTo>
                <a:cubicBezTo>
                  <a:pt x="218834" y="187994"/>
                  <a:pt x="254008" y="184993"/>
                  <a:pt x="273848" y="161453"/>
                </a:cubicBezTo>
                <a:cubicBezTo>
                  <a:pt x="291597" y="140401"/>
                  <a:pt x="291316" y="109541"/>
                  <a:pt x="273184" y="88813"/>
                </a:cubicBezTo>
                <a:lnTo>
                  <a:pt x="338670" y="17774"/>
                </a:lnTo>
                <a:cubicBezTo>
                  <a:pt x="371701" y="14312"/>
                  <a:pt x="395141" y="21885"/>
                  <a:pt x="411728" y="39843"/>
                </a:cubicBezTo>
                <a:cubicBezTo>
                  <a:pt x="428316" y="57801"/>
                  <a:pt x="436538" y="86722"/>
                  <a:pt x="438629" y="125306"/>
                </a:cubicBezTo>
                <a:lnTo>
                  <a:pt x="356556" y="213582"/>
                </a:lnTo>
                <a:lnTo>
                  <a:pt x="334920" y="192883"/>
                </a:lnTo>
                <a:lnTo>
                  <a:pt x="180509" y="358328"/>
                </a:lnTo>
                <a:lnTo>
                  <a:pt x="203949" y="379964"/>
                </a:lnTo>
                <a:lnTo>
                  <a:pt x="130169" y="458576"/>
                </a:lnTo>
                <a:cubicBezTo>
                  <a:pt x="91512" y="457855"/>
                  <a:pt x="61943" y="451003"/>
                  <a:pt x="42614" y="435858"/>
                </a:cubicBezTo>
                <a:cubicBezTo>
                  <a:pt x="23286" y="420713"/>
                  <a:pt x="15064" y="396552"/>
                  <a:pt x="17084" y="364170"/>
                </a:cubicBezTo>
                <a:lnTo>
                  <a:pt x="86031" y="293780"/>
                </a:lnTo>
                <a:lnTo>
                  <a:pt x="87401" y="295872"/>
                </a:lnTo>
                <a:cubicBezTo>
                  <a:pt x="89565" y="296485"/>
                  <a:pt x="91895" y="295973"/>
                  <a:pt x="93604" y="294502"/>
                </a:cubicBezTo>
                <a:lnTo>
                  <a:pt x="112211" y="275173"/>
                </a:lnTo>
                <a:cubicBezTo>
                  <a:pt x="128344" y="277279"/>
                  <a:pt x="144449" y="271062"/>
                  <a:pt x="154979" y="258657"/>
                </a:cubicBezTo>
                <a:cubicBezTo>
                  <a:pt x="172865" y="240771"/>
                  <a:pt x="177047" y="215890"/>
                  <a:pt x="163272" y="202836"/>
                </a:cubicBezTo>
                <a:cubicBezTo>
                  <a:pt x="149497" y="189782"/>
                  <a:pt x="125337" y="193893"/>
                  <a:pt x="107379" y="211779"/>
                </a:cubicBezTo>
                <a:cubicBezTo>
                  <a:pt x="94888" y="223059"/>
                  <a:pt x="89147" y="240021"/>
                  <a:pt x="92233" y="256566"/>
                </a:cubicBezTo>
                <a:lnTo>
                  <a:pt x="73626" y="275173"/>
                </a:lnTo>
                <a:cubicBezTo>
                  <a:pt x="72162" y="276623"/>
                  <a:pt x="71636" y="278765"/>
                  <a:pt x="72256" y="280726"/>
                </a:cubicBezTo>
                <a:lnTo>
                  <a:pt x="73626" y="282097"/>
                </a:lnTo>
                <a:lnTo>
                  <a:pt x="2660" y="354217"/>
                </a:lnTo>
                <a:cubicBezTo>
                  <a:pt x="1159" y="355349"/>
                  <a:pt x="366" y="357182"/>
                  <a:pt x="568" y="359049"/>
                </a:cubicBezTo>
                <a:cubicBezTo>
                  <a:pt x="-2894" y="399077"/>
                  <a:pt x="8790" y="427997"/>
                  <a:pt x="32301" y="447325"/>
                </a:cubicBezTo>
                <a:cubicBezTo>
                  <a:pt x="55812" y="466654"/>
                  <a:pt x="89998" y="474226"/>
                  <a:pt x="135001" y="474226"/>
                </a:cubicBezTo>
                <a:lnTo>
                  <a:pt x="135001" y="474226"/>
                </a:lnTo>
                <a:cubicBezTo>
                  <a:pt x="137396" y="474399"/>
                  <a:pt x="139718" y="473375"/>
                  <a:pt x="141204" y="471486"/>
                </a:cubicBezTo>
                <a:lnTo>
                  <a:pt x="216425" y="391143"/>
                </a:lnTo>
                <a:lnTo>
                  <a:pt x="253640" y="426266"/>
                </a:lnTo>
                <a:cubicBezTo>
                  <a:pt x="262835" y="434509"/>
                  <a:pt x="276928" y="433897"/>
                  <a:pt x="285373" y="424896"/>
                </a:cubicBezTo>
                <a:lnTo>
                  <a:pt x="408771" y="293203"/>
                </a:lnTo>
                <a:cubicBezTo>
                  <a:pt x="417289" y="283863"/>
                  <a:pt x="416676" y="269411"/>
                  <a:pt x="407401" y="260821"/>
                </a:cubicBezTo>
                <a:lnTo>
                  <a:pt x="368744" y="224328"/>
                </a:lnTo>
                <a:lnTo>
                  <a:pt x="452837" y="135403"/>
                </a:lnTo>
                <a:cubicBezTo>
                  <a:pt x="454381" y="133694"/>
                  <a:pt x="455138" y="131422"/>
                  <a:pt x="454929" y="129129"/>
                </a:cubicBezTo>
                <a:lnTo>
                  <a:pt x="454929" y="129129"/>
                </a:lnTo>
                <a:cubicBezTo>
                  <a:pt x="452837" y="84342"/>
                  <a:pt x="442524" y="50589"/>
                  <a:pt x="422546" y="28160"/>
                </a:cubicBezTo>
                <a:cubicBezTo>
                  <a:pt x="402569" y="5730"/>
                  <a:pt x="372062" y="-3574"/>
                  <a:pt x="332900" y="1186"/>
                </a:cubicBezTo>
                <a:cubicBezTo>
                  <a:pt x="331061" y="1150"/>
                  <a:pt x="329302" y="1915"/>
                  <a:pt x="328068" y="3278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88" name="Freeform: Shape 487">
            <a:extLst>
              <a:ext uri="{FF2B5EF4-FFF2-40B4-BE49-F238E27FC236}">
                <a16:creationId xmlns:a16="http://schemas.microsoft.com/office/drawing/2014/main" id="{4B117F46-2B03-E8AB-5F90-E3B33E567D9C}"/>
              </a:ext>
            </a:extLst>
          </p:cNvPr>
          <p:cNvSpPr/>
          <p:nvPr/>
        </p:nvSpPr>
        <p:spPr>
          <a:xfrm>
            <a:off x="1508773" y="6248619"/>
            <a:ext cx="165699" cy="175390"/>
          </a:xfrm>
          <a:custGeom>
            <a:avLst/>
            <a:gdLst>
              <a:gd name="connsiteX0" fmla="*/ 161558 w 165699"/>
              <a:gd name="connsiteY0" fmla="*/ 5808 h 175390"/>
              <a:gd name="connsiteX1" fmla="*/ 165669 w 165699"/>
              <a:gd name="connsiteY1" fmla="*/ 9919 h 175390"/>
              <a:gd name="connsiteX2" fmla="*/ 11259 w 165699"/>
              <a:gd name="connsiteY2" fmla="*/ 175364 h 175390"/>
              <a:gd name="connsiteX3" fmla="*/ 7148 w 165699"/>
              <a:gd name="connsiteY3" fmla="*/ 171253 h 175390"/>
              <a:gd name="connsiteX4" fmla="*/ 5777 w 165699"/>
              <a:gd name="connsiteY4" fmla="*/ 138871 h 175390"/>
              <a:gd name="connsiteX5" fmla="*/ 129176 w 165699"/>
              <a:gd name="connsiteY5" fmla="*/ 7178 h 175390"/>
              <a:gd name="connsiteX6" fmla="*/ 161558 w 165699"/>
              <a:gd name="connsiteY6" fmla="*/ 5808 h 175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5699" h="175390">
                <a:moveTo>
                  <a:pt x="161558" y="5808"/>
                </a:moveTo>
                <a:lnTo>
                  <a:pt x="165669" y="9919"/>
                </a:lnTo>
                <a:lnTo>
                  <a:pt x="11259" y="175364"/>
                </a:lnTo>
                <a:lnTo>
                  <a:pt x="7148" y="171253"/>
                </a:lnTo>
                <a:cubicBezTo>
                  <a:pt x="-1867" y="162548"/>
                  <a:pt x="-2466" y="148304"/>
                  <a:pt x="5777" y="138871"/>
                </a:cubicBezTo>
                <a:lnTo>
                  <a:pt x="129176" y="7178"/>
                </a:lnTo>
                <a:cubicBezTo>
                  <a:pt x="137867" y="-1873"/>
                  <a:pt x="152139" y="-2471"/>
                  <a:pt x="161558" y="5808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89" name="Freeform: Shape 488">
            <a:extLst>
              <a:ext uri="{FF2B5EF4-FFF2-40B4-BE49-F238E27FC236}">
                <a16:creationId xmlns:a16="http://schemas.microsoft.com/office/drawing/2014/main" id="{BDFB889B-79B1-2FEC-9816-9D82EC0F77EB}"/>
              </a:ext>
            </a:extLst>
          </p:cNvPr>
          <p:cNvSpPr/>
          <p:nvPr/>
        </p:nvSpPr>
        <p:spPr>
          <a:xfrm>
            <a:off x="1527274" y="6147643"/>
            <a:ext cx="100320" cy="98904"/>
          </a:xfrm>
          <a:custGeom>
            <a:avLst/>
            <a:gdLst>
              <a:gd name="connsiteX0" fmla="*/ 22471 w 100320"/>
              <a:gd name="connsiteY0" fmla="*/ 28461 h 98904"/>
              <a:gd name="connsiteX1" fmla="*/ 23842 w 100320"/>
              <a:gd name="connsiteY1" fmla="*/ 26442 h 98904"/>
              <a:gd name="connsiteX2" fmla="*/ 21029 w 100320"/>
              <a:gd name="connsiteY2" fmla="*/ 27091 h 98904"/>
              <a:gd name="connsiteX3" fmla="*/ 27952 w 100320"/>
              <a:gd name="connsiteY3" fmla="*/ 29182 h 98904"/>
              <a:gd name="connsiteX4" fmla="*/ 27952 w 100320"/>
              <a:gd name="connsiteY4" fmla="*/ 28461 h 98904"/>
              <a:gd name="connsiteX5" fmla="*/ 27231 w 100320"/>
              <a:gd name="connsiteY5" fmla="*/ 29182 h 98904"/>
              <a:gd name="connsiteX6" fmla="*/ 25861 w 100320"/>
              <a:gd name="connsiteY6" fmla="*/ 29904 h 98904"/>
              <a:gd name="connsiteX7" fmla="*/ 25212 w 100320"/>
              <a:gd name="connsiteY7" fmla="*/ 31274 h 98904"/>
              <a:gd name="connsiteX8" fmla="*/ 25212 w 100320"/>
              <a:gd name="connsiteY8" fmla="*/ 32644 h 98904"/>
              <a:gd name="connsiteX9" fmla="*/ 25861 w 100320"/>
              <a:gd name="connsiteY9" fmla="*/ 32644 h 98904"/>
              <a:gd name="connsiteX10" fmla="*/ 27231 w 100320"/>
              <a:gd name="connsiteY10" fmla="*/ 31274 h 98904"/>
              <a:gd name="connsiteX11" fmla="*/ 28674 w 100320"/>
              <a:gd name="connsiteY11" fmla="*/ 29904 h 98904"/>
              <a:gd name="connsiteX12" fmla="*/ 28674 w 100320"/>
              <a:gd name="connsiteY12" fmla="*/ 29182 h 98904"/>
              <a:gd name="connsiteX13" fmla="*/ 28674 w 100320"/>
              <a:gd name="connsiteY13" fmla="*/ 27812 h 98904"/>
              <a:gd name="connsiteX14" fmla="*/ 29323 w 100320"/>
              <a:gd name="connsiteY14" fmla="*/ 29904 h 98904"/>
              <a:gd name="connsiteX15" fmla="*/ 28674 w 100320"/>
              <a:gd name="connsiteY15" fmla="*/ 31923 h 98904"/>
              <a:gd name="connsiteX16" fmla="*/ 25861 w 100320"/>
              <a:gd name="connsiteY16" fmla="*/ 34015 h 98904"/>
              <a:gd name="connsiteX17" fmla="*/ 24491 w 100320"/>
              <a:gd name="connsiteY17" fmla="*/ 33293 h 98904"/>
              <a:gd name="connsiteX18" fmla="*/ 23842 w 100320"/>
              <a:gd name="connsiteY18" fmla="*/ 31923 h 98904"/>
              <a:gd name="connsiteX19" fmla="*/ 25212 w 100320"/>
              <a:gd name="connsiteY19" fmla="*/ 29182 h 98904"/>
              <a:gd name="connsiteX20" fmla="*/ 27231 w 100320"/>
              <a:gd name="connsiteY20" fmla="*/ 27812 h 98904"/>
              <a:gd name="connsiteX21" fmla="*/ 45910 w 100320"/>
              <a:gd name="connsiteY21" fmla="*/ 15407 h 98904"/>
              <a:gd name="connsiteX22" fmla="*/ 45189 w 100320"/>
              <a:gd name="connsiteY22" fmla="*/ 16057 h 98904"/>
              <a:gd name="connsiteX23" fmla="*/ 45910 w 100320"/>
              <a:gd name="connsiteY23" fmla="*/ 16778 h 98904"/>
              <a:gd name="connsiteX24" fmla="*/ 46560 w 100320"/>
              <a:gd name="connsiteY24" fmla="*/ 17426 h 98904"/>
              <a:gd name="connsiteX25" fmla="*/ 47281 w 100320"/>
              <a:gd name="connsiteY25" fmla="*/ 16778 h 98904"/>
              <a:gd name="connsiteX26" fmla="*/ 47281 w 100320"/>
              <a:gd name="connsiteY26" fmla="*/ 15407 h 98904"/>
              <a:gd name="connsiteX27" fmla="*/ 46560 w 100320"/>
              <a:gd name="connsiteY27" fmla="*/ 15407 h 98904"/>
              <a:gd name="connsiteX28" fmla="*/ 47930 w 100320"/>
              <a:gd name="connsiteY28" fmla="*/ 13316 h 98904"/>
              <a:gd name="connsiteX29" fmla="*/ 47281 w 100320"/>
              <a:gd name="connsiteY29" fmla="*/ 14037 h 98904"/>
              <a:gd name="connsiteX30" fmla="*/ 47930 w 100320"/>
              <a:gd name="connsiteY30" fmla="*/ 14686 h 98904"/>
              <a:gd name="connsiteX31" fmla="*/ 48651 w 100320"/>
              <a:gd name="connsiteY31" fmla="*/ 14686 h 98904"/>
              <a:gd name="connsiteX32" fmla="*/ 48651 w 100320"/>
              <a:gd name="connsiteY32" fmla="*/ 14037 h 98904"/>
              <a:gd name="connsiteX33" fmla="*/ 49300 w 100320"/>
              <a:gd name="connsiteY33" fmla="*/ 14037 h 98904"/>
              <a:gd name="connsiteX34" fmla="*/ 48651 w 100320"/>
              <a:gd name="connsiteY34" fmla="*/ 13316 h 98904"/>
              <a:gd name="connsiteX35" fmla="*/ 46560 w 100320"/>
              <a:gd name="connsiteY35" fmla="*/ 14037 h 98904"/>
              <a:gd name="connsiteX36" fmla="*/ 46560 w 100320"/>
              <a:gd name="connsiteY36" fmla="*/ 12667 h 98904"/>
              <a:gd name="connsiteX37" fmla="*/ 47930 w 100320"/>
              <a:gd name="connsiteY37" fmla="*/ 11946 h 98904"/>
              <a:gd name="connsiteX38" fmla="*/ 49300 w 100320"/>
              <a:gd name="connsiteY38" fmla="*/ 12667 h 98904"/>
              <a:gd name="connsiteX39" fmla="*/ 50021 w 100320"/>
              <a:gd name="connsiteY39" fmla="*/ 14037 h 98904"/>
              <a:gd name="connsiteX40" fmla="*/ 50021 w 100320"/>
              <a:gd name="connsiteY40" fmla="*/ 15407 h 98904"/>
              <a:gd name="connsiteX41" fmla="*/ 48651 w 100320"/>
              <a:gd name="connsiteY41" fmla="*/ 15407 h 98904"/>
              <a:gd name="connsiteX42" fmla="*/ 48651 w 100320"/>
              <a:gd name="connsiteY42" fmla="*/ 16778 h 98904"/>
              <a:gd name="connsiteX43" fmla="*/ 48009 w 100320"/>
              <a:gd name="connsiteY43" fmla="*/ 17434 h 98904"/>
              <a:gd name="connsiteX44" fmla="*/ 47930 w 100320"/>
              <a:gd name="connsiteY44" fmla="*/ 17426 h 98904"/>
              <a:gd name="connsiteX45" fmla="*/ 46560 w 100320"/>
              <a:gd name="connsiteY45" fmla="*/ 18148 h 98904"/>
              <a:gd name="connsiteX46" fmla="*/ 45189 w 100320"/>
              <a:gd name="connsiteY46" fmla="*/ 17426 h 98904"/>
              <a:gd name="connsiteX47" fmla="*/ 44540 w 100320"/>
              <a:gd name="connsiteY47" fmla="*/ 16778 h 98904"/>
              <a:gd name="connsiteX48" fmla="*/ 44540 w 100320"/>
              <a:gd name="connsiteY48" fmla="*/ 14686 h 98904"/>
              <a:gd name="connsiteX49" fmla="*/ 45910 w 100320"/>
              <a:gd name="connsiteY49" fmla="*/ 14037 h 98904"/>
              <a:gd name="connsiteX50" fmla="*/ 52762 w 100320"/>
              <a:gd name="connsiteY50" fmla="*/ 16778 h 98904"/>
              <a:gd name="connsiteX51" fmla="*/ 52113 w 100320"/>
              <a:gd name="connsiteY51" fmla="*/ 16778 h 98904"/>
              <a:gd name="connsiteX52" fmla="*/ 50743 w 100320"/>
              <a:gd name="connsiteY52" fmla="*/ 18148 h 98904"/>
              <a:gd name="connsiteX53" fmla="*/ 50021 w 100320"/>
              <a:gd name="connsiteY53" fmla="*/ 19518 h 98904"/>
              <a:gd name="connsiteX54" fmla="*/ 49300 w 100320"/>
              <a:gd name="connsiteY54" fmla="*/ 19518 h 98904"/>
              <a:gd name="connsiteX55" fmla="*/ 50021 w 100320"/>
              <a:gd name="connsiteY55" fmla="*/ 20167 h 98904"/>
              <a:gd name="connsiteX56" fmla="*/ 50743 w 100320"/>
              <a:gd name="connsiteY56" fmla="*/ 20167 h 98904"/>
              <a:gd name="connsiteX57" fmla="*/ 52113 w 100320"/>
              <a:gd name="connsiteY57" fmla="*/ 18797 h 98904"/>
              <a:gd name="connsiteX58" fmla="*/ 52762 w 100320"/>
              <a:gd name="connsiteY58" fmla="*/ 17426 h 98904"/>
              <a:gd name="connsiteX59" fmla="*/ 52762 w 100320"/>
              <a:gd name="connsiteY59" fmla="*/ 16778 h 98904"/>
              <a:gd name="connsiteX60" fmla="*/ 53483 w 100320"/>
              <a:gd name="connsiteY60" fmla="*/ 16057 h 98904"/>
              <a:gd name="connsiteX61" fmla="*/ 54132 w 100320"/>
              <a:gd name="connsiteY61" fmla="*/ 17426 h 98904"/>
              <a:gd name="connsiteX62" fmla="*/ 52762 w 100320"/>
              <a:gd name="connsiteY62" fmla="*/ 19518 h 98904"/>
              <a:gd name="connsiteX63" fmla="*/ 50743 w 100320"/>
              <a:gd name="connsiteY63" fmla="*/ 21537 h 98904"/>
              <a:gd name="connsiteX64" fmla="*/ 49300 w 100320"/>
              <a:gd name="connsiteY64" fmla="*/ 20889 h 98904"/>
              <a:gd name="connsiteX65" fmla="*/ 48651 w 100320"/>
              <a:gd name="connsiteY65" fmla="*/ 19518 h 98904"/>
              <a:gd name="connsiteX66" fmla="*/ 49300 w 100320"/>
              <a:gd name="connsiteY66" fmla="*/ 16778 h 98904"/>
              <a:gd name="connsiteX67" fmla="*/ 52113 w 100320"/>
              <a:gd name="connsiteY67" fmla="*/ 15407 h 98904"/>
              <a:gd name="connsiteX68" fmla="*/ 53483 w 100320"/>
              <a:gd name="connsiteY68" fmla="*/ 16057 h 98904"/>
              <a:gd name="connsiteX69" fmla="*/ 67258 w 100320"/>
              <a:gd name="connsiteY69" fmla="*/ 23269 h 98904"/>
              <a:gd name="connsiteX70" fmla="*/ 65888 w 100320"/>
              <a:gd name="connsiteY70" fmla="*/ 22547 h 98904"/>
              <a:gd name="connsiteX71" fmla="*/ 69278 w 100320"/>
              <a:gd name="connsiteY71" fmla="*/ 18436 h 98904"/>
              <a:gd name="connsiteX72" fmla="*/ 67258 w 100320"/>
              <a:gd name="connsiteY72" fmla="*/ 18436 h 98904"/>
              <a:gd name="connsiteX73" fmla="*/ 67907 w 100320"/>
              <a:gd name="connsiteY73" fmla="*/ 17066 h 98904"/>
              <a:gd name="connsiteX74" fmla="*/ 69278 w 100320"/>
              <a:gd name="connsiteY74" fmla="*/ 17715 h 98904"/>
              <a:gd name="connsiteX75" fmla="*/ 70648 w 100320"/>
              <a:gd name="connsiteY75" fmla="*/ 17066 h 98904"/>
              <a:gd name="connsiteX76" fmla="*/ 71369 w 100320"/>
              <a:gd name="connsiteY76" fmla="*/ 17715 h 98904"/>
              <a:gd name="connsiteX77" fmla="*/ 72739 w 100320"/>
              <a:gd name="connsiteY77" fmla="*/ 26009 h 98904"/>
              <a:gd name="connsiteX78" fmla="*/ 72090 w 100320"/>
              <a:gd name="connsiteY78" fmla="*/ 27379 h 98904"/>
              <a:gd name="connsiteX79" fmla="*/ 68629 w 100320"/>
              <a:gd name="connsiteY79" fmla="*/ 23917 h 98904"/>
              <a:gd name="connsiteX80" fmla="*/ 69278 w 100320"/>
              <a:gd name="connsiteY80" fmla="*/ 23269 h 98904"/>
              <a:gd name="connsiteX81" fmla="*/ 73461 w 100320"/>
              <a:gd name="connsiteY81" fmla="*/ 23269 h 98904"/>
              <a:gd name="connsiteX82" fmla="*/ 74182 w 100320"/>
              <a:gd name="connsiteY82" fmla="*/ 22547 h 98904"/>
              <a:gd name="connsiteX83" fmla="*/ 74182 w 100320"/>
              <a:gd name="connsiteY83" fmla="*/ 21177 h 98904"/>
              <a:gd name="connsiteX84" fmla="*/ 73461 w 100320"/>
              <a:gd name="connsiteY84" fmla="*/ 21177 h 98904"/>
              <a:gd name="connsiteX85" fmla="*/ 72739 w 100320"/>
              <a:gd name="connsiteY85" fmla="*/ 21826 h 98904"/>
              <a:gd name="connsiteX86" fmla="*/ 71369 w 100320"/>
              <a:gd name="connsiteY86" fmla="*/ 20456 h 98904"/>
              <a:gd name="connsiteX87" fmla="*/ 73461 w 100320"/>
              <a:gd name="connsiteY87" fmla="*/ 19807 h 98904"/>
              <a:gd name="connsiteX88" fmla="*/ 74831 w 100320"/>
              <a:gd name="connsiteY88" fmla="*/ 20456 h 98904"/>
              <a:gd name="connsiteX89" fmla="*/ 75552 w 100320"/>
              <a:gd name="connsiteY89" fmla="*/ 21826 h 98904"/>
              <a:gd name="connsiteX90" fmla="*/ 74831 w 100320"/>
              <a:gd name="connsiteY90" fmla="*/ 23269 h 98904"/>
              <a:gd name="connsiteX91" fmla="*/ 74182 w 100320"/>
              <a:gd name="connsiteY91" fmla="*/ 23917 h 98904"/>
              <a:gd name="connsiteX92" fmla="*/ 73461 w 100320"/>
              <a:gd name="connsiteY92" fmla="*/ 23917 h 98904"/>
              <a:gd name="connsiteX93" fmla="*/ 72090 w 100320"/>
              <a:gd name="connsiteY93" fmla="*/ 24639 h 98904"/>
              <a:gd name="connsiteX94" fmla="*/ 70648 w 100320"/>
              <a:gd name="connsiteY94" fmla="*/ 24639 h 98904"/>
              <a:gd name="connsiteX95" fmla="*/ 77571 w 100320"/>
              <a:gd name="connsiteY95" fmla="*/ 24639 h 98904"/>
              <a:gd name="connsiteX96" fmla="*/ 76922 w 100320"/>
              <a:gd name="connsiteY96" fmla="*/ 24639 h 98904"/>
              <a:gd name="connsiteX97" fmla="*/ 75552 w 100320"/>
              <a:gd name="connsiteY97" fmla="*/ 26009 h 98904"/>
              <a:gd name="connsiteX98" fmla="*/ 74831 w 100320"/>
              <a:gd name="connsiteY98" fmla="*/ 27379 h 98904"/>
              <a:gd name="connsiteX99" fmla="*/ 74831 w 100320"/>
              <a:gd name="connsiteY99" fmla="*/ 28101 h 98904"/>
              <a:gd name="connsiteX100" fmla="*/ 76201 w 100320"/>
              <a:gd name="connsiteY100" fmla="*/ 28101 h 98904"/>
              <a:gd name="connsiteX101" fmla="*/ 76922 w 100320"/>
              <a:gd name="connsiteY101" fmla="*/ 26730 h 98904"/>
              <a:gd name="connsiteX102" fmla="*/ 78293 w 100320"/>
              <a:gd name="connsiteY102" fmla="*/ 25288 h 98904"/>
              <a:gd name="connsiteX103" fmla="*/ 78293 w 100320"/>
              <a:gd name="connsiteY103" fmla="*/ 25288 h 98904"/>
              <a:gd name="connsiteX104" fmla="*/ 77571 w 100320"/>
              <a:gd name="connsiteY104" fmla="*/ 24639 h 98904"/>
              <a:gd name="connsiteX105" fmla="*/ 78293 w 100320"/>
              <a:gd name="connsiteY105" fmla="*/ 23917 h 98904"/>
              <a:gd name="connsiteX106" fmla="*/ 79663 w 100320"/>
              <a:gd name="connsiteY106" fmla="*/ 25288 h 98904"/>
              <a:gd name="connsiteX107" fmla="*/ 78293 w 100320"/>
              <a:gd name="connsiteY107" fmla="*/ 28101 h 98904"/>
              <a:gd name="connsiteX108" fmla="*/ 75552 w 100320"/>
              <a:gd name="connsiteY108" fmla="*/ 29471 h 98904"/>
              <a:gd name="connsiteX109" fmla="*/ 74182 w 100320"/>
              <a:gd name="connsiteY109" fmla="*/ 28749 h 98904"/>
              <a:gd name="connsiteX110" fmla="*/ 73461 w 100320"/>
              <a:gd name="connsiteY110" fmla="*/ 27379 h 98904"/>
              <a:gd name="connsiteX111" fmla="*/ 74831 w 100320"/>
              <a:gd name="connsiteY111" fmla="*/ 25288 h 98904"/>
              <a:gd name="connsiteX112" fmla="*/ 76922 w 100320"/>
              <a:gd name="connsiteY112" fmla="*/ 23269 h 98904"/>
              <a:gd name="connsiteX113" fmla="*/ 78293 w 100320"/>
              <a:gd name="connsiteY113" fmla="*/ 23917 h 98904"/>
              <a:gd name="connsiteX114" fmla="*/ 76201 w 100320"/>
              <a:gd name="connsiteY114" fmla="*/ 43246 h 98904"/>
              <a:gd name="connsiteX115" fmla="*/ 75552 w 100320"/>
              <a:gd name="connsiteY115" fmla="*/ 42597 h 98904"/>
              <a:gd name="connsiteX116" fmla="*/ 78293 w 100320"/>
              <a:gd name="connsiteY116" fmla="*/ 39063 h 98904"/>
              <a:gd name="connsiteX117" fmla="*/ 76201 w 100320"/>
              <a:gd name="connsiteY117" fmla="*/ 38414 h 98904"/>
              <a:gd name="connsiteX118" fmla="*/ 76922 w 100320"/>
              <a:gd name="connsiteY118" fmla="*/ 37693 h 98904"/>
              <a:gd name="connsiteX119" fmla="*/ 79663 w 100320"/>
              <a:gd name="connsiteY119" fmla="*/ 37693 h 98904"/>
              <a:gd name="connsiteX120" fmla="*/ 80312 w 100320"/>
              <a:gd name="connsiteY120" fmla="*/ 38414 h 98904"/>
              <a:gd name="connsiteX121" fmla="*/ 80312 w 100320"/>
              <a:gd name="connsiteY121" fmla="*/ 43967 h 98904"/>
              <a:gd name="connsiteX122" fmla="*/ 79663 w 100320"/>
              <a:gd name="connsiteY122" fmla="*/ 44616 h 98904"/>
              <a:gd name="connsiteX123" fmla="*/ 80233 w 100320"/>
              <a:gd name="connsiteY123" fmla="*/ 45330 h 98904"/>
              <a:gd name="connsiteX124" fmla="*/ 80312 w 100320"/>
              <a:gd name="connsiteY124" fmla="*/ 45338 h 98904"/>
              <a:gd name="connsiteX125" fmla="*/ 81033 w 100320"/>
              <a:gd name="connsiteY125" fmla="*/ 45338 h 98904"/>
              <a:gd name="connsiteX126" fmla="*/ 81754 w 100320"/>
              <a:gd name="connsiteY126" fmla="*/ 44616 h 98904"/>
              <a:gd name="connsiteX127" fmla="*/ 81754 w 100320"/>
              <a:gd name="connsiteY127" fmla="*/ 42885 h 98904"/>
              <a:gd name="connsiteX128" fmla="*/ 81033 w 100320"/>
              <a:gd name="connsiteY128" fmla="*/ 42885 h 98904"/>
              <a:gd name="connsiteX129" fmla="*/ 80312 w 100320"/>
              <a:gd name="connsiteY129" fmla="*/ 43606 h 98904"/>
              <a:gd name="connsiteX130" fmla="*/ 84495 w 100320"/>
              <a:gd name="connsiteY130" fmla="*/ 43246 h 98904"/>
              <a:gd name="connsiteX131" fmla="*/ 83125 w 100320"/>
              <a:gd name="connsiteY131" fmla="*/ 42597 h 98904"/>
              <a:gd name="connsiteX132" fmla="*/ 83781 w 100320"/>
              <a:gd name="connsiteY132" fmla="*/ 41955 h 98904"/>
              <a:gd name="connsiteX133" fmla="*/ 83774 w 100320"/>
              <a:gd name="connsiteY133" fmla="*/ 41875 h 98904"/>
              <a:gd name="connsiteX134" fmla="*/ 83125 w 100320"/>
              <a:gd name="connsiteY134" fmla="*/ 41875 h 98904"/>
              <a:gd name="connsiteX135" fmla="*/ 82404 w 100320"/>
              <a:gd name="connsiteY135" fmla="*/ 41875 h 98904"/>
              <a:gd name="connsiteX136" fmla="*/ 81033 w 100320"/>
              <a:gd name="connsiteY136" fmla="*/ 42597 h 98904"/>
              <a:gd name="connsiteX137" fmla="*/ 82404 w 100320"/>
              <a:gd name="connsiteY137" fmla="*/ 42597 h 98904"/>
              <a:gd name="connsiteX138" fmla="*/ 83125 w 100320"/>
              <a:gd name="connsiteY138" fmla="*/ 43967 h 98904"/>
              <a:gd name="connsiteX139" fmla="*/ 82404 w 100320"/>
              <a:gd name="connsiteY139" fmla="*/ 45986 h 98904"/>
              <a:gd name="connsiteX140" fmla="*/ 81033 w 100320"/>
              <a:gd name="connsiteY140" fmla="*/ 46708 h 98904"/>
              <a:gd name="connsiteX141" fmla="*/ 79663 w 100320"/>
              <a:gd name="connsiteY141" fmla="*/ 45986 h 98904"/>
              <a:gd name="connsiteX142" fmla="*/ 78942 w 100320"/>
              <a:gd name="connsiteY142" fmla="*/ 44616 h 98904"/>
              <a:gd name="connsiteX143" fmla="*/ 79663 w 100320"/>
              <a:gd name="connsiteY143" fmla="*/ 41875 h 98904"/>
              <a:gd name="connsiteX144" fmla="*/ 81754 w 100320"/>
              <a:gd name="connsiteY144" fmla="*/ 40433 h 98904"/>
              <a:gd name="connsiteX145" fmla="*/ 83774 w 100320"/>
              <a:gd name="connsiteY145" fmla="*/ 41154 h 98904"/>
              <a:gd name="connsiteX146" fmla="*/ 84495 w 100320"/>
              <a:gd name="connsiteY146" fmla="*/ 41875 h 98904"/>
              <a:gd name="connsiteX147" fmla="*/ 84495 w 100320"/>
              <a:gd name="connsiteY147" fmla="*/ 42885 h 98904"/>
              <a:gd name="connsiteX148" fmla="*/ 87236 w 100320"/>
              <a:gd name="connsiteY148" fmla="*/ 44616 h 98904"/>
              <a:gd name="connsiteX149" fmla="*/ 85865 w 100320"/>
              <a:gd name="connsiteY149" fmla="*/ 44616 h 98904"/>
              <a:gd name="connsiteX150" fmla="*/ 85144 w 100320"/>
              <a:gd name="connsiteY150" fmla="*/ 45986 h 98904"/>
              <a:gd name="connsiteX151" fmla="*/ 83774 w 100320"/>
              <a:gd name="connsiteY151" fmla="*/ 47357 h 98904"/>
              <a:gd name="connsiteX152" fmla="*/ 83774 w 100320"/>
              <a:gd name="connsiteY152" fmla="*/ 48727 h 98904"/>
              <a:gd name="connsiteX153" fmla="*/ 85144 w 100320"/>
              <a:gd name="connsiteY153" fmla="*/ 48727 h 98904"/>
              <a:gd name="connsiteX154" fmla="*/ 86514 w 100320"/>
              <a:gd name="connsiteY154" fmla="*/ 47357 h 98904"/>
              <a:gd name="connsiteX155" fmla="*/ 87236 w 100320"/>
              <a:gd name="connsiteY155" fmla="*/ 45986 h 98904"/>
              <a:gd name="connsiteX156" fmla="*/ 87236 w 100320"/>
              <a:gd name="connsiteY156" fmla="*/ 44616 h 98904"/>
              <a:gd name="connsiteX157" fmla="*/ 87957 w 100320"/>
              <a:gd name="connsiteY157" fmla="*/ 43967 h 98904"/>
              <a:gd name="connsiteX158" fmla="*/ 88606 w 100320"/>
              <a:gd name="connsiteY158" fmla="*/ 45338 h 98904"/>
              <a:gd name="connsiteX159" fmla="*/ 87236 w 100320"/>
              <a:gd name="connsiteY159" fmla="*/ 48078 h 98904"/>
              <a:gd name="connsiteX160" fmla="*/ 85144 w 100320"/>
              <a:gd name="connsiteY160" fmla="*/ 49448 h 98904"/>
              <a:gd name="connsiteX161" fmla="*/ 83125 w 100320"/>
              <a:gd name="connsiteY161" fmla="*/ 49448 h 98904"/>
              <a:gd name="connsiteX162" fmla="*/ 82404 w 100320"/>
              <a:gd name="connsiteY162" fmla="*/ 48078 h 98904"/>
              <a:gd name="connsiteX163" fmla="*/ 83774 w 100320"/>
              <a:gd name="connsiteY163" fmla="*/ 45338 h 98904"/>
              <a:gd name="connsiteX164" fmla="*/ 85865 w 100320"/>
              <a:gd name="connsiteY164" fmla="*/ 43967 h 98904"/>
              <a:gd name="connsiteX165" fmla="*/ 87957 w 100320"/>
              <a:gd name="connsiteY165" fmla="*/ 43967 h 98904"/>
              <a:gd name="connsiteX166" fmla="*/ 70648 w 100320"/>
              <a:gd name="connsiteY166" fmla="*/ 69426 h 98904"/>
              <a:gd name="connsiteX167" fmla="*/ 69999 w 100320"/>
              <a:gd name="connsiteY167" fmla="*/ 70796 h 98904"/>
              <a:gd name="connsiteX168" fmla="*/ 66537 w 100320"/>
              <a:gd name="connsiteY168" fmla="*/ 68055 h 98904"/>
              <a:gd name="connsiteX169" fmla="*/ 67258 w 100320"/>
              <a:gd name="connsiteY169" fmla="*/ 66685 h 98904"/>
              <a:gd name="connsiteX170" fmla="*/ 71369 w 100320"/>
              <a:gd name="connsiteY170" fmla="*/ 66685 h 98904"/>
              <a:gd name="connsiteX171" fmla="*/ 72090 w 100320"/>
              <a:gd name="connsiteY171" fmla="*/ 65964 h 98904"/>
              <a:gd name="connsiteX172" fmla="*/ 72090 w 100320"/>
              <a:gd name="connsiteY172" fmla="*/ 64594 h 98904"/>
              <a:gd name="connsiteX173" fmla="*/ 71369 w 100320"/>
              <a:gd name="connsiteY173" fmla="*/ 64594 h 98904"/>
              <a:gd name="connsiteX174" fmla="*/ 70648 w 100320"/>
              <a:gd name="connsiteY174" fmla="*/ 65315 h 98904"/>
              <a:gd name="connsiteX175" fmla="*/ 69278 w 100320"/>
              <a:gd name="connsiteY175" fmla="*/ 63944 h 98904"/>
              <a:gd name="connsiteX176" fmla="*/ 71369 w 100320"/>
              <a:gd name="connsiteY176" fmla="*/ 63223 h 98904"/>
              <a:gd name="connsiteX177" fmla="*/ 72739 w 100320"/>
              <a:gd name="connsiteY177" fmla="*/ 63944 h 98904"/>
              <a:gd name="connsiteX178" fmla="*/ 73461 w 100320"/>
              <a:gd name="connsiteY178" fmla="*/ 65315 h 98904"/>
              <a:gd name="connsiteX179" fmla="*/ 72739 w 100320"/>
              <a:gd name="connsiteY179" fmla="*/ 66685 h 98904"/>
              <a:gd name="connsiteX180" fmla="*/ 72090 w 100320"/>
              <a:gd name="connsiteY180" fmla="*/ 67334 h 98904"/>
              <a:gd name="connsiteX181" fmla="*/ 71369 w 100320"/>
              <a:gd name="connsiteY181" fmla="*/ 67334 h 98904"/>
              <a:gd name="connsiteX182" fmla="*/ 69999 w 100320"/>
              <a:gd name="connsiteY182" fmla="*/ 68055 h 98904"/>
              <a:gd name="connsiteX183" fmla="*/ 68629 w 100320"/>
              <a:gd name="connsiteY183" fmla="*/ 68055 h 98904"/>
              <a:gd name="connsiteX184" fmla="*/ 76201 w 100320"/>
              <a:gd name="connsiteY184" fmla="*/ 68055 h 98904"/>
              <a:gd name="connsiteX185" fmla="*/ 74831 w 100320"/>
              <a:gd name="connsiteY185" fmla="*/ 68055 h 98904"/>
              <a:gd name="connsiteX186" fmla="*/ 73461 w 100320"/>
              <a:gd name="connsiteY186" fmla="*/ 69426 h 98904"/>
              <a:gd name="connsiteX187" fmla="*/ 72739 w 100320"/>
              <a:gd name="connsiteY187" fmla="*/ 70796 h 98904"/>
              <a:gd name="connsiteX188" fmla="*/ 72739 w 100320"/>
              <a:gd name="connsiteY188" fmla="*/ 71517 h 98904"/>
              <a:gd name="connsiteX189" fmla="*/ 72739 w 100320"/>
              <a:gd name="connsiteY189" fmla="*/ 71517 h 98904"/>
              <a:gd name="connsiteX190" fmla="*/ 73461 w 100320"/>
              <a:gd name="connsiteY190" fmla="*/ 72238 h 98904"/>
              <a:gd name="connsiteX191" fmla="*/ 74182 w 100320"/>
              <a:gd name="connsiteY191" fmla="*/ 71517 h 98904"/>
              <a:gd name="connsiteX192" fmla="*/ 74831 w 100320"/>
              <a:gd name="connsiteY192" fmla="*/ 70147 h 98904"/>
              <a:gd name="connsiteX193" fmla="*/ 76201 w 100320"/>
              <a:gd name="connsiteY193" fmla="*/ 69426 h 98904"/>
              <a:gd name="connsiteX194" fmla="*/ 76201 w 100320"/>
              <a:gd name="connsiteY194" fmla="*/ 68055 h 98904"/>
              <a:gd name="connsiteX195" fmla="*/ 76922 w 100320"/>
              <a:gd name="connsiteY195" fmla="*/ 67334 h 98904"/>
              <a:gd name="connsiteX196" fmla="*/ 77571 w 100320"/>
              <a:gd name="connsiteY196" fmla="*/ 68705 h 98904"/>
              <a:gd name="connsiteX197" fmla="*/ 76201 w 100320"/>
              <a:gd name="connsiteY197" fmla="*/ 71517 h 98904"/>
              <a:gd name="connsiteX198" fmla="*/ 74182 w 100320"/>
              <a:gd name="connsiteY198" fmla="*/ 72887 h 98904"/>
              <a:gd name="connsiteX199" fmla="*/ 72090 w 100320"/>
              <a:gd name="connsiteY199" fmla="*/ 72887 h 98904"/>
              <a:gd name="connsiteX200" fmla="*/ 71369 w 100320"/>
              <a:gd name="connsiteY200" fmla="*/ 70796 h 98904"/>
              <a:gd name="connsiteX201" fmla="*/ 72739 w 100320"/>
              <a:gd name="connsiteY201" fmla="*/ 68705 h 98904"/>
              <a:gd name="connsiteX202" fmla="*/ 74831 w 100320"/>
              <a:gd name="connsiteY202" fmla="*/ 66685 h 98904"/>
              <a:gd name="connsiteX203" fmla="*/ 76922 w 100320"/>
              <a:gd name="connsiteY203" fmla="*/ 67334 h 98904"/>
              <a:gd name="connsiteX204" fmla="*/ 79663 w 100320"/>
              <a:gd name="connsiteY204" fmla="*/ 71517 h 98904"/>
              <a:gd name="connsiteX205" fmla="*/ 79302 w 100320"/>
              <a:gd name="connsiteY205" fmla="*/ 71517 h 98904"/>
              <a:gd name="connsiteX206" fmla="*/ 77932 w 100320"/>
              <a:gd name="connsiteY206" fmla="*/ 72887 h 98904"/>
              <a:gd name="connsiteX207" fmla="*/ 77283 w 100320"/>
              <a:gd name="connsiteY207" fmla="*/ 74258 h 98904"/>
              <a:gd name="connsiteX208" fmla="*/ 77283 w 100320"/>
              <a:gd name="connsiteY208" fmla="*/ 74979 h 98904"/>
              <a:gd name="connsiteX209" fmla="*/ 77932 w 100320"/>
              <a:gd name="connsiteY209" fmla="*/ 74979 h 98904"/>
              <a:gd name="connsiteX210" fmla="*/ 79302 w 100320"/>
              <a:gd name="connsiteY210" fmla="*/ 73609 h 98904"/>
              <a:gd name="connsiteX211" fmla="*/ 80673 w 100320"/>
              <a:gd name="connsiteY211" fmla="*/ 72238 h 98904"/>
              <a:gd name="connsiteX212" fmla="*/ 80673 w 100320"/>
              <a:gd name="connsiteY212" fmla="*/ 71517 h 98904"/>
              <a:gd name="connsiteX213" fmla="*/ 80312 w 100320"/>
              <a:gd name="connsiteY213" fmla="*/ 70796 h 98904"/>
              <a:gd name="connsiteX214" fmla="*/ 81033 w 100320"/>
              <a:gd name="connsiteY214" fmla="*/ 72238 h 98904"/>
              <a:gd name="connsiteX215" fmla="*/ 80312 w 100320"/>
              <a:gd name="connsiteY215" fmla="*/ 74979 h 98904"/>
              <a:gd name="connsiteX216" fmla="*/ 77571 w 100320"/>
              <a:gd name="connsiteY216" fmla="*/ 76349 h 98904"/>
              <a:gd name="connsiteX217" fmla="*/ 76201 w 100320"/>
              <a:gd name="connsiteY217" fmla="*/ 75628 h 98904"/>
              <a:gd name="connsiteX218" fmla="*/ 75552 w 100320"/>
              <a:gd name="connsiteY218" fmla="*/ 74258 h 98904"/>
              <a:gd name="connsiteX219" fmla="*/ 76922 w 100320"/>
              <a:gd name="connsiteY219" fmla="*/ 72238 h 98904"/>
              <a:gd name="connsiteX220" fmla="*/ 78942 w 100320"/>
              <a:gd name="connsiteY220" fmla="*/ 70147 h 98904"/>
              <a:gd name="connsiteX221" fmla="*/ 80312 w 100320"/>
              <a:gd name="connsiteY221" fmla="*/ 70796 h 98904"/>
              <a:gd name="connsiteX222" fmla="*/ 46560 w 100320"/>
              <a:gd name="connsiteY222" fmla="*/ 82552 h 98904"/>
              <a:gd name="connsiteX223" fmla="*/ 45910 w 100320"/>
              <a:gd name="connsiteY223" fmla="*/ 83201 h 98904"/>
              <a:gd name="connsiteX224" fmla="*/ 42449 w 100320"/>
              <a:gd name="connsiteY224" fmla="*/ 80460 h 98904"/>
              <a:gd name="connsiteX225" fmla="*/ 42088 w 100320"/>
              <a:gd name="connsiteY225" fmla="*/ 79306 h 98904"/>
              <a:gd name="connsiteX226" fmla="*/ 43242 w 100320"/>
              <a:gd name="connsiteY226" fmla="*/ 78946 h 98904"/>
              <a:gd name="connsiteX227" fmla="*/ 45333 w 100320"/>
              <a:gd name="connsiteY227" fmla="*/ 78225 h 98904"/>
              <a:gd name="connsiteX228" fmla="*/ 47425 w 100320"/>
              <a:gd name="connsiteY228" fmla="*/ 78225 h 98904"/>
              <a:gd name="connsiteX229" fmla="*/ 48074 w 100320"/>
              <a:gd name="connsiteY229" fmla="*/ 77503 h 98904"/>
              <a:gd name="connsiteX230" fmla="*/ 48074 w 100320"/>
              <a:gd name="connsiteY230" fmla="*/ 76854 h 98904"/>
              <a:gd name="connsiteX231" fmla="*/ 48074 w 100320"/>
              <a:gd name="connsiteY231" fmla="*/ 76854 h 98904"/>
              <a:gd name="connsiteX232" fmla="*/ 47425 w 100320"/>
              <a:gd name="connsiteY232" fmla="*/ 76133 h 98904"/>
              <a:gd name="connsiteX233" fmla="*/ 46704 w 100320"/>
              <a:gd name="connsiteY233" fmla="*/ 76854 h 98904"/>
              <a:gd name="connsiteX234" fmla="*/ 45333 w 100320"/>
              <a:gd name="connsiteY234" fmla="*/ 76133 h 98904"/>
              <a:gd name="connsiteX235" fmla="*/ 46704 w 100320"/>
              <a:gd name="connsiteY235" fmla="*/ 75484 h 98904"/>
              <a:gd name="connsiteX236" fmla="*/ 48795 w 100320"/>
              <a:gd name="connsiteY236" fmla="*/ 75484 h 98904"/>
              <a:gd name="connsiteX237" fmla="*/ 49444 w 100320"/>
              <a:gd name="connsiteY237" fmla="*/ 76854 h 98904"/>
              <a:gd name="connsiteX238" fmla="*/ 48795 w 100320"/>
              <a:gd name="connsiteY238" fmla="*/ 78225 h 98904"/>
              <a:gd name="connsiteX239" fmla="*/ 48074 w 100320"/>
              <a:gd name="connsiteY239" fmla="*/ 78946 h 98904"/>
              <a:gd name="connsiteX240" fmla="*/ 47425 w 100320"/>
              <a:gd name="connsiteY240" fmla="*/ 79595 h 98904"/>
              <a:gd name="connsiteX241" fmla="*/ 44684 w 100320"/>
              <a:gd name="connsiteY241" fmla="*/ 79595 h 98904"/>
              <a:gd name="connsiteX242" fmla="*/ 50021 w 100320"/>
              <a:gd name="connsiteY242" fmla="*/ 83201 h 98904"/>
              <a:gd name="connsiteX243" fmla="*/ 51392 w 100320"/>
              <a:gd name="connsiteY243" fmla="*/ 81831 h 98904"/>
              <a:gd name="connsiteX244" fmla="*/ 48651 w 100320"/>
              <a:gd name="connsiteY244" fmla="*/ 82552 h 98904"/>
              <a:gd name="connsiteX245" fmla="*/ 48651 w 100320"/>
              <a:gd name="connsiteY245" fmla="*/ 85292 h 98904"/>
              <a:gd name="connsiteX246" fmla="*/ 49300 w 100320"/>
              <a:gd name="connsiteY246" fmla="*/ 84571 h 98904"/>
              <a:gd name="connsiteX247" fmla="*/ 47281 w 100320"/>
              <a:gd name="connsiteY247" fmla="*/ 82552 h 98904"/>
              <a:gd name="connsiteX248" fmla="*/ 47930 w 100320"/>
              <a:gd name="connsiteY248" fmla="*/ 81831 h 98904"/>
              <a:gd name="connsiteX249" fmla="*/ 52762 w 100320"/>
              <a:gd name="connsiteY249" fmla="*/ 80460 h 98904"/>
              <a:gd name="connsiteX250" fmla="*/ 53483 w 100320"/>
              <a:gd name="connsiteY250" fmla="*/ 81181 h 98904"/>
              <a:gd name="connsiteX251" fmla="*/ 50743 w 100320"/>
              <a:gd name="connsiteY251" fmla="*/ 83922 h 98904"/>
              <a:gd name="connsiteX252" fmla="*/ 51392 w 100320"/>
              <a:gd name="connsiteY252" fmla="*/ 84571 h 98904"/>
              <a:gd name="connsiteX253" fmla="*/ 50743 w 100320"/>
              <a:gd name="connsiteY253" fmla="*/ 85292 h 98904"/>
              <a:gd name="connsiteX254" fmla="*/ 50021 w 100320"/>
              <a:gd name="connsiteY254" fmla="*/ 85292 h 98904"/>
              <a:gd name="connsiteX255" fmla="*/ 49300 w 100320"/>
              <a:gd name="connsiteY255" fmla="*/ 85941 h 98904"/>
              <a:gd name="connsiteX256" fmla="*/ 55503 w 100320"/>
              <a:gd name="connsiteY256" fmla="*/ 83922 h 98904"/>
              <a:gd name="connsiteX257" fmla="*/ 54853 w 100320"/>
              <a:gd name="connsiteY257" fmla="*/ 83922 h 98904"/>
              <a:gd name="connsiteX258" fmla="*/ 53483 w 100320"/>
              <a:gd name="connsiteY258" fmla="*/ 85292 h 98904"/>
              <a:gd name="connsiteX259" fmla="*/ 52762 w 100320"/>
              <a:gd name="connsiteY259" fmla="*/ 86663 h 98904"/>
              <a:gd name="connsiteX260" fmla="*/ 52762 w 100320"/>
              <a:gd name="connsiteY260" fmla="*/ 87384 h 98904"/>
              <a:gd name="connsiteX261" fmla="*/ 52762 w 100320"/>
              <a:gd name="connsiteY261" fmla="*/ 87384 h 98904"/>
              <a:gd name="connsiteX262" fmla="*/ 53483 w 100320"/>
              <a:gd name="connsiteY262" fmla="*/ 88033 h 98904"/>
              <a:gd name="connsiteX263" fmla="*/ 53483 w 100320"/>
              <a:gd name="connsiteY263" fmla="*/ 87384 h 98904"/>
              <a:gd name="connsiteX264" fmla="*/ 54853 w 100320"/>
              <a:gd name="connsiteY264" fmla="*/ 86663 h 98904"/>
              <a:gd name="connsiteX265" fmla="*/ 55503 w 100320"/>
              <a:gd name="connsiteY265" fmla="*/ 85292 h 98904"/>
              <a:gd name="connsiteX266" fmla="*/ 56224 w 100320"/>
              <a:gd name="connsiteY266" fmla="*/ 84571 h 98904"/>
              <a:gd name="connsiteX267" fmla="*/ 55503 w 100320"/>
              <a:gd name="connsiteY267" fmla="*/ 83922 h 98904"/>
              <a:gd name="connsiteX268" fmla="*/ 56224 w 100320"/>
              <a:gd name="connsiteY268" fmla="*/ 83201 h 98904"/>
              <a:gd name="connsiteX269" fmla="*/ 56873 w 100320"/>
              <a:gd name="connsiteY269" fmla="*/ 84571 h 98904"/>
              <a:gd name="connsiteX270" fmla="*/ 56224 w 100320"/>
              <a:gd name="connsiteY270" fmla="*/ 87384 h 98904"/>
              <a:gd name="connsiteX271" fmla="*/ 53483 w 100320"/>
              <a:gd name="connsiteY271" fmla="*/ 88754 h 98904"/>
              <a:gd name="connsiteX272" fmla="*/ 52113 w 100320"/>
              <a:gd name="connsiteY272" fmla="*/ 88754 h 98904"/>
              <a:gd name="connsiteX273" fmla="*/ 51392 w 100320"/>
              <a:gd name="connsiteY273" fmla="*/ 86663 h 98904"/>
              <a:gd name="connsiteX274" fmla="*/ 52762 w 100320"/>
              <a:gd name="connsiteY274" fmla="*/ 84571 h 98904"/>
              <a:gd name="connsiteX275" fmla="*/ 54853 w 100320"/>
              <a:gd name="connsiteY275" fmla="*/ 82552 h 98904"/>
              <a:gd name="connsiteX276" fmla="*/ 56224 w 100320"/>
              <a:gd name="connsiteY276" fmla="*/ 83201 h 98904"/>
              <a:gd name="connsiteX277" fmla="*/ 19009 w 100320"/>
              <a:gd name="connsiteY277" fmla="*/ 54353 h 98904"/>
              <a:gd name="connsiteX278" fmla="*/ 18288 w 100320"/>
              <a:gd name="connsiteY278" fmla="*/ 53631 h 98904"/>
              <a:gd name="connsiteX279" fmla="*/ 18288 w 100320"/>
              <a:gd name="connsiteY279" fmla="*/ 54353 h 98904"/>
              <a:gd name="connsiteX280" fmla="*/ 16918 w 100320"/>
              <a:gd name="connsiteY280" fmla="*/ 55723 h 98904"/>
              <a:gd name="connsiteX281" fmla="*/ 16269 w 100320"/>
              <a:gd name="connsiteY281" fmla="*/ 56444 h 98904"/>
              <a:gd name="connsiteX282" fmla="*/ 15548 w 100320"/>
              <a:gd name="connsiteY282" fmla="*/ 57093 h 98904"/>
              <a:gd name="connsiteX283" fmla="*/ 16269 w 100320"/>
              <a:gd name="connsiteY283" fmla="*/ 57814 h 98904"/>
              <a:gd name="connsiteX284" fmla="*/ 16918 w 100320"/>
              <a:gd name="connsiteY284" fmla="*/ 57814 h 98904"/>
              <a:gd name="connsiteX285" fmla="*/ 18288 w 100320"/>
              <a:gd name="connsiteY285" fmla="*/ 56444 h 98904"/>
              <a:gd name="connsiteX286" fmla="*/ 19009 w 100320"/>
              <a:gd name="connsiteY286" fmla="*/ 55002 h 98904"/>
              <a:gd name="connsiteX287" fmla="*/ 19009 w 100320"/>
              <a:gd name="connsiteY287" fmla="*/ 54353 h 98904"/>
              <a:gd name="connsiteX288" fmla="*/ 19659 w 100320"/>
              <a:gd name="connsiteY288" fmla="*/ 52982 h 98904"/>
              <a:gd name="connsiteX289" fmla="*/ 20380 w 100320"/>
              <a:gd name="connsiteY289" fmla="*/ 55002 h 98904"/>
              <a:gd name="connsiteX290" fmla="*/ 19009 w 100320"/>
              <a:gd name="connsiteY290" fmla="*/ 57093 h 98904"/>
              <a:gd name="connsiteX291" fmla="*/ 16918 w 100320"/>
              <a:gd name="connsiteY291" fmla="*/ 59185 h 98904"/>
              <a:gd name="connsiteX292" fmla="*/ 15548 w 100320"/>
              <a:gd name="connsiteY292" fmla="*/ 58535 h 98904"/>
              <a:gd name="connsiteX293" fmla="*/ 14899 w 100320"/>
              <a:gd name="connsiteY293" fmla="*/ 57093 h 98904"/>
              <a:gd name="connsiteX294" fmla="*/ 15548 w 100320"/>
              <a:gd name="connsiteY294" fmla="*/ 54353 h 98904"/>
              <a:gd name="connsiteX295" fmla="*/ 18288 w 100320"/>
              <a:gd name="connsiteY295" fmla="*/ 52982 h 98904"/>
              <a:gd name="connsiteX296" fmla="*/ 39636 w 100320"/>
              <a:gd name="connsiteY296" fmla="*/ 89547 h 98904"/>
              <a:gd name="connsiteX297" fmla="*/ 39636 w 100320"/>
              <a:gd name="connsiteY297" fmla="*/ 89547 h 98904"/>
              <a:gd name="connsiteX298" fmla="*/ 37617 w 100320"/>
              <a:gd name="connsiteY298" fmla="*/ 91567 h 98904"/>
              <a:gd name="connsiteX299" fmla="*/ 36895 w 100320"/>
              <a:gd name="connsiteY299" fmla="*/ 98779 h 98904"/>
              <a:gd name="connsiteX300" fmla="*/ 21029 w 100320"/>
              <a:gd name="connsiteY300" fmla="*/ 91567 h 98904"/>
              <a:gd name="connsiteX301" fmla="*/ 21750 w 100320"/>
              <a:gd name="connsiteY301" fmla="*/ 90846 h 98904"/>
              <a:gd name="connsiteX302" fmla="*/ 26582 w 100320"/>
              <a:gd name="connsiteY302" fmla="*/ 85292 h 98904"/>
              <a:gd name="connsiteX303" fmla="*/ 25861 w 100320"/>
              <a:gd name="connsiteY303" fmla="*/ 81181 h 98904"/>
              <a:gd name="connsiteX304" fmla="*/ 25861 w 100320"/>
              <a:gd name="connsiteY304" fmla="*/ 81181 h 98904"/>
              <a:gd name="connsiteX305" fmla="*/ 21750 w 100320"/>
              <a:gd name="connsiteY305" fmla="*/ 81902 h 98904"/>
              <a:gd name="connsiteX306" fmla="*/ 17639 w 100320"/>
              <a:gd name="connsiteY306" fmla="*/ 87384 h 98904"/>
              <a:gd name="connsiteX307" fmla="*/ 16918 w 100320"/>
              <a:gd name="connsiteY307" fmla="*/ 88105 h 98904"/>
              <a:gd name="connsiteX308" fmla="*/ 6605 w 100320"/>
              <a:gd name="connsiteY308" fmla="*/ 74979 h 98904"/>
              <a:gd name="connsiteX309" fmla="*/ 7182 w 100320"/>
              <a:gd name="connsiteY309" fmla="*/ 74979 h 98904"/>
              <a:gd name="connsiteX310" fmla="*/ 14394 w 100320"/>
              <a:gd name="connsiteY310" fmla="*/ 72960 h 98904"/>
              <a:gd name="connsiteX311" fmla="*/ 15764 w 100320"/>
              <a:gd name="connsiteY311" fmla="*/ 70147 h 98904"/>
              <a:gd name="connsiteX312" fmla="*/ 15764 w 100320"/>
              <a:gd name="connsiteY312" fmla="*/ 70147 h 98904"/>
              <a:gd name="connsiteX313" fmla="*/ 13023 w 100320"/>
              <a:gd name="connsiteY313" fmla="*/ 68777 h 98904"/>
              <a:gd name="connsiteX314" fmla="*/ 5811 w 100320"/>
              <a:gd name="connsiteY314" fmla="*/ 70868 h 98904"/>
              <a:gd name="connsiteX315" fmla="*/ 5162 w 100320"/>
              <a:gd name="connsiteY315" fmla="*/ 71517 h 98904"/>
              <a:gd name="connsiteX316" fmla="*/ 979 w 100320"/>
              <a:gd name="connsiteY316" fmla="*/ 59185 h 98904"/>
              <a:gd name="connsiteX317" fmla="*/ 8191 w 100320"/>
              <a:gd name="connsiteY317" fmla="*/ 58463 h 98904"/>
              <a:gd name="connsiteX318" fmla="*/ 11004 w 100320"/>
              <a:gd name="connsiteY318" fmla="*/ 55002 h 98904"/>
              <a:gd name="connsiteX319" fmla="*/ 7542 w 100320"/>
              <a:gd name="connsiteY319" fmla="*/ 52261 h 98904"/>
              <a:gd name="connsiteX320" fmla="*/ -30 w 100320"/>
              <a:gd name="connsiteY320" fmla="*/ 52910 h 98904"/>
              <a:gd name="connsiteX321" fmla="*/ 1989 w 100320"/>
              <a:gd name="connsiteY321" fmla="*/ 38486 h 98904"/>
              <a:gd name="connsiteX322" fmla="*/ 9201 w 100320"/>
              <a:gd name="connsiteY322" fmla="*/ 40577 h 98904"/>
              <a:gd name="connsiteX323" fmla="*/ 11293 w 100320"/>
              <a:gd name="connsiteY323" fmla="*/ 39207 h 98904"/>
              <a:gd name="connsiteX324" fmla="*/ 9850 w 100320"/>
              <a:gd name="connsiteY324" fmla="*/ 36466 h 98904"/>
              <a:gd name="connsiteX325" fmla="*/ 2999 w 100320"/>
              <a:gd name="connsiteY325" fmla="*/ 34375 h 98904"/>
              <a:gd name="connsiteX326" fmla="*/ 9850 w 100320"/>
              <a:gd name="connsiteY326" fmla="*/ 21970 h 98904"/>
              <a:gd name="connsiteX327" fmla="*/ 15403 w 100320"/>
              <a:gd name="connsiteY327" fmla="*/ 26803 h 98904"/>
              <a:gd name="connsiteX328" fmla="*/ 19514 w 100320"/>
              <a:gd name="connsiteY328" fmla="*/ 26081 h 98904"/>
              <a:gd name="connsiteX329" fmla="*/ 19514 w 100320"/>
              <a:gd name="connsiteY329" fmla="*/ 21970 h 98904"/>
              <a:gd name="connsiteX330" fmla="*/ 14033 w 100320"/>
              <a:gd name="connsiteY330" fmla="*/ 17138 h 98904"/>
              <a:gd name="connsiteX331" fmla="*/ 25212 w 100320"/>
              <a:gd name="connsiteY331" fmla="*/ 6825 h 98904"/>
              <a:gd name="connsiteX332" fmla="*/ 28674 w 100320"/>
              <a:gd name="connsiteY332" fmla="*/ 13027 h 98904"/>
              <a:gd name="connsiteX333" fmla="*/ 29323 w 100320"/>
              <a:gd name="connsiteY333" fmla="*/ 13749 h 98904"/>
              <a:gd name="connsiteX334" fmla="*/ 31256 w 100320"/>
              <a:gd name="connsiteY334" fmla="*/ 13907 h 98904"/>
              <a:gd name="connsiteX335" fmla="*/ 31414 w 100320"/>
              <a:gd name="connsiteY335" fmla="*/ 13749 h 98904"/>
              <a:gd name="connsiteX336" fmla="*/ 32063 w 100320"/>
              <a:gd name="connsiteY336" fmla="*/ 10936 h 98904"/>
              <a:gd name="connsiteX337" fmla="*/ 28674 w 100320"/>
              <a:gd name="connsiteY337" fmla="*/ 4734 h 98904"/>
              <a:gd name="connsiteX338" fmla="*/ 42449 w 100320"/>
              <a:gd name="connsiteY338" fmla="*/ 623 h 98904"/>
              <a:gd name="connsiteX339" fmla="*/ 43098 w 100320"/>
              <a:gd name="connsiteY339" fmla="*/ 7835 h 98904"/>
              <a:gd name="connsiteX340" fmla="*/ 44540 w 100320"/>
              <a:gd name="connsiteY340" fmla="*/ 9926 h 98904"/>
              <a:gd name="connsiteX341" fmla="*/ 46560 w 100320"/>
              <a:gd name="connsiteY341" fmla="*/ 10648 h 98904"/>
              <a:gd name="connsiteX342" fmla="*/ 49300 w 100320"/>
              <a:gd name="connsiteY342" fmla="*/ 7185 h 98904"/>
              <a:gd name="connsiteX343" fmla="*/ 48651 w 100320"/>
              <a:gd name="connsiteY343" fmla="*/ -27 h 98904"/>
              <a:gd name="connsiteX344" fmla="*/ 63075 w 100320"/>
              <a:gd name="connsiteY344" fmla="*/ 1344 h 98904"/>
              <a:gd name="connsiteX345" fmla="*/ 61056 w 100320"/>
              <a:gd name="connsiteY345" fmla="*/ 8556 h 98904"/>
              <a:gd name="connsiteX346" fmla="*/ 61705 w 100320"/>
              <a:gd name="connsiteY346" fmla="*/ 11296 h 98904"/>
              <a:gd name="connsiteX347" fmla="*/ 62426 w 100320"/>
              <a:gd name="connsiteY347" fmla="*/ 11296 h 98904"/>
              <a:gd name="connsiteX348" fmla="*/ 64446 w 100320"/>
              <a:gd name="connsiteY348" fmla="*/ 9926 h 98904"/>
              <a:gd name="connsiteX349" fmla="*/ 66537 w 100320"/>
              <a:gd name="connsiteY349" fmla="*/ 2714 h 98904"/>
              <a:gd name="connsiteX350" fmla="*/ 79663 w 100320"/>
              <a:gd name="connsiteY350" fmla="*/ 9926 h 98904"/>
              <a:gd name="connsiteX351" fmla="*/ 74831 w 100320"/>
              <a:gd name="connsiteY351" fmla="*/ 15479 h 98904"/>
              <a:gd name="connsiteX352" fmla="*/ 75552 w 100320"/>
              <a:gd name="connsiteY352" fmla="*/ 19590 h 98904"/>
              <a:gd name="connsiteX353" fmla="*/ 79223 w 100320"/>
              <a:gd name="connsiteY353" fmla="*/ 19497 h 98904"/>
              <a:gd name="connsiteX354" fmla="*/ 79663 w 100320"/>
              <a:gd name="connsiteY354" fmla="*/ 18869 h 98904"/>
              <a:gd name="connsiteX355" fmla="*/ 84495 w 100320"/>
              <a:gd name="connsiteY355" fmla="*/ 13388 h 98904"/>
              <a:gd name="connsiteX356" fmla="*/ 93438 w 100320"/>
              <a:gd name="connsiteY356" fmla="*/ 25072 h 98904"/>
              <a:gd name="connsiteX357" fmla="*/ 87236 w 100320"/>
              <a:gd name="connsiteY357" fmla="*/ 28533 h 98904"/>
              <a:gd name="connsiteX358" fmla="*/ 85865 w 100320"/>
              <a:gd name="connsiteY358" fmla="*/ 31346 h 98904"/>
              <a:gd name="connsiteX359" fmla="*/ 86514 w 100320"/>
              <a:gd name="connsiteY359" fmla="*/ 31995 h 98904"/>
              <a:gd name="connsiteX360" fmla="*/ 88606 w 100320"/>
              <a:gd name="connsiteY360" fmla="*/ 31995 h 98904"/>
              <a:gd name="connsiteX361" fmla="*/ 95818 w 100320"/>
              <a:gd name="connsiteY361" fmla="*/ 28533 h 98904"/>
              <a:gd name="connsiteX362" fmla="*/ 99929 w 100320"/>
              <a:gd name="connsiteY362" fmla="*/ 42380 h 98904"/>
              <a:gd name="connsiteX363" fmla="*/ 93077 w 100320"/>
              <a:gd name="connsiteY363" fmla="*/ 43030 h 98904"/>
              <a:gd name="connsiteX364" fmla="*/ 89616 w 100320"/>
              <a:gd name="connsiteY364" fmla="*/ 46044 h 98904"/>
              <a:gd name="connsiteX365" fmla="*/ 89616 w 100320"/>
              <a:gd name="connsiteY365" fmla="*/ 46491 h 98904"/>
              <a:gd name="connsiteX366" fmla="*/ 90986 w 100320"/>
              <a:gd name="connsiteY366" fmla="*/ 48511 h 98904"/>
              <a:gd name="connsiteX367" fmla="*/ 93077 w 100320"/>
              <a:gd name="connsiteY367" fmla="*/ 49232 h 98904"/>
              <a:gd name="connsiteX368" fmla="*/ 100290 w 100320"/>
              <a:gd name="connsiteY368" fmla="*/ 48511 h 98904"/>
              <a:gd name="connsiteX369" fmla="*/ 98198 w 100320"/>
              <a:gd name="connsiteY369" fmla="*/ 62358 h 98904"/>
              <a:gd name="connsiteX370" fmla="*/ 90986 w 100320"/>
              <a:gd name="connsiteY370" fmla="*/ 60266 h 98904"/>
              <a:gd name="connsiteX371" fmla="*/ 88967 w 100320"/>
              <a:gd name="connsiteY371" fmla="*/ 61637 h 98904"/>
              <a:gd name="connsiteX372" fmla="*/ 89616 w 100320"/>
              <a:gd name="connsiteY372" fmla="*/ 64377 h 98904"/>
              <a:gd name="connsiteX373" fmla="*/ 90337 w 100320"/>
              <a:gd name="connsiteY373" fmla="*/ 64377 h 98904"/>
              <a:gd name="connsiteX374" fmla="*/ 97188 w 100320"/>
              <a:gd name="connsiteY374" fmla="*/ 66469 h 98904"/>
              <a:gd name="connsiteX375" fmla="*/ 90337 w 100320"/>
              <a:gd name="connsiteY375" fmla="*/ 78873 h 98904"/>
              <a:gd name="connsiteX376" fmla="*/ 84784 w 100320"/>
              <a:gd name="connsiteY376" fmla="*/ 74763 h 98904"/>
              <a:gd name="connsiteX377" fmla="*/ 80673 w 100320"/>
              <a:gd name="connsiteY377" fmla="*/ 74763 h 98904"/>
              <a:gd name="connsiteX378" fmla="*/ 80673 w 100320"/>
              <a:gd name="connsiteY378" fmla="*/ 79595 h 98904"/>
              <a:gd name="connsiteX379" fmla="*/ 86154 w 100320"/>
              <a:gd name="connsiteY379" fmla="*/ 83705 h 98904"/>
              <a:gd name="connsiteX380" fmla="*/ 75191 w 100320"/>
              <a:gd name="connsiteY380" fmla="*/ 92649 h 98904"/>
              <a:gd name="connsiteX381" fmla="*/ 72090 w 100320"/>
              <a:gd name="connsiteY381" fmla="*/ 86158 h 98904"/>
              <a:gd name="connsiteX382" fmla="*/ 69278 w 100320"/>
              <a:gd name="connsiteY382" fmla="*/ 85437 h 98904"/>
              <a:gd name="connsiteX383" fmla="*/ 68629 w 100320"/>
              <a:gd name="connsiteY383" fmla="*/ 88249 h 98904"/>
              <a:gd name="connsiteX384" fmla="*/ 72090 w 100320"/>
              <a:gd name="connsiteY384" fmla="*/ 94452 h 98904"/>
              <a:gd name="connsiteX385" fmla="*/ 58315 w 100320"/>
              <a:gd name="connsiteY385" fmla="*/ 98562 h 98904"/>
              <a:gd name="connsiteX386" fmla="*/ 57594 w 100320"/>
              <a:gd name="connsiteY386" fmla="*/ 91350 h 98904"/>
              <a:gd name="connsiteX387" fmla="*/ 54132 w 100320"/>
              <a:gd name="connsiteY387" fmla="*/ 88610 h 98904"/>
              <a:gd name="connsiteX388" fmla="*/ 51392 w 100320"/>
              <a:gd name="connsiteY388" fmla="*/ 91999 h 98904"/>
              <a:gd name="connsiteX389" fmla="*/ 52113 w 100320"/>
              <a:gd name="connsiteY389" fmla="*/ 98851 h 98904"/>
              <a:gd name="connsiteX390" fmla="*/ 41006 w 100320"/>
              <a:gd name="connsiteY390" fmla="*/ 98202 h 98904"/>
              <a:gd name="connsiteX391" fmla="*/ 41727 w 100320"/>
              <a:gd name="connsiteY391" fmla="*/ 90990 h 98904"/>
              <a:gd name="connsiteX392" fmla="*/ 39636 w 100320"/>
              <a:gd name="connsiteY392" fmla="*/ 88249 h 98904"/>
              <a:gd name="connsiteX393" fmla="*/ 21029 w 100320"/>
              <a:gd name="connsiteY393" fmla="*/ 30264 h 98904"/>
              <a:gd name="connsiteX394" fmla="*/ 21750 w 100320"/>
              <a:gd name="connsiteY394" fmla="*/ 29543 h 98904"/>
              <a:gd name="connsiteX395" fmla="*/ 19659 w 100320"/>
              <a:gd name="connsiteY395" fmla="*/ 27451 h 98904"/>
              <a:gd name="connsiteX396" fmla="*/ 20380 w 100320"/>
              <a:gd name="connsiteY396" fmla="*/ 26803 h 98904"/>
              <a:gd name="connsiteX397" fmla="*/ 25212 w 100320"/>
              <a:gd name="connsiteY397" fmla="*/ 25360 h 98904"/>
              <a:gd name="connsiteX398" fmla="*/ 25861 w 100320"/>
              <a:gd name="connsiteY398" fmla="*/ 26081 h 98904"/>
              <a:gd name="connsiteX399" fmla="*/ 23120 w 100320"/>
              <a:gd name="connsiteY399" fmla="*/ 29543 h 98904"/>
              <a:gd name="connsiteX400" fmla="*/ 23842 w 100320"/>
              <a:gd name="connsiteY400" fmla="*/ 30264 h 98904"/>
              <a:gd name="connsiteX401" fmla="*/ 23120 w 100320"/>
              <a:gd name="connsiteY401" fmla="*/ 30913 h 98904"/>
              <a:gd name="connsiteX402" fmla="*/ 22471 w 100320"/>
              <a:gd name="connsiteY402" fmla="*/ 30264 h 98904"/>
              <a:gd name="connsiteX403" fmla="*/ 21750 w 100320"/>
              <a:gd name="connsiteY403" fmla="*/ 31634 h 9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</a:cxnLst>
            <a:rect l="l" t="t" r="r" b="b"/>
            <a:pathLst>
              <a:path w="100320" h="98904">
                <a:moveTo>
                  <a:pt x="22471" y="28461"/>
                </a:moveTo>
                <a:lnTo>
                  <a:pt x="23842" y="26442"/>
                </a:lnTo>
                <a:lnTo>
                  <a:pt x="21029" y="27091"/>
                </a:lnTo>
                <a:close/>
                <a:moveTo>
                  <a:pt x="27952" y="29182"/>
                </a:moveTo>
                <a:lnTo>
                  <a:pt x="27952" y="28461"/>
                </a:lnTo>
                <a:cubicBezTo>
                  <a:pt x="27556" y="28461"/>
                  <a:pt x="27231" y="28786"/>
                  <a:pt x="27231" y="29182"/>
                </a:cubicBezTo>
                <a:cubicBezTo>
                  <a:pt x="26878" y="29579"/>
                  <a:pt x="26387" y="29831"/>
                  <a:pt x="25861" y="29904"/>
                </a:cubicBezTo>
                <a:cubicBezTo>
                  <a:pt x="25789" y="30416"/>
                  <a:pt x="25558" y="30891"/>
                  <a:pt x="25212" y="31274"/>
                </a:cubicBezTo>
                <a:lnTo>
                  <a:pt x="25212" y="32644"/>
                </a:lnTo>
                <a:lnTo>
                  <a:pt x="25861" y="32644"/>
                </a:lnTo>
                <a:lnTo>
                  <a:pt x="27231" y="31274"/>
                </a:lnTo>
                <a:cubicBezTo>
                  <a:pt x="27952" y="30552"/>
                  <a:pt x="27952" y="29904"/>
                  <a:pt x="28674" y="29904"/>
                </a:cubicBezTo>
                <a:lnTo>
                  <a:pt x="28674" y="29182"/>
                </a:lnTo>
                <a:close/>
                <a:moveTo>
                  <a:pt x="28674" y="27812"/>
                </a:moveTo>
                <a:cubicBezTo>
                  <a:pt x="29186" y="28382"/>
                  <a:pt x="29424" y="29146"/>
                  <a:pt x="29323" y="29904"/>
                </a:cubicBezTo>
                <a:cubicBezTo>
                  <a:pt x="29416" y="30639"/>
                  <a:pt x="29178" y="31375"/>
                  <a:pt x="28674" y="31923"/>
                </a:cubicBezTo>
                <a:cubicBezTo>
                  <a:pt x="27952" y="33293"/>
                  <a:pt x="26582" y="33293"/>
                  <a:pt x="25861" y="34015"/>
                </a:cubicBezTo>
                <a:cubicBezTo>
                  <a:pt x="25327" y="33949"/>
                  <a:pt x="24844" y="33697"/>
                  <a:pt x="24491" y="33293"/>
                </a:cubicBezTo>
                <a:cubicBezTo>
                  <a:pt x="23842" y="32644"/>
                  <a:pt x="23842" y="32644"/>
                  <a:pt x="23842" y="31923"/>
                </a:cubicBezTo>
                <a:cubicBezTo>
                  <a:pt x="23842" y="31202"/>
                  <a:pt x="24491" y="30552"/>
                  <a:pt x="25212" y="29182"/>
                </a:cubicBezTo>
                <a:cubicBezTo>
                  <a:pt x="25933" y="27812"/>
                  <a:pt x="26582" y="27812"/>
                  <a:pt x="27231" y="27812"/>
                </a:cubicBezTo>
                <a:close/>
                <a:moveTo>
                  <a:pt x="45910" y="15407"/>
                </a:moveTo>
                <a:lnTo>
                  <a:pt x="45189" y="16057"/>
                </a:lnTo>
                <a:cubicBezTo>
                  <a:pt x="45189" y="16453"/>
                  <a:pt x="45514" y="16778"/>
                  <a:pt x="45910" y="16778"/>
                </a:cubicBezTo>
                <a:cubicBezTo>
                  <a:pt x="45910" y="17426"/>
                  <a:pt x="45910" y="17426"/>
                  <a:pt x="46560" y="17426"/>
                </a:cubicBezTo>
                <a:lnTo>
                  <a:pt x="47281" y="16778"/>
                </a:lnTo>
                <a:lnTo>
                  <a:pt x="47281" y="15407"/>
                </a:lnTo>
                <a:cubicBezTo>
                  <a:pt x="46560" y="15407"/>
                  <a:pt x="46560" y="14686"/>
                  <a:pt x="46560" y="15407"/>
                </a:cubicBezTo>
                <a:close/>
                <a:moveTo>
                  <a:pt x="47930" y="13316"/>
                </a:moveTo>
                <a:cubicBezTo>
                  <a:pt x="47281" y="13316"/>
                  <a:pt x="47281" y="14037"/>
                  <a:pt x="47281" y="14037"/>
                </a:cubicBezTo>
                <a:lnTo>
                  <a:pt x="47930" y="14686"/>
                </a:lnTo>
                <a:lnTo>
                  <a:pt x="48651" y="14686"/>
                </a:lnTo>
                <a:lnTo>
                  <a:pt x="48651" y="14037"/>
                </a:lnTo>
                <a:lnTo>
                  <a:pt x="49300" y="14037"/>
                </a:lnTo>
                <a:cubicBezTo>
                  <a:pt x="49300" y="13316"/>
                  <a:pt x="49300" y="13316"/>
                  <a:pt x="48651" y="13316"/>
                </a:cubicBezTo>
                <a:close/>
                <a:moveTo>
                  <a:pt x="46560" y="14037"/>
                </a:moveTo>
                <a:lnTo>
                  <a:pt x="46560" y="12667"/>
                </a:lnTo>
                <a:cubicBezTo>
                  <a:pt x="47281" y="11946"/>
                  <a:pt x="47281" y="11946"/>
                  <a:pt x="47930" y="11946"/>
                </a:cubicBezTo>
                <a:cubicBezTo>
                  <a:pt x="48579" y="11946"/>
                  <a:pt x="48651" y="11946"/>
                  <a:pt x="49300" y="12667"/>
                </a:cubicBezTo>
                <a:cubicBezTo>
                  <a:pt x="49949" y="13388"/>
                  <a:pt x="50021" y="13316"/>
                  <a:pt x="50021" y="14037"/>
                </a:cubicBezTo>
                <a:lnTo>
                  <a:pt x="50021" y="15407"/>
                </a:lnTo>
                <a:lnTo>
                  <a:pt x="48651" y="15407"/>
                </a:lnTo>
                <a:lnTo>
                  <a:pt x="48651" y="16778"/>
                </a:lnTo>
                <a:cubicBezTo>
                  <a:pt x="48651" y="17138"/>
                  <a:pt x="48363" y="17426"/>
                  <a:pt x="48009" y="17434"/>
                </a:cubicBezTo>
                <a:cubicBezTo>
                  <a:pt x="47980" y="17434"/>
                  <a:pt x="47959" y="17426"/>
                  <a:pt x="47930" y="17426"/>
                </a:cubicBezTo>
                <a:cubicBezTo>
                  <a:pt x="47930" y="18148"/>
                  <a:pt x="47281" y="18148"/>
                  <a:pt x="46560" y="18148"/>
                </a:cubicBezTo>
                <a:cubicBezTo>
                  <a:pt x="45838" y="18148"/>
                  <a:pt x="45910" y="18148"/>
                  <a:pt x="45189" y="17426"/>
                </a:cubicBezTo>
                <a:cubicBezTo>
                  <a:pt x="44829" y="17426"/>
                  <a:pt x="44540" y="17138"/>
                  <a:pt x="44540" y="16778"/>
                </a:cubicBezTo>
                <a:cubicBezTo>
                  <a:pt x="43819" y="16057"/>
                  <a:pt x="44540" y="15407"/>
                  <a:pt x="44540" y="14686"/>
                </a:cubicBezTo>
                <a:cubicBezTo>
                  <a:pt x="44540" y="13965"/>
                  <a:pt x="45189" y="14037"/>
                  <a:pt x="45910" y="14037"/>
                </a:cubicBezTo>
                <a:close/>
                <a:moveTo>
                  <a:pt x="52762" y="16778"/>
                </a:moveTo>
                <a:lnTo>
                  <a:pt x="52113" y="16778"/>
                </a:lnTo>
                <a:cubicBezTo>
                  <a:pt x="51392" y="16778"/>
                  <a:pt x="51392" y="17426"/>
                  <a:pt x="50743" y="18148"/>
                </a:cubicBezTo>
                <a:cubicBezTo>
                  <a:pt x="50093" y="18869"/>
                  <a:pt x="50021" y="18797"/>
                  <a:pt x="50021" y="19518"/>
                </a:cubicBezTo>
                <a:lnTo>
                  <a:pt x="49300" y="19518"/>
                </a:lnTo>
                <a:cubicBezTo>
                  <a:pt x="49300" y="20167"/>
                  <a:pt x="50021" y="20167"/>
                  <a:pt x="50021" y="20167"/>
                </a:cubicBezTo>
                <a:lnTo>
                  <a:pt x="50743" y="20167"/>
                </a:lnTo>
                <a:cubicBezTo>
                  <a:pt x="51392" y="20167"/>
                  <a:pt x="51392" y="19518"/>
                  <a:pt x="52113" y="18797"/>
                </a:cubicBezTo>
                <a:cubicBezTo>
                  <a:pt x="52834" y="18076"/>
                  <a:pt x="52762" y="18148"/>
                  <a:pt x="52762" y="17426"/>
                </a:cubicBezTo>
                <a:lnTo>
                  <a:pt x="52762" y="16778"/>
                </a:lnTo>
                <a:close/>
                <a:moveTo>
                  <a:pt x="53483" y="16057"/>
                </a:moveTo>
                <a:cubicBezTo>
                  <a:pt x="54132" y="16057"/>
                  <a:pt x="54132" y="16778"/>
                  <a:pt x="54132" y="17426"/>
                </a:cubicBezTo>
                <a:cubicBezTo>
                  <a:pt x="54132" y="18076"/>
                  <a:pt x="54132" y="18797"/>
                  <a:pt x="52762" y="19518"/>
                </a:cubicBezTo>
                <a:cubicBezTo>
                  <a:pt x="51392" y="20239"/>
                  <a:pt x="51392" y="21537"/>
                  <a:pt x="50743" y="21537"/>
                </a:cubicBezTo>
                <a:cubicBezTo>
                  <a:pt x="50093" y="21537"/>
                  <a:pt x="49300" y="21537"/>
                  <a:pt x="49300" y="20889"/>
                </a:cubicBezTo>
                <a:cubicBezTo>
                  <a:pt x="49300" y="20239"/>
                  <a:pt x="48651" y="20167"/>
                  <a:pt x="48651" y="19518"/>
                </a:cubicBezTo>
                <a:cubicBezTo>
                  <a:pt x="48615" y="18566"/>
                  <a:pt x="48846" y="17614"/>
                  <a:pt x="49300" y="16778"/>
                </a:cubicBezTo>
                <a:cubicBezTo>
                  <a:pt x="50743" y="16057"/>
                  <a:pt x="51392" y="15407"/>
                  <a:pt x="52113" y="15407"/>
                </a:cubicBezTo>
                <a:cubicBezTo>
                  <a:pt x="52834" y="15407"/>
                  <a:pt x="52762" y="15407"/>
                  <a:pt x="53483" y="16057"/>
                </a:cubicBezTo>
                <a:close/>
                <a:moveTo>
                  <a:pt x="67258" y="23269"/>
                </a:moveTo>
                <a:lnTo>
                  <a:pt x="65888" y="22547"/>
                </a:lnTo>
                <a:lnTo>
                  <a:pt x="69278" y="18436"/>
                </a:lnTo>
                <a:lnTo>
                  <a:pt x="67258" y="18436"/>
                </a:lnTo>
                <a:lnTo>
                  <a:pt x="67907" y="17066"/>
                </a:lnTo>
                <a:cubicBezTo>
                  <a:pt x="68629" y="17715"/>
                  <a:pt x="68629" y="17715"/>
                  <a:pt x="69278" y="17715"/>
                </a:cubicBezTo>
                <a:cubicBezTo>
                  <a:pt x="69927" y="17715"/>
                  <a:pt x="69999" y="17715"/>
                  <a:pt x="70648" y="17066"/>
                </a:cubicBezTo>
                <a:lnTo>
                  <a:pt x="71369" y="17715"/>
                </a:lnTo>
                <a:close/>
                <a:moveTo>
                  <a:pt x="72739" y="26009"/>
                </a:moveTo>
                <a:lnTo>
                  <a:pt x="72090" y="27379"/>
                </a:lnTo>
                <a:lnTo>
                  <a:pt x="68629" y="23917"/>
                </a:lnTo>
                <a:cubicBezTo>
                  <a:pt x="68989" y="23917"/>
                  <a:pt x="69278" y="23629"/>
                  <a:pt x="69278" y="23269"/>
                </a:cubicBezTo>
                <a:lnTo>
                  <a:pt x="73461" y="23269"/>
                </a:lnTo>
                <a:cubicBezTo>
                  <a:pt x="73461" y="22872"/>
                  <a:pt x="73785" y="22547"/>
                  <a:pt x="74182" y="22547"/>
                </a:cubicBezTo>
                <a:lnTo>
                  <a:pt x="74182" y="21177"/>
                </a:lnTo>
                <a:lnTo>
                  <a:pt x="73461" y="21177"/>
                </a:lnTo>
                <a:cubicBezTo>
                  <a:pt x="72739" y="21177"/>
                  <a:pt x="72739" y="21177"/>
                  <a:pt x="72739" y="21826"/>
                </a:cubicBezTo>
                <a:lnTo>
                  <a:pt x="71369" y="20456"/>
                </a:lnTo>
                <a:cubicBezTo>
                  <a:pt x="71939" y="19951"/>
                  <a:pt x="72703" y="19713"/>
                  <a:pt x="73461" y="19807"/>
                </a:cubicBezTo>
                <a:cubicBezTo>
                  <a:pt x="73980" y="19843"/>
                  <a:pt x="74470" y="20073"/>
                  <a:pt x="74831" y="20456"/>
                </a:cubicBezTo>
                <a:cubicBezTo>
                  <a:pt x="74831" y="21177"/>
                  <a:pt x="75552" y="21177"/>
                  <a:pt x="75552" y="21826"/>
                </a:cubicBezTo>
                <a:cubicBezTo>
                  <a:pt x="75552" y="22475"/>
                  <a:pt x="75552" y="22547"/>
                  <a:pt x="74831" y="23269"/>
                </a:cubicBezTo>
                <a:cubicBezTo>
                  <a:pt x="74831" y="23629"/>
                  <a:pt x="74542" y="23917"/>
                  <a:pt x="74182" y="23917"/>
                </a:cubicBezTo>
                <a:lnTo>
                  <a:pt x="73461" y="23917"/>
                </a:lnTo>
                <a:cubicBezTo>
                  <a:pt x="73093" y="24293"/>
                  <a:pt x="72610" y="24545"/>
                  <a:pt x="72090" y="24639"/>
                </a:cubicBezTo>
                <a:lnTo>
                  <a:pt x="70648" y="24639"/>
                </a:lnTo>
                <a:close/>
                <a:moveTo>
                  <a:pt x="77571" y="24639"/>
                </a:moveTo>
                <a:lnTo>
                  <a:pt x="76922" y="24639"/>
                </a:lnTo>
                <a:lnTo>
                  <a:pt x="75552" y="26009"/>
                </a:lnTo>
                <a:cubicBezTo>
                  <a:pt x="75552" y="26730"/>
                  <a:pt x="74831" y="26730"/>
                  <a:pt x="74831" y="27379"/>
                </a:cubicBezTo>
                <a:lnTo>
                  <a:pt x="74831" y="28101"/>
                </a:lnTo>
                <a:lnTo>
                  <a:pt x="76201" y="28101"/>
                </a:lnTo>
                <a:cubicBezTo>
                  <a:pt x="76576" y="27733"/>
                  <a:pt x="76829" y="27249"/>
                  <a:pt x="76922" y="26730"/>
                </a:cubicBezTo>
                <a:lnTo>
                  <a:pt x="78293" y="25288"/>
                </a:lnTo>
                <a:lnTo>
                  <a:pt x="78293" y="25288"/>
                </a:lnTo>
                <a:cubicBezTo>
                  <a:pt x="78293" y="24639"/>
                  <a:pt x="78293" y="24639"/>
                  <a:pt x="77571" y="24639"/>
                </a:cubicBezTo>
                <a:close/>
                <a:moveTo>
                  <a:pt x="78293" y="23917"/>
                </a:moveTo>
                <a:cubicBezTo>
                  <a:pt x="79021" y="23983"/>
                  <a:pt x="79598" y="24559"/>
                  <a:pt x="79663" y="25288"/>
                </a:cubicBezTo>
                <a:cubicBezTo>
                  <a:pt x="79663" y="26009"/>
                  <a:pt x="78942" y="26730"/>
                  <a:pt x="78293" y="28101"/>
                </a:cubicBezTo>
                <a:cubicBezTo>
                  <a:pt x="77615" y="28930"/>
                  <a:pt x="76620" y="29427"/>
                  <a:pt x="75552" y="29471"/>
                </a:cubicBezTo>
                <a:cubicBezTo>
                  <a:pt x="75018" y="29420"/>
                  <a:pt x="74528" y="29161"/>
                  <a:pt x="74182" y="28749"/>
                </a:cubicBezTo>
                <a:cubicBezTo>
                  <a:pt x="73461" y="28749"/>
                  <a:pt x="73461" y="28101"/>
                  <a:pt x="73461" y="27379"/>
                </a:cubicBezTo>
                <a:cubicBezTo>
                  <a:pt x="73461" y="26658"/>
                  <a:pt x="74182" y="26009"/>
                  <a:pt x="74831" y="25288"/>
                </a:cubicBezTo>
                <a:cubicBezTo>
                  <a:pt x="75480" y="24567"/>
                  <a:pt x="76201" y="23269"/>
                  <a:pt x="76922" y="23269"/>
                </a:cubicBezTo>
                <a:cubicBezTo>
                  <a:pt x="77644" y="23269"/>
                  <a:pt x="78293" y="23269"/>
                  <a:pt x="78293" y="23917"/>
                </a:cubicBezTo>
                <a:close/>
                <a:moveTo>
                  <a:pt x="76201" y="43246"/>
                </a:moveTo>
                <a:lnTo>
                  <a:pt x="75552" y="42597"/>
                </a:lnTo>
                <a:lnTo>
                  <a:pt x="78293" y="39063"/>
                </a:lnTo>
                <a:cubicBezTo>
                  <a:pt x="77571" y="39063"/>
                  <a:pt x="76922" y="38414"/>
                  <a:pt x="76201" y="38414"/>
                </a:cubicBezTo>
                <a:lnTo>
                  <a:pt x="76922" y="37693"/>
                </a:lnTo>
                <a:lnTo>
                  <a:pt x="79663" y="37693"/>
                </a:lnTo>
                <a:lnTo>
                  <a:pt x="80312" y="38414"/>
                </a:lnTo>
                <a:close/>
                <a:moveTo>
                  <a:pt x="80312" y="43967"/>
                </a:moveTo>
                <a:lnTo>
                  <a:pt x="79663" y="44616"/>
                </a:lnTo>
                <a:cubicBezTo>
                  <a:pt x="79620" y="44970"/>
                  <a:pt x="79879" y="45294"/>
                  <a:pt x="80233" y="45330"/>
                </a:cubicBezTo>
                <a:cubicBezTo>
                  <a:pt x="80262" y="45338"/>
                  <a:pt x="80283" y="45338"/>
                  <a:pt x="80312" y="45338"/>
                </a:cubicBezTo>
                <a:lnTo>
                  <a:pt x="81033" y="45338"/>
                </a:lnTo>
                <a:lnTo>
                  <a:pt x="81754" y="44616"/>
                </a:lnTo>
                <a:lnTo>
                  <a:pt x="81754" y="42885"/>
                </a:lnTo>
                <a:lnTo>
                  <a:pt x="81033" y="42885"/>
                </a:lnTo>
                <a:cubicBezTo>
                  <a:pt x="80637" y="42885"/>
                  <a:pt x="80312" y="43210"/>
                  <a:pt x="80312" y="43606"/>
                </a:cubicBezTo>
                <a:close/>
                <a:moveTo>
                  <a:pt x="84495" y="43246"/>
                </a:moveTo>
                <a:lnTo>
                  <a:pt x="83125" y="42597"/>
                </a:lnTo>
                <a:cubicBezTo>
                  <a:pt x="83485" y="42597"/>
                  <a:pt x="83774" y="42308"/>
                  <a:pt x="83781" y="41955"/>
                </a:cubicBezTo>
                <a:cubicBezTo>
                  <a:pt x="83781" y="41926"/>
                  <a:pt x="83774" y="41905"/>
                  <a:pt x="83774" y="41875"/>
                </a:cubicBezTo>
                <a:lnTo>
                  <a:pt x="83125" y="41875"/>
                </a:lnTo>
                <a:cubicBezTo>
                  <a:pt x="83125" y="41154"/>
                  <a:pt x="82404" y="41154"/>
                  <a:pt x="82404" y="41875"/>
                </a:cubicBezTo>
                <a:cubicBezTo>
                  <a:pt x="81870" y="41941"/>
                  <a:pt x="81387" y="42193"/>
                  <a:pt x="81033" y="42597"/>
                </a:cubicBezTo>
                <a:lnTo>
                  <a:pt x="82404" y="42597"/>
                </a:lnTo>
                <a:cubicBezTo>
                  <a:pt x="82815" y="42943"/>
                  <a:pt x="83074" y="43433"/>
                  <a:pt x="83125" y="43967"/>
                </a:cubicBezTo>
                <a:cubicBezTo>
                  <a:pt x="83219" y="44717"/>
                  <a:pt x="82952" y="45467"/>
                  <a:pt x="82404" y="45986"/>
                </a:cubicBezTo>
                <a:cubicBezTo>
                  <a:pt x="82050" y="46383"/>
                  <a:pt x="81560" y="46636"/>
                  <a:pt x="81033" y="46708"/>
                </a:cubicBezTo>
                <a:cubicBezTo>
                  <a:pt x="80312" y="46708"/>
                  <a:pt x="79663" y="46708"/>
                  <a:pt x="79663" y="45986"/>
                </a:cubicBezTo>
                <a:cubicBezTo>
                  <a:pt x="79663" y="45265"/>
                  <a:pt x="78942" y="45338"/>
                  <a:pt x="78942" y="44616"/>
                </a:cubicBezTo>
                <a:cubicBezTo>
                  <a:pt x="78913" y="43650"/>
                  <a:pt x="79165" y="42698"/>
                  <a:pt x="79663" y="41875"/>
                </a:cubicBezTo>
                <a:cubicBezTo>
                  <a:pt x="80312" y="41154"/>
                  <a:pt x="81033" y="40433"/>
                  <a:pt x="81754" y="40433"/>
                </a:cubicBezTo>
                <a:cubicBezTo>
                  <a:pt x="82505" y="40339"/>
                  <a:pt x="83255" y="40606"/>
                  <a:pt x="83774" y="41154"/>
                </a:cubicBezTo>
                <a:cubicBezTo>
                  <a:pt x="84171" y="41154"/>
                  <a:pt x="84495" y="41479"/>
                  <a:pt x="84495" y="41875"/>
                </a:cubicBezTo>
                <a:lnTo>
                  <a:pt x="84495" y="42885"/>
                </a:lnTo>
                <a:close/>
                <a:moveTo>
                  <a:pt x="87236" y="44616"/>
                </a:moveTo>
                <a:lnTo>
                  <a:pt x="85865" y="44616"/>
                </a:lnTo>
                <a:cubicBezTo>
                  <a:pt x="85865" y="45338"/>
                  <a:pt x="85144" y="45338"/>
                  <a:pt x="85144" y="45986"/>
                </a:cubicBezTo>
                <a:lnTo>
                  <a:pt x="83774" y="47357"/>
                </a:lnTo>
                <a:lnTo>
                  <a:pt x="83774" y="48727"/>
                </a:lnTo>
                <a:lnTo>
                  <a:pt x="85144" y="48727"/>
                </a:lnTo>
                <a:cubicBezTo>
                  <a:pt x="85144" y="48078"/>
                  <a:pt x="85865" y="48078"/>
                  <a:pt x="86514" y="47357"/>
                </a:cubicBezTo>
                <a:cubicBezTo>
                  <a:pt x="86608" y="46837"/>
                  <a:pt x="86861" y="46354"/>
                  <a:pt x="87236" y="45986"/>
                </a:cubicBezTo>
                <a:lnTo>
                  <a:pt x="87236" y="44616"/>
                </a:lnTo>
                <a:close/>
                <a:moveTo>
                  <a:pt x="87957" y="43967"/>
                </a:moveTo>
                <a:cubicBezTo>
                  <a:pt x="87957" y="44616"/>
                  <a:pt x="88606" y="44616"/>
                  <a:pt x="88606" y="45338"/>
                </a:cubicBezTo>
                <a:cubicBezTo>
                  <a:pt x="88433" y="46369"/>
                  <a:pt x="87957" y="47321"/>
                  <a:pt x="87236" y="48078"/>
                </a:cubicBezTo>
                <a:cubicBezTo>
                  <a:pt x="86514" y="48727"/>
                  <a:pt x="85865" y="49448"/>
                  <a:pt x="85144" y="49448"/>
                </a:cubicBezTo>
                <a:cubicBezTo>
                  <a:pt x="84423" y="49448"/>
                  <a:pt x="83774" y="49448"/>
                  <a:pt x="83125" y="49448"/>
                </a:cubicBezTo>
                <a:cubicBezTo>
                  <a:pt x="82476" y="49448"/>
                  <a:pt x="82404" y="48727"/>
                  <a:pt x="82404" y="48078"/>
                </a:cubicBezTo>
                <a:cubicBezTo>
                  <a:pt x="82577" y="47047"/>
                  <a:pt x="83053" y="46095"/>
                  <a:pt x="83774" y="45338"/>
                </a:cubicBezTo>
                <a:cubicBezTo>
                  <a:pt x="84495" y="44616"/>
                  <a:pt x="85144" y="43967"/>
                  <a:pt x="85865" y="43967"/>
                </a:cubicBezTo>
                <a:cubicBezTo>
                  <a:pt x="86587" y="43967"/>
                  <a:pt x="87236" y="43967"/>
                  <a:pt x="87957" y="43967"/>
                </a:cubicBezTo>
                <a:close/>
                <a:moveTo>
                  <a:pt x="70648" y="69426"/>
                </a:moveTo>
                <a:lnTo>
                  <a:pt x="69999" y="70796"/>
                </a:lnTo>
                <a:lnTo>
                  <a:pt x="66537" y="68055"/>
                </a:lnTo>
                <a:cubicBezTo>
                  <a:pt x="66537" y="67334"/>
                  <a:pt x="67258" y="67334"/>
                  <a:pt x="67258" y="66685"/>
                </a:cubicBezTo>
                <a:lnTo>
                  <a:pt x="71369" y="66685"/>
                </a:lnTo>
                <a:lnTo>
                  <a:pt x="72090" y="65964"/>
                </a:lnTo>
                <a:lnTo>
                  <a:pt x="72090" y="64594"/>
                </a:lnTo>
                <a:lnTo>
                  <a:pt x="71369" y="64594"/>
                </a:lnTo>
                <a:cubicBezTo>
                  <a:pt x="70648" y="64594"/>
                  <a:pt x="70648" y="64594"/>
                  <a:pt x="70648" y="65315"/>
                </a:cubicBezTo>
                <a:lnTo>
                  <a:pt x="69278" y="63944"/>
                </a:lnTo>
                <a:cubicBezTo>
                  <a:pt x="69999" y="63944"/>
                  <a:pt x="70648" y="63223"/>
                  <a:pt x="71369" y="63223"/>
                </a:cubicBezTo>
                <a:cubicBezTo>
                  <a:pt x="71737" y="63598"/>
                  <a:pt x="72220" y="63851"/>
                  <a:pt x="72739" y="63944"/>
                </a:cubicBezTo>
                <a:cubicBezTo>
                  <a:pt x="72739" y="64594"/>
                  <a:pt x="73461" y="64594"/>
                  <a:pt x="73461" y="65315"/>
                </a:cubicBezTo>
                <a:cubicBezTo>
                  <a:pt x="73461" y="66036"/>
                  <a:pt x="73461" y="66685"/>
                  <a:pt x="72739" y="66685"/>
                </a:cubicBezTo>
                <a:cubicBezTo>
                  <a:pt x="72018" y="66685"/>
                  <a:pt x="72739" y="67334"/>
                  <a:pt x="72090" y="67334"/>
                </a:cubicBezTo>
                <a:lnTo>
                  <a:pt x="71369" y="67334"/>
                </a:lnTo>
                <a:cubicBezTo>
                  <a:pt x="71369" y="68055"/>
                  <a:pt x="70648" y="68055"/>
                  <a:pt x="69999" y="68055"/>
                </a:cubicBezTo>
                <a:lnTo>
                  <a:pt x="68629" y="68055"/>
                </a:lnTo>
                <a:close/>
                <a:moveTo>
                  <a:pt x="76201" y="68055"/>
                </a:moveTo>
                <a:lnTo>
                  <a:pt x="74831" y="68055"/>
                </a:lnTo>
                <a:lnTo>
                  <a:pt x="73461" y="69426"/>
                </a:lnTo>
                <a:cubicBezTo>
                  <a:pt x="73388" y="69952"/>
                  <a:pt x="73136" y="70443"/>
                  <a:pt x="72739" y="70796"/>
                </a:cubicBezTo>
                <a:lnTo>
                  <a:pt x="72739" y="71517"/>
                </a:lnTo>
                <a:lnTo>
                  <a:pt x="72739" y="71517"/>
                </a:lnTo>
                <a:cubicBezTo>
                  <a:pt x="72739" y="71914"/>
                  <a:pt x="73064" y="72238"/>
                  <a:pt x="73461" y="72238"/>
                </a:cubicBezTo>
                <a:cubicBezTo>
                  <a:pt x="73461" y="71842"/>
                  <a:pt x="73785" y="71517"/>
                  <a:pt x="74182" y="71517"/>
                </a:cubicBezTo>
                <a:cubicBezTo>
                  <a:pt x="74528" y="71135"/>
                  <a:pt x="74759" y="70659"/>
                  <a:pt x="74831" y="70147"/>
                </a:cubicBezTo>
                <a:cubicBezTo>
                  <a:pt x="75552" y="70147"/>
                  <a:pt x="75552" y="69426"/>
                  <a:pt x="76201" y="69426"/>
                </a:cubicBezTo>
                <a:lnTo>
                  <a:pt x="76201" y="68055"/>
                </a:lnTo>
                <a:close/>
                <a:moveTo>
                  <a:pt x="76922" y="67334"/>
                </a:moveTo>
                <a:cubicBezTo>
                  <a:pt x="77269" y="67716"/>
                  <a:pt x="77499" y="68192"/>
                  <a:pt x="77571" y="68705"/>
                </a:cubicBezTo>
                <a:cubicBezTo>
                  <a:pt x="77571" y="69426"/>
                  <a:pt x="76922" y="70147"/>
                  <a:pt x="76201" y="71517"/>
                </a:cubicBezTo>
                <a:cubicBezTo>
                  <a:pt x="75480" y="72887"/>
                  <a:pt x="74831" y="72887"/>
                  <a:pt x="74182" y="72887"/>
                </a:cubicBezTo>
                <a:lnTo>
                  <a:pt x="72090" y="72887"/>
                </a:lnTo>
                <a:cubicBezTo>
                  <a:pt x="71528" y="72347"/>
                  <a:pt x="71261" y="71568"/>
                  <a:pt x="71369" y="70796"/>
                </a:cubicBezTo>
                <a:cubicBezTo>
                  <a:pt x="71369" y="70147"/>
                  <a:pt x="72090" y="69426"/>
                  <a:pt x="72739" y="68705"/>
                </a:cubicBezTo>
                <a:cubicBezTo>
                  <a:pt x="73388" y="67983"/>
                  <a:pt x="74182" y="66685"/>
                  <a:pt x="74831" y="66685"/>
                </a:cubicBezTo>
                <a:cubicBezTo>
                  <a:pt x="75588" y="66591"/>
                  <a:pt x="76353" y="66829"/>
                  <a:pt x="76922" y="67334"/>
                </a:cubicBezTo>
                <a:close/>
                <a:moveTo>
                  <a:pt x="79663" y="71517"/>
                </a:moveTo>
                <a:lnTo>
                  <a:pt x="79302" y="71517"/>
                </a:lnTo>
                <a:lnTo>
                  <a:pt x="77932" y="72887"/>
                </a:lnTo>
                <a:cubicBezTo>
                  <a:pt x="77932" y="73609"/>
                  <a:pt x="77283" y="73609"/>
                  <a:pt x="77283" y="74258"/>
                </a:cubicBezTo>
                <a:lnTo>
                  <a:pt x="77283" y="74979"/>
                </a:lnTo>
                <a:lnTo>
                  <a:pt x="77932" y="74979"/>
                </a:lnTo>
                <a:cubicBezTo>
                  <a:pt x="78653" y="74979"/>
                  <a:pt x="78653" y="74258"/>
                  <a:pt x="79302" y="73609"/>
                </a:cubicBezTo>
                <a:lnTo>
                  <a:pt x="80673" y="72238"/>
                </a:lnTo>
                <a:lnTo>
                  <a:pt x="80673" y="71517"/>
                </a:lnTo>
                <a:close/>
                <a:moveTo>
                  <a:pt x="80312" y="70796"/>
                </a:moveTo>
                <a:cubicBezTo>
                  <a:pt x="81033" y="70796"/>
                  <a:pt x="81033" y="71517"/>
                  <a:pt x="81033" y="72238"/>
                </a:cubicBezTo>
                <a:cubicBezTo>
                  <a:pt x="81062" y="73205"/>
                  <a:pt x="80810" y="74157"/>
                  <a:pt x="80312" y="74979"/>
                </a:cubicBezTo>
                <a:cubicBezTo>
                  <a:pt x="79555" y="75700"/>
                  <a:pt x="78603" y="76176"/>
                  <a:pt x="77571" y="76349"/>
                </a:cubicBezTo>
                <a:cubicBezTo>
                  <a:pt x="77038" y="76284"/>
                  <a:pt x="76555" y="76032"/>
                  <a:pt x="76201" y="75628"/>
                </a:cubicBezTo>
                <a:cubicBezTo>
                  <a:pt x="75552" y="75628"/>
                  <a:pt x="75552" y="74979"/>
                  <a:pt x="75552" y="74258"/>
                </a:cubicBezTo>
                <a:cubicBezTo>
                  <a:pt x="75552" y="73537"/>
                  <a:pt x="76201" y="72887"/>
                  <a:pt x="76922" y="72238"/>
                </a:cubicBezTo>
                <a:cubicBezTo>
                  <a:pt x="77644" y="71589"/>
                  <a:pt x="78293" y="70147"/>
                  <a:pt x="78942" y="70147"/>
                </a:cubicBezTo>
                <a:cubicBezTo>
                  <a:pt x="79591" y="70147"/>
                  <a:pt x="80312" y="70147"/>
                  <a:pt x="80312" y="70796"/>
                </a:cubicBezTo>
                <a:close/>
                <a:moveTo>
                  <a:pt x="46560" y="82552"/>
                </a:moveTo>
                <a:lnTo>
                  <a:pt x="45910" y="83201"/>
                </a:lnTo>
                <a:lnTo>
                  <a:pt x="42449" y="80460"/>
                </a:lnTo>
                <a:cubicBezTo>
                  <a:pt x="42030" y="80244"/>
                  <a:pt x="41872" y="79724"/>
                  <a:pt x="42088" y="79306"/>
                </a:cubicBezTo>
                <a:cubicBezTo>
                  <a:pt x="42304" y="78888"/>
                  <a:pt x="42824" y="78729"/>
                  <a:pt x="43242" y="78946"/>
                </a:cubicBezTo>
                <a:cubicBezTo>
                  <a:pt x="43963" y="78946"/>
                  <a:pt x="44684" y="78225"/>
                  <a:pt x="45333" y="78225"/>
                </a:cubicBezTo>
                <a:lnTo>
                  <a:pt x="47425" y="78225"/>
                </a:lnTo>
                <a:lnTo>
                  <a:pt x="48074" y="77503"/>
                </a:lnTo>
                <a:lnTo>
                  <a:pt x="48074" y="76854"/>
                </a:lnTo>
                <a:lnTo>
                  <a:pt x="48074" y="76854"/>
                </a:lnTo>
                <a:lnTo>
                  <a:pt x="47425" y="76133"/>
                </a:lnTo>
                <a:cubicBezTo>
                  <a:pt x="46704" y="76133"/>
                  <a:pt x="46704" y="76133"/>
                  <a:pt x="46704" y="76854"/>
                </a:cubicBezTo>
                <a:lnTo>
                  <a:pt x="45333" y="76133"/>
                </a:lnTo>
                <a:cubicBezTo>
                  <a:pt x="46055" y="75484"/>
                  <a:pt x="46704" y="74763"/>
                  <a:pt x="46704" y="75484"/>
                </a:cubicBezTo>
                <a:lnTo>
                  <a:pt x="48795" y="75484"/>
                </a:lnTo>
                <a:cubicBezTo>
                  <a:pt x="48867" y="75996"/>
                  <a:pt x="49098" y="76472"/>
                  <a:pt x="49444" y="76854"/>
                </a:cubicBezTo>
                <a:cubicBezTo>
                  <a:pt x="49444" y="77503"/>
                  <a:pt x="49444" y="78225"/>
                  <a:pt x="48795" y="78225"/>
                </a:cubicBezTo>
                <a:cubicBezTo>
                  <a:pt x="48146" y="78225"/>
                  <a:pt x="48795" y="78946"/>
                  <a:pt x="48074" y="78946"/>
                </a:cubicBezTo>
                <a:lnTo>
                  <a:pt x="47425" y="79595"/>
                </a:lnTo>
                <a:lnTo>
                  <a:pt x="44684" y="79595"/>
                </a:lnTo>
                <a:close/>
                <a:moveTo>
                  <a:pt x="50021" y="83201"/>
                </a:moveTo>
                <a:lnTo>
                  <a:pt x="51392" y="81831"/>
                </a:lnTo>
                <a:lnTo>
                  <a:pt x="48651" y="82552"/>
                </a:lnTo>
                <a:close/>
                <a:moveTo>
                  <a:pt x="48651" y="85292"/>
                </a:moveTo>
                <a:lnTo>
                  <a:pt x="49300" y="84571"/>
                </a:lnTo>
                <a:lnTo>
                  <a:pt x="47281" y="82552"/>
                </a:lnTo>
                <a:lnTo>
                  <a:pt x="47930" y="81831"/>
                </a:lnTo>
                <a:lnTo>
                  <a:pt x="52762" y="80460"/>
                </a:lnTo>
                <a:lnTo>
                  <a:pt x="53483" y="81181"/>
                </a:lnTo>
                <a:lnTo>
                  <a:pt x="50743" y="83922"/>
                </a:lnTo>
                <a:lnTo>
                  <a:pt x="51392" y="84571"/>
                </a:lnTo>
                <a:lnTo>
                  <a:pt x="50743" y="85292"/>
                </a:lnTo>
                <a:lnTo>
                  <a:pt x="50021" y="85292"/>
                </a:lnTo>
                <a:lnTo>
                  <a:pt x="49300" y="85941"/>
                </a:lnTo>
                <a:close/>
                <a:moveTo>
                  <a:pt x="55503" y="83922"/>
                </a:moveTo>
                <a:lnTo>
                  <a:pt x="54853" y="83922"/>
                </a:lnTo>
                <a:lnTo>
                  <a:pt x="53483" y="85292"/>
                </a:lnTo>
                <a:cubicBezTo>
                  <a:pt x="53072" y="85638"/>
                  <a:pt x="52812" y="86129"/>
                  <a:pt x="52762" y="86663"/>
                </a:cubicBezTo>
                <a:lnTo>
                  <a:pt x="52762" y="87384"/>
                </a:lnTo>
                <a:lnTo>
                  <a:pt x="52762" y="87384"/>
                </a:lnTo>
                <a:cubicBezTo>
                  <a:pt x="52762" y="88033"/>
                  <a:pt x="52762" y="88033"/>
                  <a:pt x="53483" y="88033"/>
                </a:cubicBezTo>
                <a:lnTo>
                  <a:pt x="53483" y="87384"/>
                </a:lnTo>
                <a:cubicBezTo>
                  <a:pt x="54132" y="87384"/>
                  <a:pt x="54132" y="86663"/>
                  <a:pt x="54853" y="86663"/>
                </a:cubicBezTo>
                <a:cubicBezTo>
                  <a:pt x="55221" y="86295"/>
                  <a:pt x="55452" y="85812"/>
                  <a:pt x="55503" y="85292"/>
                </a:cubicBezTo>
                <a:lnTo>
                  <a:pt x="56224" y="84571"/>
                </a:lnTo>
                <a:cubicBezTo>
                  <a:pt x="56224" y="83922"/>
                  <a:pt x="55503" y="83922"/>
                  <a:pt x="55503" y="83922"/>
                </a:cubicBezTo>
                <a:close/>
                <a:moveTo>
                  <a:pt x="56224" y="83201"/>
                </a:moveTo>
                <a:cubicBezTo>
                  <a:pt x="56873" y="83922"/>
                  <a:pt x="56873" y="83922"/>
                  <a:pt x="56873" y="84571"/>
                </a:cubicBezTo>
                <a:cubicBezTo>
                  <a:pt x="56902" y="85552"/>
                  <a:pt x="56678" y="86518"/>
                  <a:pt x="56224" y="87384"/>
                </a:cubicBezTo>
                <a:cubicBezTo>
                  <a:pt x="54853" y="88033"/>
                  <a:pt x="54132" y="88754"/>
                  <a:pt x="53483" y="88754"/>
                </a:cubicBezTo>
                <a:lnTo>
                  <a:pt x="52113" y="88754"/>
                </a:lnTo>
                <a:cubicBezTo>
                  <a:pt x="51565" y="88206"/>
                  <a:pt x="51298" y="87434"/>
                  <a:pt x="51392" y="86663"/>
                </a:cubicBezTo>
                <a:cubicBezTo>
                  <a:pt x="51392" y="85941"/>
                  <a:pt x="51392" y="85292"/>
                  <a:pt x="52762" y="84571"/>
                </a:cubicBezTo>
                <a:cubicBezTo>
                  <a:pt x="54132" y="83850"/>
                  <a:pt x="54132" y="83201"/>
                  <a:pt x="54853" y="82552"/>
                </a:cubicBezTo>
                <a:cubicBezTo>
                  <a:pt x="55575" y="81902"/>
                  <a:pt x="56224" y="82552"/>
                  <a:pt x="56224" y="83201"/>
                </a:cubicBezTo>
                <a:close/>
                <a:moveTo>
                  <a:pt x="19009" y="54353"/>
                </a:moveTo>
                <a:cubicBezTo>
                  <a:pt x="19009" y="53631"/>
                  <a:pt x="19009" y="53631"/>
                  <a:pt x="18288" y="53631"/>
                </a:cubicBezTo>
                <a:lnTo>
                  <a:pt x="18288" y="54353"/>
                </a:lnTo>
                <a:cubicBezTo>
                  <a:pt x="17639" y="54353"/>
                  <a:pt x="17639" y="55002"/>
                  <a:pt x="16918" y="55723"/>
                </a:cubicBezTo>
                <a:cubicBezTo>
                  <a:pt x="16197" y="56444"/>
                  <a:pt x="16269" y="56444"/>
                  <a:pt x="16269" y="56444"/>
                </a:cubicBezTo>
                <a:lnTo>
                  <a:pt x="15548" y="57093"/>
                </a:lnTo>
                <a:cubicBezTo>
                  <a:pt x="15548" y="57490"/>
                  <a:pt x="15872" y="57814"/>
                  <a:pt x="16269" y="57814"/>
                </a:cubicBezTo>
                <a:lnTo>
                  <a:pt x="16918" y="57814"/>
                </a:lnTo>
                <a:cubicBezTo>
                  <a:pt x="17639" y="57814"/>
                  <a:pt x="17639" y="57093"/>
                  <a:pt x="18288" y="56444"/>
                </a:cubicBezTo>
                <a:cubicBezTo>
                  <a:pt x="18937" y="55795"/>
                  <a:pt x="19009" y="55723"/>
                  <a:pt x="19009" y="55002"/>
                </a:cubicBezTo>
                <a:lnTo>
                  <a:pt x="19009" y="54353"/>
                </a:lnTo>
                <a:close/>
                <a:moveTo>
                  <a:pt x="19659" y="52982"/>
                </a:moveTo>
                <a:cubicBezTo>
                  <a:pt x="20207" y="53501"/>
                  <a:pt x="20474" y="54251"/>
                  <a:pt x="20380" y="55002"/>
                </a:cubicBezTo>
                <a:cubicBezTo>
                  <a:pt x="20488" y="55939"/>
                  <a:pt x="19911" y="56819"/>
                  <a:pt x="19009" y="57093"/>
                </a:cubicBezTo>
                <a:cubicBezTo>
                  <a:pt x="18288" y="58535"/>
                  <a:pt x="17639" y="59185"/>
                  <a:pt x="16918" y="59185"/>
                </a:cubicBezTo>
                <a:cubicBezTo>
                  <a:pt x="16197" y="59185"/>
                  <a:pt x="15548" y="59185"/>
                  <a:pt x="15548" y="58535"/>
                </a:cubicBezTo>
                <a:cubicBezTo>
                  <a:pt x="15548" y="57887"/>
                  <a:pt x="14899" y="57814"/>
                  <a:pt x="14899" y="57093"/>
                </a:cubicBezTo>
                <a:cubicBezTo>
                  <a:pt x="14870" y="56141"/>
                  <a:pt x="15093" y="55196"/>
                  <a:pt x="15548" y="54353"/>
                </a:cubicBezTo>
                <a:cubicBezTo>
                  <a:pt x="16918" y="53631"/>
                  <a:pt x="17639" y="52982"/>
                  <a:pt x="18288" y="52982"/>
                </a:cubicBezTo>
                <a:close/>
                <a:moveTo>
                  <a:pt x="39636" y="89547"/>
                </a:moveTo>
                <a:lnTo>
                  <a:pt x="39636" y="89547"/>
                </a:lnTo>
                <a:cubicBezTo>
                  <a:pt x="38554" y="89619"/>
                  <a:pt x="37689" y="90485"/>
                  <a:pt x="37617" y="91567"/>
                </a:cubicBezTo>
                <a:lnTo>
                  <a:pt x="36895" y="98779"/>
                </a:lnTo>
                <a:cubicBezTo>
                  <a:pt x="31320" y="97063"/>
                  <a:pt x="25983" y="94639"/>
                  <a:pt x="21029" y="91567"/>
                </a:cubicBezTo>
                <a:cubicBezTo>
                  <a:pt x="21426" y="91567"/>
                  <a:pt x="21750" y="91242"/>
                  <a:pt x="21750" y="90846"/>
                </a:cubicBezTo>
                <a:lnTo>
                  <a:pt x="26582" y="85292"/>
                </a:lnTo>
                <a:cubicBezTo>
                  <a:pt x="27339" y="83922"/>
                  <a:pt x="27044" y="82213"/>
                  <a:pt x="25861" y="81181"/>
                </a:cubicBezTo>
                <a:lnTo>
                  <a:pt x="25861" y="81181"/>
                </a:lnTo>
                <a:cubicBezTo>
                  <a:pt x="24491" y="80424"/>
                  <a:pt x="22781" y="80720"/>
                  <a:pt x="21750" y="81902"/>
                </a:cubicBezTo>
                <a:lnTo>
                  <a:pt x="17639" y="87384"/>
                </a:lnTo>
                <a:lnTo>
                  <a:pt x="16918" y="88105"/>
                </a:lnTo>
                <a:cubicBezTo>
                  <a:pt x="12915" y="84203"/>
                  <a:pt x="9446" y="79790"/>
                  <a:pt x="6605" y="74979"/>
                </a:cubicBezTo>
                <a:lnTo>
                  <a:pt x="7182" y="74979"/>
                </a:lnTo>
                <a:lnTo>
                  <a:pt x="14394" y="72960"/>
                </a:lnTo>
                <a:cubicBezTo>
                  <a:pt x="15764" y="72238"/>
                  <a:pt x="15764" y="71517"/>
                  <a:pt x="15764" y="70147"/>
                </a:cubicBezTo>
                <a:lnTo>
                  <a:pt x="15764" y="70147"/>
                </a:lnTo>
                <a:cubicBezTo>
                  <a:pt x="15216" y="69173"/>
                  <a:pt x="14134" y="68632"/>
                  <a:pt x="13023" y="68777"/>
                </a:cubicBezTo>
                <a:lnTo>
                  <a:pt x="5811" y="70868"/>
                </a:lnTo>
                <a:cubicBezTo>
                  <a:pt x="5162" y="70868"/>
                  <a:pt x="5162" y="70868"/>
                  <a:pt x="5162" y="71517"/>
                </a:cubicBezTo>
                <a:cubicBezTo>
                  <a:pt x="3157" y="67637"/>
                  <a:pt x="1751" y="63483"/>
                  <a:pt x="979" y="59185"/>
                </a:cubicBezTo>
                <a:lnTo>
                  <a:pt x="8191" y="58463"/>
                </a:lnTo>
                <a:cubicBezTo>
                  <a:pt x="9562" y="58463"/>
                  <a:pt x="11004" y="56372"/>
                  <a:pt x="11004" y="55002"/>
                </a:cubicBezTo>
                <a:cubicBezTo>
                  <a:pt x="10636" y="53393"/>
                  <a:pt x="9194" y="52254"/>
                  <a:pt x="7542" y="52261"/>
                </a:cubicBezTo>
                <a:lnTo>
                  <a:pt x="-30" y="52910"/>
                </a:lnTo>
                <a:cubicBezTo>
                  <a:pt x="-23" y="48035"/>
                  <a:pt x="655" y="43181"/>
                  <a:pt x="1989" y="38486"/>
                </a:cubicBezTo>
                <a:lnTo>
                  <a:pt x="9201" y="40577"/>
                </a:lnTo>
                <a:cubicBezTo>
                  <a:pt x="9850" y="41227"/>
                  <a:pt x="11293" y="40577"/>
                  <a:pt x="11293" y="39207"/>
                </a:cubicBezTo>
                <a:cubicBezTo>
                  <a:pt x="11293" y="37837"/>
                  <a:pt x="11293" y="37116"/>
                  <a:pt x="9850" y="36466"/>
                </a:cubicBezTo>
                <a:lnTo>
                  <a:pt x="2999" y="34375"/>
                </a:lnTo>
                <a:cubicBezTo>
                  <a:pt x="5032" y="30106"/>
                  <a:pt x="7319" y="25966"/>
                  <a:pt x="9850" y="21970"/>
                </a:cubicBezTo>
                <a:lnTo>
                  <a:pt x="15403" y="26803"/>
                </a:lnTo>
                <a:cubicBezTo>
                  <a:pt x="16774" y="27524"/>
                  <a:pt x="18865" y="27524"/>
                  <a:pt x="19514" y="26081"/>
                </a:cubicBezTo>
                <a:cubicBezTo>
                  <a:pt x="20163" y="24639"/>
                  <a:pt x="20885" y="22619"/>
                  <a:pt x="19514" y="21970"/>
                </a:cubicBezTo>
                <a:lnTo>
                  <a:pt x="14033" y="17138"/>
                </a:lnTo>
                <a:cubicBezTo>
                  <a:pt x="17372" y="13308"/>
                  <a:pt x="21123" y="9847"/>
                  <a:pt x="25212" y="6825"/>
                </a:cubicBezTo>
                <a:lnTo>
                  <a:pt x="28674" y="13027"/>
                </a:lnTo>
                <a:cubicBezTo>
                  <a:pt x="28674" y="13749"/>
                  <a:pt x="28674" y="13749"/>
                  <a:pt x="29323" y="13749"/>
                </a:cubicBezTo>
                <a:cubicBezTo>
                  <a:pt x="29813" y="14325"/>
                  <a:pt x="30679" y="14398"/>
                  <a:pt x="31256" y="13907"/>
                </a:cubicBezTo>
                <a:cubicBezTo>
                  <a:pt x="31313" y="13857"/>
                  <a:pt x="31364" y="13806"/>
                  <a:pt x="31414" y="13749"/>
                </a:cubicBezTo>
                <a:cubicBezTo>
                  <a:pt x="32063" y="13749"/>
                  <a:pt x="32785" y="12378"/>
                  <a:pt x="32063" y="10936"/>
                </a:cubicBezTo>
                <a:lnTo>
                  <a:pt x="28674" y="4734"/>
                </a:lnTo>
                <a:cubicBezTo>
                  <a:pt x="33051" y="2729"/>
                  <a:pt x="37689" y="1344"/>
                  <a:pt x="42449" y="623"/>
                </a:cubicBezTo>
                <a:lnTo>
                  <a:pt x="43098" y="7835"/>
                </a:lnTo>
                <a:cubicBezTo>
                  <a:pt x="43098" y="9277"/>
                  <a:pt x="43819" y="9926"/>
                  <a:pt x="44540" y="9926"/>
                </a:cubicBezTo>
                <a:cubicBezTo>
                  <a:pt x="45261" y="9926"/>
                  <a:pt x="45910" y="10648"/>
                  <a:pt x="46560" y="10648"/>
                </a:cubicBezTo>
                <a:cubicBezTo>
                  <a:pt x="48254" y="10424"/>
                  <a:pt x="49473" y="8888"/>
                  <a:pt x="49300" y="7185"/>
                </a:cubicBezTo>
                <a:lnTo>
                  <a:pt x="48651" y="-27"/>
                </a:lnTo>
                <a:cubicBezTo>
                  <a:pt x="53483" y="103"/>
                  <a:pt x="58301" y="565"/>
                  <a:pt x="63075" y="1344"/>
                </a:cubicBezTo>
                <a:lnTo>
                  <a:pt x="61056" y="8556"/>
                </a:lnTo>
                <a:cubicBezTo>
                  <a:pt x="60493" y="9493"/>
                  <a:pt x="60782" y="10712"/>
                  <a:pt x="61705" y="11296"/>
                </a:cubicBezTo>
                <a:lnTo>
                  <a:pt x="62426" y="11296"/>
                </a:lnTo>
                <a:cubicBezTo>
                  <a:pt x="63075" y="12017"/>
                  <a:pt x="64446" y="11296"/>
                  <a:pt x="64446" y="9926"/>
                </a:cubicBezTo>
                <a:lnTo>
                  <a:pt x="66537" y="2714"/>
                </a:lnTo>
                <a:cubicBezTo>
                  <a:pt x="71268" y="4409"/>
                  <a:pt x="75696" y="6839"/>
                  <a:pt x="79663" y="9926"/>
                </a:cubicBezTo>
                <a:lnTo>
                  <a:pt x="74831" y="15479"/>
                </a:lnTo>
                <a:cubicBezTo>
                  <a:pt x="74074" y="16850"/>
                  <a:pt x="74369" y="18559"/>
                  <a:pt x="75552" y="19590"/>
                </a:cubicBezTo>
                <a:cubicBezTo>
                  <a:pt x="76591" y="20578"/>
                  <a:pt x="78235" y="20535"/>
                  <a:pt x="79223" y="19497"/>
                </a:cubicBezTo>
                <a:cubicBezTo>
                  <a:pt x="79403" y="19309"/>
                  <a:pt x="79548" y="19100"/>
                  <a:pt x="79663" y="18869"/>
                </a:cubicBezTo>
                <a:lnTo>
                  <a:pt x="84495" y="13388"/>
                </a:lnTo>
                <a:cubicBezTo>
                  <a:pt x="87856" y="16980"/>
                  <a:pt x="90849" y="20896"/>
                  <a:pt x="93438" y="25072"/>
                </a:cubicBezTo>
                <a:lnTo>
                  <a:pt x="87236" y="28533"/>
                </a:lnTo>
                <a:cubicBezTo>
                  <a:pt x="85865" y="28533"/>
                  <a:pt x="85865" y="29976"/>
                  <a:pt x="85865" y="31346"/>
                </a:cubicBezTo>
                <a:cubicBezTo>
                  <a:pt x="86514" y="31346"/>
                  <a:pt x="86514" y="31346"/>
                  <a:pt x="86514" y="31995"/>
                </a:cubicBezTo>
                <a:cubicBezTo>
                  <a:pt x="86514" y="32644"/>
                  <a:pt x="87957" y="32716"/>
                  <a:pt x="88606" y="31995"/>
                </a:cubicBezTo>
                <a:lnTo>
                  <a:pt x="95818" y="28533"/>
                </a:lnTo>
                <a:cubicBezTo>
                  <a:pt x="97910" y="32904"/>
                  <a:pt x="99294" y="37577"/>
                  <a:pt x="99929" y="42380"/>
                </a:cubicBezTo>
                <a:lnTo>
                  <a:pt x="93077" y="43030"/>
                </a:lnTo>
                <a:cubicBezTo>
                  <a:pt x="91289" y="42907"/>
                  <a:pt x="89738" y="44256"/>
                  <a:pt x="89616" y="46044"/>
                </a:cubicBezTo>
                <a:cubicBezTo>
                  <a:pt x="89608" y="46196"/>
                  <a:pt x="89608" y="46340"/>
                  <a:pt x="89616" y="46491"/>
                </a:cubicBezTo>
                <a:cubicBezTo>
                  <a:pt x="90265" y="47141"/>
                  <a:pt x="90265" y="47862"/>
                  <a:pt x="90986" y="48511"/>
                </a:cubicBezTo>
                <a:cubicBezTo>
                  <a:pt x="91707" y="49160"/>
                  <a:pt x="92356" y="49232"/>
                  <a:pt x="93077" y="49232"/>
                </a:cubicBezTo>
                <a:lnTo>
                  <a:pt x="100290" y="48511"/>
                </a:lnTo>
                <a:cubicBezTo>
                  <a:pt x="100318" y="53206"/>
                  <a:pt x="99612" y="57879"/>
                  <a:pt x="98198" y="62358"/>
                </a:cubicBezTo>
                <a:lnTo>
                  <a:pt x="90986" y="60266"/>
                </a:lnTo>
                <a:cubicBezTo>
                  <a:pt x="90337" y="60266"/>
                  <a:pt x="88967" y="60988"/>
                  <a:pt x="88967" y="61637"/>
                </a:cubicBezTo>
                <a:cubicBezTo>
                  <a:pt x="88404" y="62574"/>
                  <a:pt x="88693" y="63793"/>
                  <a:pt x="89616" y="64377"/>
                </a:cubicBezTo>
                <a:lnTo>
                  <a:pt x="90337" y="64377"/>
                </a:lnTo>
                <a:lnTo>
                  <a:pt x="97188" y="66469"/>
                </a:lnTo>
                <a:cubicBezTo>
                  <a:pt x="95486" y="70897"/>
                  <a:pt x="93178" y="75073"/>
                  <a:pt x="90337" y="78873"/>
                </a:cubicBezTo>
                <a:lnTo>
                  <a:pt x="84784" y="74763"/>
                </a:lnTo>
                <a:cubicBezTo>
                  <a:pt x="83622" y="73688"/>
                  <a:pt x="81834" y="73688"/>
                  <a:pt x="80673" y="74763"/>
                </a:cubicBezTo>
                <a:cubicBezTo>
                  <a:pt x="79302" y="76133"/>
                  <a:pt x="79951" y="78152"/>
                  <a:pt x="80673" y="79595"/>
                </a:cubicBezTo>
                <a:lnTo>
                  <a:pt x="86154" y="83705"/>
                </a:lnTo>
                <a:cubicBezTo>
                  <a:pt x="83348" y="87600"/>
                  <a:pt x="79569" y="90687"/>
                  <a:pt x="75191" y="92649"/>
                </a:cubicBezTo>
                <a:lnTo>
                  <a:pt x="72090" y="86158"/>
                </a:lnTo>
                <a:cubicBezTo>
                  <a:pt x="71477" y="85227"/>
                  <a:pt x="70258" y="84917"/>
                  <a:pt x="69278" y="85437"/>
                </a:cubicBezTo>
                <a:cubicBezTo>
                  <a:pt x="68629" y="86158"/>
                  <a:pt x="67907" y="87528"/>
                  <a:pt x="68629" y="88249"/>
                </a:cubicBezTo>
                <a:lnTo>
                  <a:pt x="72090" y="94452"/>
                </a:lnTo>
                <a:cubicBezTo>
                  <a:pt x="67691" y="96406"/>
                  <a:pt x="63061" y="97784"/>
                  <a:pt x="58315" y="98562"/>
                </a:cubicBezTo>
                <a:lnTo>
                  <a:pt x="57594" y="91350"/>
                </a:lnTo>
                <a:cubicBezTo>
                  <a:pt x="57370" y="89648"/>
                  <a:pt x="55834" y="88437"/>
                  <a:pt x="54132" y="88610"/>
                </a:cubicBezTo>
                <a:cubicBezTo>
                  <a:pt x="52762" y="88610"/>
                  <a:pt x="51392" y="90629"/>
                  <a:pt x="51392" y="91999"/>
                </a:cubicBezTo>
                <a:lnTo>
                  <a:pt x="52113" y="98851"/>
                </a:lnTo>
                <a:cubicBezTo>
                  <a:pt x="48399" y="98959"/>
                  <a:pt x="44684" y="98743"/>
                  <a:pt x="41006" y="98202"/>
                </a:cubicBezTo>
                <a:lnTo>
                  <a:pt x="41727" y="90990"/>
                </a:lnTo>
                <a:cubicBezTo>
                  <a:pt x="41727" y="89619"/>
                  <a:pt x="41006" y="88898"/>
                  <a:pt x="39636" y="88249"/>
                </a:cubicBezTo>
                <a:close/>
                <a:moveTo>
                  <a:pt x="21029" y="30264"/>
                </a:moveTo>
                <a:lnTo>
                  <a:pt x="21750" y="29543"/>
                </a:lnTo>
                <a:lnTo>
                  <a:pt x="19659" y="27451"/>
                </a:lnTo>
                <a:lnTo>
                  <a:pt x="20380" y="26803"/>
                </a:lnTo>
                <a:lnTo>
                  <a:pt x="25212" y="25360"/>
                </a:lnTo>
                <a:lnTo>
                  <a:pt x="25861" y="26081"/>
                </a:lnTo>
                <a:lnTo>
                  <a:pt x="23120" y="29543"/>
                </a:lnTo>
                <a:lnTo>
                  <a:pt x="23842" y="30264"/>
                </a:lnTo>
                <a:lnTo>
                  <a:pt x="23120" y="30913"/>
                </a:lnTo>
                <a:lnTo>
                  <a:pt x="22471" y="30264"/>
                </a:lnTo>
                <a:lnTo>
                  <a:pt x="21750" y="31634"/>
                </a:lnTo>
                <a:close/>
              </a:path>
            </a:pathLst>
          </a:custGeom>
          <a:solidFill>
            <a:srgbClr val="FFFFFF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90" name="Freeform: Shape 489">
            <a:extLst>
              <a:ext uri="{FF2B5EF4-FFF2-40B4-BE49-F238E27FC236}">
                <a16:creationId xmlns:a16="http://schemas.microsoft.com/office/drawing/2014/main" id="{9602DF32-A9DD-3B43-B170-3C256CEEF576}"/>
              </a:ext>
            </a:extLst>
          </p:cNvPr>
          <p:cNvSpPr/>
          <p:nvPr/>
        </p:nvSpPr>
        <p:spPr>
          <a:xfrm>
            <a:off x="1568272" y="6174183"/>
            <a:ext cx="14542" cy="33107"/>
          </a:xfrm>
          <a:custGeom>
            <a:avLst/>
            <a:gdLst>
              <a:gd name="connsiteX0" fmla="*/ 14505 w 14542"/>
              <a:gd name="connsiteY0" fmla="*/ 27163 h 33107"/>
              <a:gd name="connsiteX1" fmla="*/ 11116 w 14542"/>
              <a:gd name="connsiteY1" fmla="*/ 19951 h 33107"/>
              <a:gd name="connsiteX2" fmla="*/ 10394 w 14542"/>
              <a:gd name="connsiteY2" fmla="*/ -27 h 33107"/>
              <a:gd name="connsiteX3" fmla="*/ 4913 w 14542"/>
              <a:gd name="connsiteY3" fmla="*/ 19302 h 33107"/>
              <a:gd name="connsiteX4" fmla="*/ 9 w 14542"/>
              <a:gd name="connsiteY4" fmla="*/ 24783 h 33107"/>
              <a:gd name="connsiteX5" fmla="*/ 6283 w 14542"/>
              <a:gd name="connsiteY5" fmla="*/ 33077 h 33107"/>
              <a:gd name="connsiteX6" fmla="*/ 14505 w 14542"/>
              <a:gd name="connsiteY6" fmla="*/ 26875 h 33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542" h="33107">
                <a:moveTo>
                  <a:pt x="14505" y="27163"/>
                </a:moveTo>
                <a:cubicBezTo>
                  <a:pt x="14613" y="24350"/>
                  <a:pt x="13351" y="21660"/>
                  <a:pt x="11116" y="19951"/>
                </a:cubicBezTo>
                <a:lnTo>
                  <a:pt x="10394" y="-27"/>
                </a:lnTo>
                <a:lnTo>
                  <a:pt x="4913" y="19302"/>
                </a:lnTo>
                <a:cubicBezTo>
                  <a:pt x="2187" y="19742"/>
                  <a:pt x="146" y="22028"/>
                  <a:pt x="9" y="24783"/>
                </a:cubicBezTo>
                <a:cubicBezTo>
                  <a:pt x="-395" y="28764"/>
                  <a:pt x="2346" y="32378"/>
                  <a:pt x="6283" y="33077"/>
                </a:cubicBezTo>
                <a:cubicBezTo>
                  <a:pt x="10142" y="33192"/>
                  <a:pt x="13560" y="30618"/>
                  <a:pt x="14505" y="26875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91" name="Freeform: Shape 490">
            <a:extLst>
              <a:ext uri="{FF2B5EF4-FFF2-40B4-BE49-F238E27FC236}">
                <a16:creationId xmlns:a16="http://schemas.microsoft.com/office/drawing/2014/main" id="{45DAFE07-BF46-2A6B-012D-096D412656CD}"/>
              </a:ext>
            </a:extLst>
          </p:cNvPr>
          <p:cNvSpPr/>
          <p:nvPr/>
        </p:nvSpPr>
        <p:spPr>
          <a:xfrm>
            <a:off x="1777173" y="3678950"/>
            <a:ext cx="25631" cy="48970"/>
          </a:xfrm>
          <a:custGeom>
            <a:avLst/>
            <a:gdLst>
              <a:gd name="connsiteX0" fmla="*/ 42 w 25631"/>
              <a:gd name="connsiteY0" fmla="*/ 28245 h 48970"/>
              <a:gd name="connsiteX1" fmla="*/ 11076 w 25631"/>
              <a:gd name="connsiteY1" fmla="*/ 48943 h 48970"/>
              <a:gd name="connsiteX2" fmla="*/ 25500 w 25631"/>
              <a:gd name="connsiteY2" fmla="*/ 30336 h 48970"/>
              <a:gd name="connsiteX3" fmla="*/ 15115 w 25631"/>
              <a:gd name="connsiteY3" fmla="*/ -27 h 48970"/>
              <a:gd name="connsiteX4" fmla="*/ -30 w 25631"/>
              <a:gd name="connsiteY4" fmla="*/ 28245 h 48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631" h="48970">
                <a:moveTo>
                  <a:pt x="42" y="28245"/>
                </a:moveTo>
                <a:cubicBezTo>
                  <a:pt x="-679" y="42020"/>
                  <a:pt x="4153" y="48943"/>
                  <a:pt x="11076" y="48943"/>
                </a:cubicBezTo>
                <a:cubicBezTo>
                  <a:pt x="18000" y="48943"/>
                  <a:pt x="24202" y="43390"/>
                  <a:pt x="25500" y="30336"/>
                </a:cubicBezTo>
                <a:cubicBezTo>
                  <a:pt x="26799" y="17282"/>
                  <a:pt x="15115" y="-27"/>
                  <a:pt x="15115" y="-27"/>
                </a:cubicBezTo>
                <a:cubicBezTo>
                  <a:pt x="15115" y="-27"/>
                  <a:pt x="1340" y="15119"/>
                  <a:pt x="-30" y="28245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92" name="Freeform: Shape 491">
            <a:extLst>
              <a:ext uri="{FF2B5EF4-FFF2-40B4-BE49-F238E27FC236}">
                <a16:creationId xmlns:a16="http://schemas.microsoft.com/office/drawing/2014/main" id="{C2609FDD-A9B8-B002-CCC7-AA32224AC927}"/>
              </a:ext>
            </a:extLst>
          </p:cNvPr>
          <p:cNvSpPr/>
          <p:nvPr/>
        </p:nvSpPr>
        <p:spPr>
          <a:xfrm>
            <a:off x="1346396" y="3657626"/>
            <a:ext cx="438962" cy="411569"/>
          </a:xfrm>
          <a:custGeom>
            <a:avLst/>
            <a:gdLst>
              <a:gd name="connsiteX0" fmla="*/ 434281 w 438962"/>
              <a:gd name="connsiteY0" fmla="*/ 599 h 411569"/>
              <a:gd name="connsiteX1" fmla="*/ 332302 w 438962"/>
              <a:gd name="connsiteY1" fmla="*/ 95221 h 411569"/>
              <a:gd name="connsiteX2" fmla="*/ 315065 w 438962"/>
              <a:gd name="connsiteY2" fmla="*/ 95943 h 411569"/>
              <a:gd name="connsiteX3" fmla="*/ 289534 w 438962"/>
              <a:gd name="connsiteY3" fmla="*/ 120031 h 411569"/>
              <a:gd name="connsiteX4" fmla="*/ 261263 w 438962"/>
              <a:gd name="connsiteY4" fmla="*/ 125584 h 411569"/>
              <a:gd name="connsiteX5" fmla="*/ 64734 w 438962"/>
              <a:gd name="connsiteY5" fmla="*/ 307401 h 411569"/>
              <a:gd name="connsiteX6" fmla="*/ 49589 w 438962"/>
              <a:gd name="connsiteY6" fmla="*/ 291534 h 411569"/>
              <a:gd name="connsiteX7" fmla="*/ 38172 w 438962"/>
              <a:gd name="connsiteY7" fmla="*/ 291888 h 411569"/>
              <a:gd name="connsiteX8" fmla="*/ 37833 w 438962"/>
              <a:gd name="connsiteY8" fmla="*/ 302569 h 411569"/>
              <a:gd name="connsiteX9" fmla="*/ 51680 w 438962"/>
              <a:gd name="connsiteY9" fmla="*/ 317714 h 411569"/>
              <a:gd name="connsiteX10" fmla="*/ 20596 w 438962"/>
              <a:gd name="connsiteY10" fmla="*/ 345985 h 411569"/>
              <a:gd name="connsiteX11" fmla="*/ 7542 w 438962"/>
              <a:gd name="connsiteY11" fmla="*/ 330840 h 411569"/>
              <a:gd name="connsiteX12" fmla="*/ -30 w 438962"/>
              <a:gd name="connsiteY12" fmla="*/ 338413 h 411569"/>
              <a:gd name="connsiteX13" fmla="*/ 65455 w 438962"/>
              <a:gd name="connsiteY13" fmla="*/ 411543 h 411569"/>
              <a:gd name="connsiteX14" fmla="*/ 73028 w 438962"/>
              <a:gd name="connsiteY14" fmla="*/ 404331 h 411569"/>
              <a:gd name="connsiteX15" fmla="*/ 59902 w 438962"/>
              <a:gd name="connsiteY15" fmla="*/ 389907 h 411569"/>
              <a:gd name="connsiteX16" fmla="*/ 91635 w 438962"/>
              <a:gd name="connsiteY16" fmla="*/ 361058 h 411569"/>
              <a:gd name="connsiteX17" fmla="*/ 105410 w 438962"/>
              <a:gd name="connsiteY17" fmla="*/ 375483 h 411569"/>
              <a:gd name="connsiteX18" fmla="*/ 117166 w 438962"/>
              <a:gd name="connsiteY18" fmla="*/ 376204 h 411569"/>
              <a:gd name="connsiteX19" fmla="*/ 117815 w 438962"/>
              <a:gd name="connsiteY19" fmla="*/ 364520 h 411569"/>
              <a:gd name="connsiteX20" fmla="*/ 102670 w 438962"/>
              <a:gd name="connsiteY20" fmla="*/ 349303 h 411569"/>
              <a:gd name="connsiteX21" fmla="*/ 299848 w 438962"/>
              <a:gd name="connsiteY21" fmla="*/ 166621 h 411569"/>
              <a:gd name="connsiteX22" fmla="*/ 307420 w 438962"/>
              <a:gd name="connsiteY22" fmla="*/ 139071 h 411569"/>
              <a:gd name="connsiteX23" fmla="*/ 333600 w 438962"/>
              <a:gd name="connsiteY23" fmla="*/ 115632 h 411569"/>
              <a:gd name="connsiteX24" fmla="*/ 336341 w 438962"/>
              <a:gd name="connsiteY24" fmla="*/ 99044 h 411569"/>
              <a:gd name="connsiteX25" fmla="*/ 438392 w 438962"/>
              <a:gd name="connsiteY25" fmla="*/ 4638 h 411569"/>
              <a:gd name="connsiteX26" fmla="*/ 438392 w 438962"/>
              <a:gd name="connsiteY26" fmla="*/ 455 h 411569"/>
              <a:gd name="connsiteX27" fmla="*/ 434281 w 438962"/>
              <a:gd name="connsiteY27" fmla="*/ 455 h 411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38962" h="411569">
                <a:moveTo>
                  <a:pt x="434281" y="599"/>
                </a:moveTo>
                <a:lnTo>
                  <a:pt x="332302" y="95221"/>
                </a:lnTo>
                <a:cubicBezTo>
                  <a:pt x="327261" y="90887"/>
                  <a:pt x="319724" y="91197"/>
                  <a:pt x="315065" y="95943"/>
                </a:cubicBezTo>
                <a:lnTo>
                  <a:pt x="289534" y="120031"/>
                </a:lnTo>
                <a:cubicBezTo>
                  <a:pt x="279805" y="116562"/>
                  <a:pt x="268958" y="118697"/>
                  <a:pt x="261263" y="125584"/>
                </a:cubicBezTo>
                <a:lnTo>
                  <a:pt x="64734" y="307401"/>
                </a:lnTo>
                <a:lnTo>
                  <a:pt x="49589" y="291534"/>
                </a:lnTo>
                <a:cubicBezTo>
                  <a:pt x="46336" y="288476"/>
                  <a:pt x="41223" y="288642"/>
                  <a:pt x="38172" y="291888"/>
                </a:cubicBezTo>
                <a:cubicBezTo>
                  <a:pt x="35388" y="294859"/>
                  <a:pt x="35237" y="299431"/>
                  <a:pt x="37833" y="302569"/>
                </a:cubicBezTo>
                <a:lnTo>
                  <a:pt x="51680" y="317714"/>
                </a:lnTo>
                <a:lnTo>
                  <a:pt x="20596" y="345985"/>
                </a:lnTo>
                <a:lnTo>
                  <a:pt x="7542" y="330840"/>
                </a:lnTo>
                <a:lnTo>
                  <a:pt x="-30" y="338413"/>
                </a:lnTo>
                <a:lnTo>
                  <a:pt x="65455" y="411543"/>
                </a:lnTo>
                <a:lnTo>
                  <a:pt x="73028" y="404331"/>
                </a:lnTo>
                <a:lnTo>
                  <a:pt x="59902" y="389907"/>
                </a:lnTo>
                <a:lnTo>
                  <a:pt x="91635" y="361058"/>
                </a:lnTo>
                <a:lnTo>
                  <a:pt x="105410" y="375483"/>
                </a:lnTo>
                <a:cubicBezTo>
                  <a:pt x="108533" y="378764"/>
                  <a:pt x="113661" y="379082"/>
                  <a:pt x="117166" y="376204"/>
                </a:cubicBezTo>
                <a:cubicBezTo>
                  <a:pt x="120483" y="373117"/>
                  <a:pt x="120772" y="367953"/>
                  <a:pt x="117815" y="364520"/>
                </a:cubicBezTo>
                <a:lnTo>
                  <a:pt x="102670" y="349303"/>
                </a:lnTo>
                <a:lnTo>
                  <a:pt x="299848" y="166621"/>
                </a:lnTo>
                <a:cubicBezTo>
                  <a:pt x="307312" y="159568"/>
                  <a:pt x="310226" y="148944"/>
                  <a:pt x="307420" y="139071"/>
                </a:cubicBezTo>
                <a:lnTo>
                  <a:pt x="333600" y="115632"/>
                </a:lnTo>
                <a:cubicBezTo>
                  <a:pt x="337855" y="111203"/>
                  <a:pt x="338944" y="104604"/>
                  <a:pt x="336341" y="99044"/>
                </a:cubicBezTo>
                <a:lnTo>
                  <a:pt x="438392" y="4638"/>
                </a:lnTo>
                <a:cubicBezTo>
                  <a:pt x="439113" y="3340"/>
                  <a:pt x="439113" y="1753"/>
                  <a:pt x="438392" y="455"/>
                </a:cubicBezTo>
                <a:cubicBezTo>
                  <a:pt x="437101" y="-187"/>
                  <a:pt x="435579" y="-187"/>
                  <a:pt x="434281" y="455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93" name="Freeform: Shape 492">
            <a:extLst>
              <a:ext uri="{FF2B5EF4-FFF2-40B4-BE49-F238E27FC236}">
                <a16:creationId xmlns:a16="http://schemas.microsoft.com/office/drawing/2014/main" id="{E1C9EDC2-AA15-35EC-AD6F-AD65CAAF8234}"/>
              </a:ext>
            </a:extLst>
          </p:cNvPr>
          <p:cNvSpPr/>
          <p:nvPr/>
        </p:nvSpPr>
        <p:spPr>
          <a:xfrm>
            <a:off x="1515230" y="3786601"/>
            <a:ext cx="128905" cy="121909"/>
          </a:xfrm>
          <a:custGeom>
            <a:avLst/>
            <a:gdLst>
              <a:gd name="connsiteX0" fmla="*/ 123368 w 128905"/>
              <a:gd name="connsiteY0" fmla="*/ 30217 h 121909"/>
              <a:gd name="connsiteX1" fmla="*/ 24130 w 128905"/>
              <a:gd name="connsiteY1" fmla="*/ 121883 h 121909"/>
              <a:gd name="connsiteX2" fmla="*/ 19298 w 128905"/>
              <a:gd name="connsiteY2" fmla="*/ 116402 h 121909"/>
              <a:gd name="connsiteX3" fmla="*/ 13817 w 128905"/>
              <a:gd name="connsiteY3" fmla="*/ 110848 h 121909"/>
              <a:gd name="connsiteX4" fmla="*/ -30 w 128905"/>
              <a:gd name="connsiteY4" fmla="*/ 96424 h 121909"/>
              <a:gd name="connsiteX5" fmla="*/ 99280 w 128905"/>
              <a:gd name="connsiteY5" fmla="*/ 4759 h 121909"/>
              <a:gd name="connsiteX6" fmla="*/ 124089 w 128905"/>
              <a:gd name="connsiteY6" fmla="*/ 5480 h 121909"/>
              <a:gd name="connsiteX7" fmla="*/ 123368 w 128905"/>
              <a:gd name="connsiteY7" fmla="*/ 30290 h 121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8905" h="121909">
                <a:moveTo>
                  <a:pt x="123368" y="30217"/>
                </a:moveTo>
                <a:lnTo>
                  <a:pt x="24130" y="121883"/>
                </a:lnTo>
                <a:lnTo>
                  <a:pt x="19298" y="116402"/>
                </a:lnTo>
                <a:lnTo>
                  <a:pt x="13817" y="110848"/>
                </a:lnTo>
                <a:lnTo>
                  <a:pt x="-30" y="96424"/>
                </a:lnTo>
                <a:lnTo>
                  <a:pt x="99280" y="4759"/>
                </a:lnTo>
                <a:cubicBezTo>
                  <a:pt x="106333" y="-1891"/>
                  <a:pt x="117440" y="-1573"/>
                  <a:pt x="124089" y="5480"/>
                </a:cubicBezTo>
                <a:cubicBezTo>
                  <a:pt x="130739" y="12533"/>
                  <a:pt x="130422" y="23640"/>
                  <a:pt x="123368" y="30290"/>
                </a:cubicBezTo>
                <a:close/>
              </a:path>
            </a:pathLst>
          </a:custGeom>
          <a:solidFill>
            <a:srgbClr val="FEFEFE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94" name="Freeform: Shape 493">
            <a:extLst>
              <a:ext uri="{FF2B5EF4-FFF2-40B4-BE49-F238E27FC236}">
                <a16:creationId xmlns:a16="http://schemas.microsoft.com/office/drawing/2014/main" id="{B067832A-0D68-A321-100D-3F4EAC7F8B18}"/>
              </a:ext>
            </a:extLst>
          </p:cNvPr>
          <p:cNvSpPr/>
          <p:nvPr/>
        </p:nvSpPr>
        <p:spPr>
          <a:xfrm>
            <a:off x="3045146" y="4486919"/>
            <a:ext cx="306497" cy="383249"/>
          </a:xfrm>
          <a:custGeom>
            <a:avLst/>
            <a:gdLst>
              <a:gd name="connsiteX0" fmla="*/ 305887 w 306497"/>
              <a:gd name="connsiteY0" fmla="*/ 81326 h 383249"/>
              <a:gd name="connsiteX1" fmla="*/ 288650 w 306497"/>
              <a:gd name="connsiteY1" fmla="*/ 56516 h 383249"/>
              <a:gd name="connsiteX2" fmla="*/ 167992 w 306497"/>
              <a:gd name="connsiteY2" fmla="*/ 2714 h 383249"/>
              <a:gd name="connsiteX3" fmla="*/ 152846 w 306497"/>
              <a:gd name="connsiteY3" fmla="*/ -27 h 383249"/>
              <a:gd name="connsiteX4" fmla="*/ 138422 w 306497"/>
              <a:gd name="connsiteY4" fmla="*/ 2714 h 383249"/>
              <a:gd name="connsiteX5" fmla="*/ 17115 w 306497"/>
              <a:gd name="connsiteY5" fmla="*/ 56516 h 383249"/>
              <a:gd name="connsiteX6" fmla="*/ 599 w 306497"/>
              <a:gd name="connsiteY6" fmla="*/ 81326 h 383249"/>
              <a:gd name="connsiteX7" fmla="*/ 18486 w 306497"/>
              <a:gd name="connsiteY7" fmla="*/ 244679 h 383249"/>
              <a:gd name="connsiteX8" fmla="*/ 143254 w 306497"/>
              <a:gd name="connsiteY8" fmla="*/ 379833 h 383249"/>
              <a:gd name="connsiteX9" fmla="*/ 158400 w 306497"/>
              <a:gd name="connsiteY9" fmla="*/ 383223 h 383249"/>
              <a:gd name="connsiteX10" fmla="*/ 172824 w 306497"/>
              <a:gd name="connsiteY10" fmla="*/ 379833 h 383249"/>
              <a:gd name="connsiteX11" fmla="*/ 288650 w 306497"/>
              <a:gd name="connsiteY11" fmla="*/ 244679 h 383249"/>
              <a:gd name="connsiteX12" fmla="*/ 305887 w 306497"/>
              <a:gd name="connsiteY12" fmla="*/ 81326 h 383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6497" h="383249">
                <a:moveTo>
                  <a:pt x="305887" y="81326"/>
                </a:moveTo>
                <a:cubicBezTo>
                  <a:pt x="304855" y="70616"/>
                  <a:pt x="298328" y="61218"/>
                  <a:pt x="288650" y="56516"/>
                </a:cubicBezTo>
                <a:lnTo>
                  <a:pt x="167992" y="2714"/>
                </a:lnTo>
                <a:cubicBezTo>
                  <a:pt x="163117" y="1019"/>
                  <a:pt x="158003" y="96"/>
                  <a:pt x="152846" y="-27"/>
                </a:cubicBezTo>
                <a:cubicBezTo>
                  <a:pt x="147921" y="103"/>
                  <a:pt x="143052" y="1034"/>
                  <a:pt x="138422" y="2714"/>
                </a:cubicBezTo>
                <a:lnTo>
                  <a:pt x="17115" y="56516"/>
                </a:lnTo>
                <a:cubicBezTo>
                  <a:pt x="7624" y="61298"/>
                  <a:pt x="1350" y="70724"/>
                  <a:pt x="599" y="81326"/>
                </a:cubicBezTo>
                <a:cubicBezTo>
                  <a:pt x="-122" y="86158"/>
                  <a:pt x="-3583" y="205373"/>
                  <a:pt x="18486" y="244679"/>
                </a:cubicBezTo>
                <a:cubicBezTo>
                  <a:pt x="40554" y="283985"/>
                  <a:pt x="139144" y="377093"/>
                  <a:pt x="143254" y="379833"/>
                </a:cubicBezTo>
                <a:cubicBezTo>
                  <a:pt x="148000" y="382048"/>
                  <a:pt x="153164" y="383209"/>
                  <a:pt x="158400" y="383223"/>
                </a:cubicBezTo>
                <a:cubicBezTo>
                  <a:pt x="163405" y="383216"/>
                  <a:pt x="168338" y="382055"/>
                  <a:pt x="172824" y="379833"/>
                </a:cubicBezTo>
                <a:cubicBezTo>
                  <a:pt x="177007" y="377742"/>
                  <a:pt x="265932" y="283336"/>
                  <a:pt x="288650" y="244679"/>
                </a:cubicBezTo>
                <a:cubicBezTo>
                  <a:pt x="311368" y="206022"/>
                  <a:pt x="305887" y="86013"/>
                  <a:pt x="305887" y="81326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95" name="Freeform: Shape 494">
            <a:extLst>
              <a:ext uri="{FF2B5EF4-FFF2-40B4-BE49-F238E27FC236}">
                <a16:creationId xmlns:a16="http://schemas.microsoft.com/office/drawing/2014/main" id="{BD151BC3-A89C-7A9D-EFD5-AF486909C625}"/>
              </a:ext>
            </a:extLst>
          </p:cNvPr>
          <p:cNvSpPr/>
          <p:nvPr/>
        </p:nvSpPr>
        <p:spPr>
          <a:xfrm>
            <a:off x="3145265" y="4601447"/>
            <a:ext cx="104832" cy="66136"/>
          </a:xfrm>
          <a:custGeom>
            <a:avLst/>
            <a:gdLst>
              <a:gd name="connsiteX0" fmla="*/ 76816 w 104832"/>
              <a:gd name="connsiteY0" fmla="*/ 43967 h 66136"/>
              <a:gd name="connsiteX1" fmla="*/ 69604 w 104832"/>
              <a:gd name="connsiteY1" fmla="*/ 29543 h 66136"/>
              <a:gd name="connsiteX2" fmla="*/ 35130 w 104832"/>
              <a:gd name="connsiteY2" fmla="*/ 29543 h 66136"/>
              <a:gd name="connsiteX3" fmla="*/ 28928 w 104832"/>
              <a:gd name="connsiteY3" fmla="*/ 54424 h 66136"/>
              <a:gd name="connsiteX4" fmla="*/ 24745 w 104832"/>
              <a:gd name="connsiteY4" fmla="*/ 62718 h 66136"/>
              <a:gd name="connsiteX5" fmla="*/ 4118 w 104832"/>
              <a:gd name="connsiteY5" fmla="*/ 62718 h 66136"/>
              <a:gd name="connsiteX6" fmla="*/ 7 w 104832"/>
              <a:gd name="connsiteY6" fmla="*/ 54424 h 66136"/>
              <a:gd name="connsiteX7" fmla="*/ 3397 w 104832"/>
              <a:gd name="connsiteY7" fmla="*/ 26802 h 66136"/>
              <a:gd name="connsiteX8" fmla="*/ 14432 w 104832"/>
              <a:gd name="connsiteY8" fmla="*/ 13027 h 66136"/>
              <a:gd name="connsiteX9" fmla="*/ 31668 w 104832"/>
              <a:gd name="connsiteY9" fmla="*/ 3363 h 66136"/>
              <a:gd name="connsiteX10" fmla="*/ 52367 w 104832"/>
              <a:gd name="connsiteY10" fmla="*/ -27 h 66136"/>
              <a:gd name="connsiteX11" fmla="*/ 73066 w 104832"/>
              <a:gd name="connsiteY11" fmla="*/ 3363 h 66136"/>
              <a:gd name="connsiteX12" fmla="*/ 89581 w 104832"/>
              <a:gd name="connsiteY12" fmla="*/ 13027 h 66136"/>
              <a:gd name="connsiteX13" fmla="*/ 100616 w 104832"/>
              <a:gd name="connsiteY13" fmla="*/ 26802 h 66136"/>
              <a:gd name="connsiteX14" fmla="*/ 104799 w 104832"/>
              <a:gd name="connsiteY14" fmla="*/ 44039 h 66136"/>
              <a:gd name="connsiteX15" fmla="*/ 100616 w 104832"/>
              <a:gd name="connsiteY15" fmla="*/ 52333 h 66136"/>
              <a:gd name="connsiteX16" fmla="*/ 90952 w 104832"/>
              <a:gd name="connsiteY16" fmla="*/ 55795 h 66136"/>
              <a:gd name="connsiteX17" fmla="*/ 80638 w 104832"/>
              <a:gd name="connsiteY17" fmla="*/ 52333 h 66136"/>
              <a:gd name="connsiteX18" fmla="*/ 76527 w 104832"/>
              <a:gd name="connsiteY18" fmla="*/ 44039 h 6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04832" h="66136">
                <a:moveTo>
                  <a:pt x="76816" y="43967"/>
                </a:moveTo>
                <a:cubicBezTo>
                  <a:pt x="76434" y="38385"/>
                  <a:pt x="73837" y="33192"/>
                  <a:pt x="69604" y="29543"/>
                </a:cubicBezTo>
                <a:cubicBezTo>
                  <a:pt x="59276" y="22237"/>
                  <a:pt x="45458" y="22237"/>
                  <a:pt x="35130" y="29543"/>
                </a:cubicBezTo>
                <a:cubicBezTo>
                  <a:pt x="30298" y="33726"/>
                  <a:pt x="28928" y="48871"/>
                  <a:pt x="28928" y="54424"/>
                </a:cubicBezTo>
                <a:cubicBezTo>
                  <a:pt x="29000" y="57713"/>
                  <a:pt x="27435" y="60821"/>
                  <a:pt x="24745" y="62718"/>
                </a:cubicBezTo>
                <a:cubicBezTo>
                  <a:pt x="18614" y="67240"/>
                  <a:pt x="10248" y="67240"/>
                  <a:pt x="4118" y="62718"/>
                </a:cubicBezTo>
                <a:cubicBezTo>
                  <a:pt x="1464" y="60800"/>
                  <a:pt x="-72" y="57699"/>
                  <a:pt x="7" y="54424"/>
                </a:cubicBezTo>
                <a:cubicBezTo>
                  <a:pt x="-260" y="45099"/>
                  <a:pt x="887" y="35789"/>
                  <a:pt x="3397" y="26802"/>
                </a:cubicBezTo>
                <a:cubicBezTo>
                  <a:pt x="5914" y="21393"/>
                  <a:pt x="9700" y="16662"/>
                  <a:pt x="14432" y="13027"/>
                </a:cubicBezTo>
                <a:cubicBezTo>
                  <a:pt x="19430" y="8628"/>
                  <a:pt x="25307" y="5332"/>
                  <a:pt x="31668" y="3363"/>
                </a:cubicBezTo>
                <a:cubicBezTo>
                  <a:pt x="38347" y="1149"/>
                  <a:pt x="45335" y="2"/>
                  <a:pt x="52367" y="-27"/>
                </a:cubicBezTo>
                <a:cubicBezTo>
                  <a:pt x="59392" y="110"/>
                  <a:pt x="66366" y="1257"/>
                  <a:pt x="73066" y="3363"/>
                </a:cubicBezTo>
                <a:cubicBezTo>
                  <a:pt x="79138" y="5505"/>
                  <a:pt x="84742" y="8779"/>
                  <a:pt x="89581" y="13027"/>
                </a:cubicBezTo>
                <a:cubicBezTo>
                  <a:pt x="94341" y="16633"/>
                  <a:pt x="98135" y="21364"/>
                  <a:pt x="100616" y="26802"/>
                </a:cubicBezTo>
                <a:cubicBezTo>
                  <a:pt x="103392" y="32125"/>
                  <a:pt x="104828" y="38039"/>
                  <a:pt x="104799" y="44039"/>
                </a:cubicBezTo>
                <a:cubicBezTo>
                  <a:pt x="104885" y="47328"/>
                  <a:pt x="103313" y="50443"/>
                  <a:pt x="100616" y="52333"/>
                </a:cubicBezTo>
                <a:cubicBezTo>
                  <a:pt x="98005" y="54763"/>
                  <a:pt x="94514" y="56018"/>
                  <a:pt x="90952" y="55795"/>
                </a:cubicBezTo>
                <a:cubicBezTo>
                  <a:pt x="87180" y="56134"/>
                  <a:pt x="83444" y="54879"/>
                  <a:pt x="80638" y="52333"/>
                </a:cubicBezTo>
                <a:cubicBezTo>
                  <a:pt x="77977" y="50422"/>
                  <a:pt x="76441" y="47313"/>
                  <a:pt x="76527" y="44039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96" name="Freeform: Shape 495">
            <a:extLst>
              <a:ext uri="{FF2B5EF4-FFF2-40B4-BE49-F238E27FC236}">
                <a16:creationId xmlns:a16="http://schemas.microsoft.com/office/drawing/2014/main" id="{4D42E5EE-3876-DEE4-3DA9-84C00BBF3A41}"/>
              </a:ext>
            </a:extLst>
          </p:cNvPr>
          <p:cNvSpPr/>
          <p:nvPr/>
        </p:nvSpPr>
        <p:spPr>
          <a:xfrm>
            <a:off x="3094453" y="4555862"/>
            <a:ext cx="208002" cy="246015"/>
          </a:xfrm>
          <a:custGeom>
            <a:avLst/>
            <a:gdLst>
              <a:gd name="connsiteX0" fmla="*/ 102170 w 208002"/>
              <a:gd name="connsiteY0" fmla="*/ -23 h 246015"/>
              <a:gd name="connsiteX1" fmla="*/ 142846 w 208002"/>
              <a:gd name="connsiteY1" fmla="*/ 6180 h 246015"/>
              <a:gd name="connsiteX2" fmla="*/ 176599 w 208002"/>
              <a:gd name="connsiteY2" fmla="*/ 25436 h 246015"/>
              <a:gd name="connsiteX3" fmla="*/ 199749 w 208002"/>
              <a:gd name="connsiteY3" fmla="*/ 53058 h 246015"/>
              <a:gd name="connsiteX4" fmla="*/ 207971 w 208002"/>
              <a:gd name="connsiteY4" fmla="*/ 87460 h 246015"/>
              <a:gd name="connsiteX5" fmla="*/ 201841 w 208002"/>
              <a:gd name="connsiteY5" fmla="*/ 117823 h 246015"/>
              <a:gd name="connsiteX6" fmla="*/ 200398 w 208002"/>
              <a:gd name="connsiteY6" fmla="*/ 119914 h 246015"/>
              <a:gd name="connsiteX7" fmla="*/ 192105 w 208002"/>
              <a:gd name="connsiteY7" fmla="*/ 131598 h 246015"/>
              <a:gd name="connsiteX8" fmla="*/ 183522 w 208002"/>
              <a:gd name="connsiteY8" fmla="*/ 141767 h 246015"/>
              <a:gd name="connsiteX9" fmla="*/ 175228 w 208002"/>
              <a:gd name="connsiteY9" fmla="*/ 151431 h 246015"/>
              <a:gd name="connsiteX10" fmla="*/ 173209 w 208002"/>
              <a:gd name="connsiteY10" fmla="*/ 152801 h 246015"/>
              <a:gd name="connsiteX11" fmla="*/ 171117 w 208002"/>
              <a:gd name="connsiteY11" fmla="*/ 155542 h 246015"/>
              <a:gd name="connsiteX12" fmla="*/ 163473 w 208002"/>
              <a:gd name="connsiteY12" fmla="*/ 163763 h 246015"/>
              <a:gd name="connsiteX13" fmla="*/ 161453 w 208002"/>
              <a:gd name="connsiteY13" fmla="*/ 175519 h 246015"/>
              <a:gd name="connsiteX14" fmla="*/ 161453 w 208002"/>
              <a:gd name="connsiteY14" fmla="*/ 200329 h 246015"/>
              <a:gd name="connsiteX15" fmla="*/ 160083 w 208002"/>
              <a:gd name="connsiteY15" fmla="*/ 212734 h 246015"/>
              <a:gd name="connsiteX16" fmla="*/ 142846 w 208002"/>
              <a:gd name="connsiteY16" fmla="*/ 237543 h 246015"/>
              <a:gd name="connsiteX17" fmla="*/ 153881 w 208002"/>
              <a:gd name="connsiteY17" fmla="*/ 127270 h 246015"/>
              <a:gd name="connsiteX18" fmla="*/ 160083 w 208002"/>
              <a:gd name="connsiteY18" fmla="*/ 120058 h 246015"/>
              <a:gd name="connsiteX19" fmla="*/ 164915 w 208002"/>
              <a:gd name="connsiteY19" fmla="*/ 112486 h 246015"/>
              <a:gd name="connsiteX20" fmla="*/ 169747 w 208002"/>
              <a:gd name="connsiteY20" fmla="*/ 106283 h 246015"/>
              <a:gd name="connsiteX21" fmla="*/ 172488 w 208002"/>
              <a:gd name="connsiteY21" fmla="*/ 97268 h 246015"/>
              <a:gd name="connsiteX22" fmla="*/ 173209 w 208002"/>
              <a:gd name="connsiteY22" fmla="*/ 87604 h 246015"/>
              <a:gd name="connsiteX23" fmla="*/ 167656 w 208002"/>
              <a:gd name="connsiteY23" fmla="*/ 64237 h 246015"/>
              <a:gd name="connsiteX24" fmla="*/ 152510 w 208002"/>
              <a:gd name="connsiteY24" fmla="*/ 45630 h 246015"/>
              <a:gd name="connsiteX25" fmla="*/ 129720 w 208002"/>
              <a:gd name="connsiteY25" fmla="*/ 33225 h 246015"/>
              <a:gd name="connsiteX26" fmla="*/ 102170 w 208002"/>
              <a:gd name="connsiteY26" fmla="*/ 28321 h 246015"/>
              <a:gd name="connsiteX27" fmla="*/ 73899 w 208002"/>
              <a:gd name="connsiteY27" fmla="*/ 33225 h 246015"/>
              <a:gd name="connsiteX28" fmla="*/ 51181 w 208002"/>
              <a:gd name="connsiteY28" fmla="*/ 45630 h 246015"/>
              <a:gd name="connsiteX29" fmla="*/ 35963 w 208002"/>
              <a:gd name="connsiteY29" fmla="*/ 64237 h 246015"/>
              <a:gd name="connsiteX30" fmla="*/ 34593 w 208002"/>
              <a:gd name="connsiteY30" fmla="*/ 67627 h 246015"/>
              <a:gd name="connsiteX31" fmla="*/ 29761 w 208002"/>
              <a:gd name="connsiteY31" fmla="*/ 78012 h 246015"/>
              <a:gd name="connsiteX32" fmla="*/ 4951 w 208002"/>
              <a:gd name="connsiteY32" fmla="*/ 78012 h 246015"/>
              <a:gd name="connsiteX33" fmla="*/ 119 w 208002"/>
              <a:gd name="connsiteY33" fmla="*/ 67627 h 246015"/>
              <a:gd name="connsiteX34" fmla="*/ 4302 w 208002"/>
              <a:gd name="connsiteY34" fmla="*/ 53202 h 246015"/>
              <a:gd name="connsiteX35" fmla="*/ 27020 w 208002"/>
              <a:gd name="connsiteY35" fmla="*/ 25580 h 246015"/>
              <a:gd name="connsiteX36" fmla="*/ 60773 w 208002"/>
              <a:gd name="connsiteY36" fmla="*/ 6324 h 246015"/>
              <a:gd name="connsiteX37" fmla="*/ 102170 w 208002"/>
              <a:gd name="connsiteY37" fmla="*/ 122 h 246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08002" h="246015">
                <a:moveTo>
                  <a:pt x="102170" y="-23"/>
                </a:moveTo>
                <a:cubicBezTo>
                  <a:pt x="115974" y="-131"/>
                  <a:pt x="129706" y="1961"/>
                  <a:pt x="142846" y="6180"/>
                </a:cubicBezTo>
                <a:cubicBezTo>
                  <a:pt x="155179" y="10478"/>
                  <a:pt x="166624" y="17005"/>
                  <a:pt x="176599" y="25436"/>
                </a:cubicBezTo>
                <a:cubicBezTo>
                  <a:pt x="186140" y="32944"/>
                  <a:pt x="194023" y="42348"/>
                  <a:pt x="199749" y="53058"/>
                </a:cubicBezTo>
                <a:cubicBezTo>
                  <a:pt x="205202" y="63703"/>
                  <a:pt x="208014" y="75502"/>
                  <a:pt x="207971" y="87460"/>
                </a:cubicBezTo>
                <a:cubicBezTo>
                  <a:pt x="207928" y="97881"/>
                  <a:pt x="205844" y="108202"/>
                  <a:pt x="201841" y="117823"/>
                </a:cubicBezTo>
                <a:cubicBezTo>
                  <a:pt x="201120" y="118472"/>
                  <a:pt x="200398" y="119193"/>
                  <a:pt x="200398" y="119914"/>
                </a:cubicBezTo>
                <a:cubicBezTo>
                  <a:pt x="197658" y="124025"/>
                  <a:pt x="194917" y="128208"/>
                  <a:pt x="192105" y="131598"/>
                </a:cubicBezTo>
                <a:lnTo>
                  <a:pt x="183522" y="141767"/>
                </a:lnTo>
                <a:cubicBezTo>
                  <a:pt x="181084" y="145257"/>
                  <a:pt x="178308" y="148495"/>
                  <a:pt x="175228" y="151431"/>
                </a:cubicBezTo>
                <a:cubicBezTo>
                  <a:pt x="174579" y="152080"/>
                  <a:pt x="173858" y="152801"/>
                  <a:pt x="173209" y="152801"/>
                </a:cubicBezTo>
                <a:cubicBezTo>
                  <a:pt x="172322" y="153551"/>
                  <a:pt x="171608" y="154489"/>
                  <a:pt x="171117" y="155542"/>
                </a:cubicBezTo>
                <a:cubicBezTo>
                  <a:pt x="168211" y="157929"/>
                  <a:pt x="165643" y="160691"/>
                  <a:pt x="163473" y="163763"/>
                </a:cubicBezTo>
                <a:cubicBezTo>
                  <a:pt x="161136" y="167211"/>
                  <a:pt x="160400" y="171495"/>
                  <a:pt x="161453" y="175519"/>
                </a:cubicBezTo>
                <a:cubicBezTo>
                  <a:pt x="161453" y="186554"/>
                  <a:pt x="162102" y="194775"/>
                  <a:pt x="161453" y="200329"/>
                </a:cubicBezTo>
                <a:cubicBezTo>
                  <a:pt x="161396" y="204497"/>
                  <a:pt x="160934" y="208651"/>
                  <a:pt x="160083" y="212734"/>
                </a:cubicBezTo>
                <a:cubicBezTo>
                  <a:pt x="158244" y="223126"/>
                  <a:pt x="151948" y="232192"/>
                  <a:pt x="142846" y="237543"/>
                </a:cubicBezTo>
                <a:cubicBezTo>
                  <a:pt x="72528" y="281681"/>
                  <a:pt x="144866" y="139026"/>
                  <a:pt x="153881" y="127270"/>
                </a:cubicBezTo>
                <a:cubicBezTo>
                  <a:pt x="155972" y="124530"/>
                  <a:pt x="157991" y="122438"/>
                  <a:pt x="160083" y="120058"/>
                </a:cubicBezTo>
                <a:cubicBezTo>
                  <a:pt x="162175" y="117678"/>
                  <a:pt x="163473" y="115226"/>
                  <a:pt x="164915" y="112486"/>
                </a:cubicBezTo>
                <a:cubicBezTo>
                  <a:pt x="166747" y="110603"/>
                  <a:pt x="168370" y="108519"/>
                  <a:pt x="169747" y="106283"/>
                </a:cubicBezTo>
                <a:cubicBezTo>
                  <a:pt x="171045" y="103406"/>
                  <a:pt x="171969" y="100377"/>
                  <a:pt x="172488" y="97268"/>
                </a:cubicBezTo>
                <a:cubicBezTo>
                  <a:pt x="173086" y="94081"/>
                  <a:pt x="173332" y="90842"/>
                  <a:pt x="173209" y="87604"/>
                </a:cubicBezTo>
                <a:cubicBezTo>
                  <a:pt x="173411" y="79469"/>
                  <a:pt x="171492" y="71413"/>
                  <a:pt x="167656" y="64237"/>
                </a:cubicBezTo>
                <a:cubicBezTo>
                  <a:pt x="163833" y="57133"/>
                  <a:pt x="158691" y="50815"/>
                  <a:pt x="152510" y="45630"/>
                </a:cubicBezTo>
                <a:cubicBezTo>
                  <a:pt x="145810" y="40026"/>
                  <a:pt x="138064" y="35807"/>
                  <a:pt x="129720" y="33225"/>
                </a:cubicBezTo>
                <a:cubicBezTo>
                  <a:pt x="120929" y="29864"/>
                  <a:pt x="111582" y="28198"/>
                  <a:pt x="102170" y="28321"/>
                </a:cubicBezTo>
                <a:cubicBezTo>
                  <a:pt x="92520" y="28140"/>
                  <a:pt x="82921" y="29799"/>
                  <a:pt x="73899" y="33225"/>
                </a:cubicBezTo>
                <a:cubicBezTo>
                  <a:pt x="65634" y="35937"/>
                  <a:pt x="57931" y="40141"/>
                  <a:pt x="51181" y="45630"/>
                </a:cubicBezTo>
                <a:cubicBezTo>
                  <a:pt x="45159" y="50996"/>
                  <a:pt x="40024" y="57270"/>
                  <a:pt x="35963" y="64237"/>
                </a:cubicBezTo>
                <a:cubicBezTo>
                  <a:pt x="32501" y="71449"/>
                  <a:pt x="34593" y="60054"/>
                  <a:pt x="34593" y="67627"/>
                </a:cubicBezTo>
                <a:cubicBezTo>
                  <a:pt x="34434" y="71593"/>
                  <a:pt x="32696" y="75336"/>
                  <a:pt x="29761" y="78012"/>
                </a:cubicBezTo>
                <a:cubicBezTo>
                  <a:pt x="22397" y="83493"/>
                  <a:pt x="12315" y="83493"/>
                  <a:pt x="4951" y="78012"/>
                </a:cubicBezTo>
                <a:cubicBezTo>
                  <a:pt x="1756" y="75538"/>
                  <a:pt x="-47" y="71665"/>
                  <a:pt x="119" y="67627"/>
                </a:cubicBezTo>
                <a:cubicBezTo>
                  <a:pt x="119" y="55943"/>
                  <a:pt x="-1251" y="64237"/>
                  <a:pt x="4302" y="53202"/>
                </a:cubicBezTo>
                <a:cubicBezTo>
                  <a:pt x="9870" y="42514"/>
                  <a:pt x="17608" y="33103"/>
                  <a:pt x="27020" y="25580"/>
                </a:cubicBezTo>
                <a:cubicBezTo>
                  <a:pt x="37016" y="17178"/>
                  <a:pt x="48454" y="10651"/>
                  <a:pt x="60773" y="6324"/>
                </a:cubicBezTo>
                <a:cubicBezTo>
                  <a:pt x="74151" y="2054"/>
                  <a:pt x="88128" y="-37"/>
                  <a:pt x="102170" y="122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97" name="Freeform: Shape 496">
            <a:extLst>
              <a:ext uri="{FF2B5EF4-FFF2-40B4-BE49-F238E27FC236}">
                <a16:creationId xmlns:a16="http://schemas.microsoft.com/office/drawing/2014/main" id="{A9895C18-113A-A78B-D364-DC85F40A6F9D}"/>
              </a:ext>
            </a:extLst>
          </p:cNvPr>
          <p:cNvSpPr/>
          <p:nvPr/>
        </p:nvSpPr>
        <p:spPr>
          <a:xfrm>
            <a:off x="562587" y="5334482"/>
            <a:ext cx="399837" cy="319928"/>
          </a:xfrm>
          <a:custGeom>
            <a:avLst/>
            <a:gdLst>
              <a:gd name="connsiteX0" fmla="*/ 88894 w 399837"/>
              <a:gd name="connsiteY0" fmla="*/ 62718 h 319928"/>
              <a:gd name="connsiteX1" fmla="*/ 20596 w 399837"/>
              <a:gd name="connsiteY1" fmla="*/ 62718 h 319928"/>
              <a:gd name="connsiteX2" fmla="*/ -30 w 399837"/>
              <a:gd name="connsiteY2" fmla="*/ 82047 h 319928"/>
              <a:gd name="connsiteX3" fmla="*/ -30 w 399837"/>
              <a:gd name="connsiteY3" fmla="*/ 300573 h 319928"/>
              <a:gd name="connsiteX4" fmla="*/ 20596 w 399837"/>
              <a:gd name="connsiteY4" fmla="*/ 319901 h 319928"/>
              <a:gd name="connsiteX5" fmla="*/ 379108 w 399837"/>
              <a:gd name="connsiteY5" fmla="*/ 319901 h 319928"/>
              <a:gd name="connsiteX6" fmla="*/ 399807 w 399837"/>
              <a:gd name="connsiteY6" fmla="*/ 300573 h 319928"/>
              <a:gd name="connsiteX7" fmla="*/ 399807 w 399837"/>
              <a:gd name="connsiteY7" fmla="*/ 111328 h 319928"/>
              <a:gd name="connsiteX8" fmla="*/ 394975 w 399837"/>
              <a:gd name="connsiteY8" fmla="*/ 113347 h 319928"/>
              <a:gd name="connsiteX9" fmla="*/ 5451 w 399837"/>
              <a:gd name="connsiteY9" fmla="*/ 113347 h 319928"/>
              <a:gd name="connsiteX10" fmla="*/ 619 w 399837"/>
              <a:gd name="connsiteY10" fmla="*/ 110607 h 319928"/>
              <a:gd name="connsiteX11" fmla="*/ 619 w 399837"/>
              <a:gd name="connsiteY11" fmla="*/ 93370 h 319928"/>
              <a:gd name="connsiteX12" fmla="*/ 2710 w 399837"/>
              <a:gd name="connsiteY12" fmla="*/ 91350 h 319928"/>
              <a:gd name="connsiteX13" fmla="*/ 397715 w 399837"/>
              <a:gd name="connsiteY13" fmla="*/ 91350 h 319928"/>
              <a:gd name="connsiteX14" fmla="*/ 399807 w 399837"/>
              <a:gd name="connsiteY14" fmla="*/ 91999 h 319928"/>
              <a:gd name="connsiteX15" fmla="*/ 399807 w 399837"/>
              <a:gd name="connsiteY15" fmla="*/ 81686 h 319928"/>
              <a:gd name="connsiteX16" fmla="*/ 379108 w 399837"/>
              <a:gd name="connsiteY16" fmla="*/ 62718 h 319928"/>
              <a:gd name="connsiteX17" fmla="*/ 303958 w 399837"/>
              <a:gd name="connsiteY17" fmla="*/ 62718 h 319928"/>
              <a:gd name="connsiteX18" fmla="*/ 303958 w 399837"/>
              <a:gd name="connsiteY18" fmla="*/ -27 h 319928"/>
              <a:gd name="connsiteX19" fmla="*/ 88894 w 399837"/>
              <a:gd name="connsiteY19" fmla="*/ -27 h 319928"/>
              <a:gd name="connsiteX20" fmla="*/ 88894 w 399837"/>
              <a:gd name="connsiteY20" fmla="*/ 62718 h 31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9837" h="319928">
                <a:moveTo>
                  <a:pt x="88894" y="62718"/>
                </a:moveTo>
                <a:lnTo>
                  <a:pt x="20596" y="62718"/>
                </a:lnTo>
                <a:cubicBezTo>
                  <a:pt x="9664" y="62625"/>
                  <a:pt x="585" y="71135"/>
                  <a:pt x="-30" y="82047"/>
                </a:cubicBezTo>
                <a:lnTo>
                  <a:pt x="-30" y="300573"/>
                </a:lnTo>
                <a:cubicBezTo>
                  <a:pt x="621" y="311470"/>
                  <a:pt x="9678" y="319959"/>
                  <a:pt x="20596" y="319901"/>
                </a:cubicBezTo>
                <a:lnTo>
                  <a:pt x="379108" y="319901"/>
                </a:lnTo>
                <a:cubicBezTo>
                  <a:pt x="390054" y="319995"/>
                  <a:pt x="399154" y="311499"/>
                  <a:pt x="399807" y="300573"/>
                </a:cubicBezTo>
                <a:lnTo>
                  <a:pt x="399807" y="111328"/>
                </a:lnTo>
                <a:cubicBezTo>
                  <a:pt x="399086" y="112698"/>
                  <a:pt x="397715" y="113347"/>
                  <a:pt x="394975" y="113347"/>
                </a:cubicBezTo>
                <a:lnTo>
                  <a:pt x="5451" y="113347"/>
                </a:lnTo>
                <a:cubicBezTo>
                  <a:pt x="5451" y="113347"/>
                  <a:pt x="619" y="113347"/>
                  <a:pt x="619" y="110607"/>
                </a:cubicBezTo>
                <a:lnTo>
                  <a:pt x="619" y="93370"/>
                </a:lnTo>
                <a:cubicBezTo>
                  <a:pt x="723" y="92274"/>
                  <a:pt x="1611" y="91415"/>
                  <a:pt x="2710" y="91350"/>
                </a:cubicBezTo>
                <a:lnTo>
                  <a:pt x="397715" y="91350"/>
                </a:lnTo>
                <a:cubicBezTo>
                  <a:pt x="398437" y="91350"/>
                  <a:pt x="399086" y="91999"/>
                  <a:pt x="399807" y="91999"/>
                </a:cubicBezTo>
                <a:lnTo>
                  <a:pt x="399807" y="81686"/>
                </a:lnTo>
                <a:cubicBezTo>
                  <a:pt x="399007" y="70883"/>
                  <a:pt x="389937" y="62574"/>
                  <a:pt x="379108" y="62718"/>
                </a:cubicBezTo>
                <a:lnTo>
                  <a:pt x="303958" y="62718"/>
                </a:lnTo>
                <a:lnTo>
                  <a:pt x="303958" y="-27"/>
                </a:lnTo>
                <a:lnTo>
                  <a:pt x="88894" y="-27"/>
                </a:lnTo>
                <a:lnTo>
                  <a:pt x="88894" y="62718"/>
                </a:ln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98" name="Freeform: Shape 497">
            <a:extLst>
              <a:ext uri="{FF2B5EF4-FFF2-40B4-BE49-F238E27FC236}">
                <a16:creationId xmlns:a16="http://schemas.microsoft.com/office/drawing/2014/main" id="{C5468822-FE6E-EFA7-4990-FE0C1F2FB1DF}"/>
              </a:ext>
            </a:extLst>
          </p:cNvPr>
          <p:cNvSpPr/>
          <p:nvPr/>
        </p:nvSpPr>
        <p:spPr>
          <a:xfrm>
            <a:off x="675673" y="5354098"/>
            <a:ext cx="166815" cy="37214"/>
          </a:xfrm>
          <a:custGeom>
            <a:avLst/>
            <a:gdLst>
              <a:gd name="connsiteX0" fmla="*/ 0 w 166815"/>
              <a:gd name="connsiteY0" fmla="*/ 0 h 37214"/>
              <a:gd name="connsiteX1" fmla="*/ 166815 w 166815"/>
              <a:gd name="connsiteY1" fmla="*/ 0 h 37214"/>
              <a:gd name="connsiteX2" fmla="*/ 166815 w 166815"/>
              <a:gd name="connsiteY2" fmla="*/ 37214 h 37214"/>
              <a:gd name="connsiteX3" fmla="*/ 0 w 166815"/>
              <a:gd name="connsiteY3" fmla="*/ 37214 h 37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815" h="37214">
                <a:moveTo>
                  <a:pt x="0" y="0"/>
                </a:moveTo>
                <a:lnTo>
                  <a:pt x="166815" y="0"/>
                </a:lnTo>
                <a:lnTo>
                  <a:pt x="166815" y="37214"/>
                </a:lnTo>
                <a:lnTo>
                  <a:pt x="0" y="37214"/>
                </a:lnTo>
                <a:close/>
              </a:path>
            </a:pathLst>
          </a:custGeom>
          <a:solidFill>
            <a:srgbClr val="FEFEFE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99" name="Freeform: Shape 498">
            <a:extLst>
              <a:ext uri="{FF2B5EF4-FFF2-40B4-BE49-F238E27FC236}">
                <a16:creationId xmlns:a16="http://schemas.microsoft.com/office/drawing/2014/main" id="{D5D4184D-6F25-F0E7-8170-F1FDE31D93C1}"/>
              </a:ext>
            </a:extLst>
          </p:cNvPr>
          <p:cNvSpPr/>
          <p:nvPr/>
        </p:nvSpPr>
        <p:spPr>
          <a:xfrm>
            <a:off x="669038" y="5467363"/>
            <a:ext cx="187513" cy="173586"/>
          </a:xfrm>
          <a:custGeom>
            <a:avLst/>
            <a:gdLst>
              <a:gd name="connsiteX0" fmla="*/ 9994 w 187513"/>
              <a:gd name="connsiteY0" fmla="*/ 125284 h 173586"/>
              <a:gd name="connsiteX1" fmla="*/ 46560 w 187513"/>
              <a:gd name="connsiteY1" fmla="*/ 125284 h 173586"/>
              <a:gd name="connsiteX2" fmla="*/ 52041 w 187513"/>
              <a:gd name="connsiteY2" fmla="*/ 129395 h 173586"/>
              <a:gd name="connsiteX3" fmla="*/ 52041 w 187513"/>
              <a:gd name="connsiteY3" fmla="*/ 163869 h 173586"/>
              <a:gd name="connsiteX4" fmla="*/ 62426 w 187513"/>
              <a:gd name="connsiteY4" fmla="*/ 173533 h 173586"/>
              <a:gd name="connsiteX5" fmla="*/ 124450 w 187513"/>
              <a:gd name="connsiteY5" fmla="*/ 173533 h 173586"/>
              <a:gd name="connsiteX6" fmla="*/ 134737 w 187513"/>
              <a:gd name="connsiteY6" fmla="*/ 164691 h 173586"/>
              <a:gd name="connsiteX7" fmla="*/ 134763 w 187513"/>
              <a:gd name="connsiteY7" fmla="*/ 163869 h 173586"/>
              <a:gd name="connsiteX8" fmla="*/ 134763 w 187513"/>
              <a:gd name="connsiteY8" fmla="*/ 130116 h 173586"/>
              <a:gd name="connsiteX9" fmla="*/ 140317 w 187513"/>
              <a:gd name="connsiteY9" fmla="*/ 125284 h 173586"/>
              <a:gd name="connsiteX10" fmla="*/ 176810 w 187513"/>
              <a:gd name="connsiteY10" fmla="*/ 125284 h 173586"/>
              <a:gd name="connsiteX11" fmla="*/ 187475 w 187513"/>
              <a:gd name="connsiteY11" fmla="*/ 115793 h 173586"/>
              <a:gd name="connsiteX12" fmla="*/ 187483 w 187513"/>
              <a:gd name="connsiteY12" fmla="*/ 115620 h 173586"/>
              <a:gd name="connsiteX13" fmla="*/ 187483 w 187513"/>
              <a:gd name="connsiteY13" fmla="*/ 57923 h 173586"/>
              <a:gd name="connsiteX14" fmla="*/ 177098 w 187513"/>
              <a:gd name="connsiteY14" fmla="*/ 48259 h 173586"/>
              <a:gd name="connsiteX15" fmla="*/ 139595 w 187513"/>
              <a:gd name="connsiteY15" fmla="*/ 48259 h 173586"/>
              <a:gd name="connsiteX16" fmla="*/ 134763 w 187513"/>
              <a:gd name="connsiteY16" fmla="*/ 43427 h 173586"/>
              <a:gd name="connsiteX17" fmla="*/ 134763 w 187513"/>
              <a:gd name="connsiteY17" fmla="*/ 8953 h 173586"/>
              <a:gd name="connsiteX18" fmla="*/ 124716 w 187513"/>
              <a:gd name="connsiteY18" fmla="*/ -11 h 173586"/>
              <a:gd name="connsiteX19" fmla="*/ 124450 w 187513"/>
              <a:gd name="connsiteY19" fmla="*/ 10 h 173586"/>
              <a:gd name="connsiteX20" fmla="*/ 62426 w 187513"/>
              <a:gd name="connsiteY20" fmla="*/ 10 h 173586"/>
              <a:gd name="connsiteX21" fmla="*/ 52041 w 187513"/>
              <a:gd name="connsiteY21" fmla="*/ 8953 h 173586"/>
              <a:gd name="connsiteX22" fmla="*/ 52041 w 187513"/>
              <a:gd name="connsiteY22" fmla="*/ 44148 h 173586"/>
              <a:gd name="connsiteX23" fmla="*/ 47682 w 187513"/>
              <a:gd name="connsiteY23" fmla="*/ 48295 h 173586"/>
              <a:gd name="connsiteX24" fmla="*/ 47209 w 187513"/>
              <a:gd name="connsiteY24" fmla="*/ 48259 h 173586"/>
              <a:gd name="connsiteX25" fmla="*/ 9994 w 187513"/>
              <a:gd name="connsiteY25" fmla="*/ 48259 h 173586"/>
              <a:gd name="connsiteX26" fmla="*/ -30 w 187513"/>
              <a:gd name="connsiteY26" fmla="*/ 57707 h 173586"/>
              <a:gd name="connsiteX27" fmla="*/ -30 w 187513"/>
              <a:gd name="connsiteY27" fmla="*/ 115403 h 173586"/>
              <a:gd name="connsiteX28" fmla="*/ 10283 w 187513"/>
              <a:gd name="connsiteY28" fmla="*/ 125068 h 173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87513" h="173586">
                <a:moveTo>
                  <a:pt x="9994" y="125284"/>
                </a:moveTo>
                <a:lnTo>
                  <a:pt x="46560" y="125284"/>
                </a:lnTo>
                <a:cubicBezTo>
                  <a:pt x="46560" y="125284"/>
                  <a:pt x="52041" y="124563"/>
                  <a:pt x="52041" y="129395"/>
                </a:cubicBezTo>
                <a:lnTo>
                  <a:pt x="52041" y="163869"/>
                </a:lnTo>
                <a:cubicBezTo>
                  <a:pt x="52275" y="169386"/>
                  <a:pt x="56903" y="173699"/>
                  <a:pt x="62426" y="173533"/>
                </a:cubicBezTo>
                <a:lnTo>
                  <a:pt x="124450" y="173533"/>
                </a:lnTo>
                <a:cubicBezTo>
                  <a:pt x="129733" y="173929"/>
                  <a:pt x="134338" y="169970"/>
                  <a:pt x="134737" y="164691"/>
                </a:cubicBezTo>
                <a:cubicBezTo>
                  <a:pt x="134757" y="164417"/>
                  <a:pt x="134766" y="164143"/>
                  <a:pt x="134763" y="163869"/>
                </a:cubicBezTo>
                <a:lnTo>
                  <a:pt x="134763" y="130116"/>
                </a:lnTo>
                <a:cubicBezTo>
                  <a:pt x="134763" y="125933"/>
                  <a:pt x="140317" y="125284"/>
                  <a:pt x="140317" y="125284"/>
                </a:cubicBezTo>
                <a:lnTo>
                  <a:pt x="176810" y="125284"/>
                </a:lnTo>
                <a:cubicBezTo>
                  <a:pt x="182377" y="125609"/>
                  <a:pt x="187152" y="121354"/>
                  <a:pt x="187475" y="115793"/>
                </a:cubicBezTo>
                <a:cubicBezTo>
                  <a:pt x="187478" y="115735"/>
                  <a:pt x="187481" y="115678"/>
                  <a:pt x="187483" y="115620"/>
                </a:cubicBezTo>
                <a:lnTo>
                  <a:pt x="187483" y="57923"/>
                </a:lnTo>
                <a:cubicBezTo>
                  <a:pt x="187249" y="52406"/>
                  <a:pt x="182621" y="48093"/>
                  <a:pt x="177098" y="48259"/>
                </a:cubicBezTo>
                <a:lnTo>
                  <a:pt x="139595" y="48259"/>
                </a:lnTo>
                <a:cubicBezTo>
                  <a:pt x="135484" y="48259"/>
                  <a:pt x="134763" y="43427"/>
                  <a:pt x="134763" y="43427"/>
                </a:cubicBezTo>
                <a:lnTo>
                  <a:pt x="134763" y="8953"/>
                </a:lnTo>
                <a:cubicBezTo>
                  <a:pt x="134464" y="3703"/>
                  <a:pt x="129965" y="-307"/>
                  <a:pt x="124716" y="-11"/>
                </a:cubicBezTo>
                <a:cubicBezTo>
                  <a:pt x="124627" y="-4"/>
                  <a:pt x="124539" y="3"/>
                  <a:pt x="124450" y="10"/>
                </a:cubicBezTo>
                <a:lnTo>
                  <a:pt x="62426" y="10"/>
                </a:lnTo>
                <a:cubicBezTo>
                  <a:pt x="57149" y="-213"/>
                  <a:pt x="52606" y="3703"/>
                  <a:pt x="52041" y="8953"/>
                </a:cubicBezTo>
                <a:lnTo>
                  <a:pt x="52041" y="44148"/>
                </a:lnTo>
                <a:cubicBezTo>
                  <a:pt x="51983" y="46500"/>
                  <a:pt x="50031" y="48353"/>
                  <a:pt x="47682" y="48295"/>
                </a:cubicBezTo>
                <a:cubicBezTo>
                  <a:pt x="47524" y="48295"/>
                  <a:pt x="47366" y="48281"/>
                  <a:pt x="47209" y="48259"/>
                </a:cubicBezTo>
                <a:lnTo>
                  <a:pt x="9994" y="48259"/>
                </a:lnTo>
                <a:cubicBezTo>
                  <a:pt x="4675" y="48252"/>
                  <a:pt x="275" y="52399"/>
                  <a:pt x="-30" y="57707"/>
                </a:cubicBezTo>
                <a:lnTo>
                  <a:pt x="-30" y="115403"/>
                </a:lnTo>
                <a:cubicBezTo>
                  <a:pt x="166" y="120914"/>
                  <a:pt x="4773" y="125226"/>
                  <a:pt x="10283" y="125068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00" name="Freeform: Shape 499">
            <a:extLst>
              <a:ext uri="{FF2B5EF4-FFF2-40B4-BE49-F238E27FC236}">
                <a16:creationId xmlns:a16="http://schemas.microsoft.com/office/drawing/2014/main" id="{975217CB-B630-2F55-0C04-2DD42A921DD1}"/>
              </a:ext>
            </a:extLst>
          </p:cNvPr>
          <p:cNvSpPr/>
          <p:nvPr/>
        </p:nvSpPr>
        <p:spPr>
          <a:xfrm>
            <a:off x="1448732" y="5304480"/>
            <a:ext cx="251299" cy="379138"/>
          </a:xfrm>
          <a:custGeom>
            <a:avLst/>
            <a:gdLst>
              <a:gd name="connsiteX0" fmla="*/ 245760 w 251299"/>
              <a:gd name="connsiteY0" fmla="*/ 232995 h 379138"/>
              <a:gd name="connsiteX1" fmla="*/ 124453 w 251299"/>
              <a:gd name="connsiteY1" fmla="*/ -27 h 379138"/>
              <a:gd name="connsiteX2" fmla="*/ 4444 w 251299"/>
              <a:gd name="connsiteY2" fmla="*/ 232995 h 379138"/>
              <a:gd name="connsiteX3" fmla="*/ 125102 w 251299"/>
              <a:gd name="connsiteY3" fmla="*/ 379112 h 379138"/>
              <a:gd name="connsiteX4" fmla="*/ 245760 w 251299"/>
              <a:gd name="connsiteY4" fmla="*/ 232995 h 379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299" h="379138">
                <a:moveTo>
                  <a:pt x="245760" y="232995"/>
                </a:moveTo>
                <a:lnTo>
                  <a:pt x="124453" y="-27"/>
                </a:lnTo>
                <a:lnTo>
                  <a:pt x="4444" y="232995"/>
                </a:lnTo>
                <a:cubicBezTo>
                  <a:pt x="-19644" y="314347"/>
                  <a:pt x="58246" y="379112"/>
                  <a:pt x="125102" y="379112"/>
                </a:cubicBezTo>
                <a:cubicBezTo>
                  <a:pt x="191958" y="379112"/>
                  <a:pt x="273310" y="315718"/>
                  <a:pt x="245760" y="232995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01" name="Freeform: Shape 500">
            <a:extLst>
              <a:ext uri="{FF2B5EF4-FFF2-40B4-BE49-F238E27FC236}">
                <a16:creationId xmlns:a16="http://schemas.microsoft.com/office/drawing/2014/main" id="{1FA542E5-8B4E-5E17-9FF1-BE60385B68BC}"/>
              </a:ext>
            </a:extLst>
          </p:cNvPr>
          <p:cNvSpPr/>
          <p:nvPr/>
        </p:nvSpPr>
        <p:spPr>
          <a:xfrm>
            <a:off x="1582639" y="5535615"/>
            <a:ext cx="98784" cy="121598"/>
          </a:xfrm>
          <a:custGeom>
            <a:avLst/>
            <a:gdLst>
              <a:gd name="connsiteX0" fmla="*/ 98078 w 98784"/>
              <a:gd name="connsiteY0" fmla="*/ 14986 h 121598"/>
              <a:gd name="connsiteX1" fmla="*/ 98727 w 98784"/>
              <a:gd name="connsiteY1" fmla="*/ 19818 h 121598"/>
              <a:gd name="connsiteX2" fmla="*/ 98727 w 98784"/>
              <a:gd name="connsiteY2" fmla="*/ 29482 h 121598"/>
              <a:gd name="connsiteX3" fmla="*/ 98078 w 98784"/>
              <a:gd name="connsiteY3" fmla="*/ 34242 h 121598"/>
              <a:gd name="connsiteX4" fmla="*/ 96707 w 98784"/>
              <a:gd name="connsiteY4" fmla="*/ 45997 h 121598"/>
              <a:gd name="connsiteX5" fmla="*/ 95337 w 98784"/>
              <a:gd name="connsiteY5" fmla="*/ 52200 h 121598"/>
              <a:gd name="connsiteX6" fmla="*/ 93246 w 98784"/>
              <a:gd name="connsiteY6" fmla="*/ 58402 h 121598"/>
              <a:gd name="connsiteX7" fmla="*/ 88413 w 98784"/>
              <a:gd name="connsiteY7" fmla="*/ 72177 h 121598"/>
              <a:gd name="connsiteX8" fmla="*/ 80841 w 98784"/>
              <a:gd name="connsiteY8" fmla="*/ 84582 h 121598"/>
              <a:gd name="connsiteX9" fmla="*/ 60142 w 98784"/>
              <a:gd name="connsiteY9" fmla="*/ 107372 h 121598"/>
              <a:gd name="connsiteX10" fmla="*/ 48386 w 98784"/>
              <a:gd name="connsiteY10" fmla="*/ 115594 h 121598"/>
              <a:gd name="connsiteX11" fmla="*/ 33962 w 98784"/>
              <a:gd name="connsiteY11" fmla="*/ 66624 h 121598"/>
              <a:gd name="connsiteX12" fmla="*/ 74638 w 98784"/>
              <a:gd name="connsiteY12" fmla="*/ 489 h 121598"/>
              <a:gd name="connsiteX13" fmla="*/ 98078 w 98784"/>
              <a:gd name="connsiteY13" fmla="*/ 14913 h 121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8784" h="121598">
                <a:moveTo>
                  <a:pt x="98078" y="14986"/>
                </a:moveTo>
                <a:cubicBezTo>
                  <a:pt x="98618" y="16536"/>
                  <a:pt x="98835" y="18180"/>
                  <a:pt x="98727" y="19818"/>
                </a:cubicBezTo>
                <a:lnTo>
                  <a:pt x="98727" y="29482"/>
                </a:lnTo>
                <a:cubicBezTo>
                  <a:pt x="98727" y="30852"/>
                  <a:pt x="98078" y="32871"/>
                  <a:pt x="98078" y="34242"/>
                </a:cubicBezTo>
                <a:cubicBezTo>
                  <a:pt x="97941" y="38194"/>
                  <a:pt x="97479" y="42125"/>
                  <a:pt x="96707" y="45997"/>
                </a:cubicBezTo>
                <a:cubicBezTo>
                  <a:pt x="95986" y="48017"/>
                  <a:pt x="95986" y="50108"/>
                  <a:pt x="95337" y="52200"/>
                </a:cubicBezTo>
                <a:cubicBezTo>
                  <a:pt x="94688" y="54291"/>
                  <a:pt x="93895" y="56311"/>
                  <a:pt x="93246" y="58402"/>
                </a:cubicBezTo>
                <a:cubicBezTo>
                  <a:pt x="91926" y="63090"/>
                  <a:pt x="90310" y="67691"/>
                  <a:pt x="88413" y="72177"/>
                </a:cubicBezTo>
                <a:cubicBezTo>
                  <a:pt x="85601" y="76360"/>
                  <a:pt x="83581" y="80471"/>
                  <a:pt x="80841" y="84582"/>
                </a:cubicBezTo>
                <a:cubicBezTo>
                  <a:pt x="75049" y="93121"/>
                  <a:pt x="68083" y="100787"/>
                  <a:pt x="60142" y="107372"/>
                </a:cubicBezTo>
                <a:cubicBezTo>
                  <a:pt x="56680" y="110113"/>
                  <a:pt x="52569" y="112853"/>
                  <a:pt x="48386" y="115594"/>
                </a:cubicBezTo>
                <a:cubicBezTo>
                  <a:pt x="22207" y="142495"/>
                  <a:pt x="-37726" y="70085"/>
                  <a:pt x="33962" y="66624"/>
                </a:cubicBezTo>
                <a:cubicBezTo>
                  <a:pt x="68436" y="65253"/>
                  <a:pt x="80841" y="2581"/>
                  <a:pt x="74638" y="489"/>
                </a:cubicBezTo>
                <a:cubicBezTo>
                  <a:pt x="85089" y="-1949"/>
                  <a:pt x="95546" y="4485"/>
                  <a:pt x="98078" y="14913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02" name="Freeform: Shape 501">
            <a:extLst>
              <a:ext uri="{FF2B5EF4-FFF2-40B4-BE49-F238E27FC236}">
                <a16:creationId xmlns:a16="http://schemas.microsoft.com/office/drawing/2014/main" id="{B6C62731-9833-D9B9-6A3C-1B27F05435B8}"/>
              </a:ext>
            </a:extLst>
          </p:cNvPr>
          <p:cNvSpPr/>
          <p:nvPr/>
        </p:nvSpPr>
        <p:spPr>
          <a:xfrm>
            <a:off x="3304834" y="5565340"/>
            <a:ext cx="51782" cy="62672"/>
          </a:xfrm>
          <a:custGeom>
            <a:avLst/>
            <a:gdLst>
              <a:gd name="connsiteX0" fmla="*/ 26221 w 51782"/>
              <a:gd name="connsiteY0" fmla="*/ 62646 h 62672"/>
              <a:gd name="connsiteX1" fmla="*/ -30 w 51782"/>
              <a:gd name="connsiteY1" fmla="*/ 30985 h 62672"/>
              <a:gd name="connsiteX2" fmla="*/ 26221 w 51782"/>
              <a:gd name="connsiteY2" fmla="*/ -27 h 62672"/>
              <a:gd name="connsiteX3" fmla="*/ 51752 w 51782"/>
              <a:gd name="connsiteY3" fmla="*/ 30985 h 62672"/>
              <a:gd name="connsiteX4" fmla="*/ 26221 w 51782"/>
              <a:gd name="connsiteY4" fmla="*/ 62646 h 6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782" h="62672">
                <a:moveTo>
                  <a:pt x="26221" y="62646"/>
                </a:moveTo>
                <a:cubicBezTo>
                  <a:pt x="11797" y="62646"/>
                  <a:pt x="-30" y="48871"/>
                  <a:pt x="-30" y="30985"/>
                </a:cubicBezTo>
                <a:cubicBezTo>
                  <a:pt x="-30" y="13099"/>
                  <a:pt x="11725" y="-27"/>
                  <a:pt x="26221" y="-27"/>
                </a:cubicBezTo>
                <a:cubicBezTo>
                  <a:pt x="40718" y="-27"/>
                  <a:pt x="51752" y="13748"/>
                  <a:pt x="51752" y="30985"/>
                </a:cubicBezTo>
                <a:cubicBezTo>
                  <a:pt x="51752" y="48222"/>
                  <a:pt x="39852" y="62646"/>
                  <a:pt x="26221" y="62646"/>
                </a:cubicBezTo>
                <a:close/>
              </a:path>
            </a:pathLst>
          </a:custGeom>
          <a:solidFill>
            <a:srgbClr val="00000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03" name="Freeform: Shape 502">
            <a:extLst>
              <a:ext uri="{FF2B5EF4-FFF2-40B4-BE49-F238E27FC236}">
                <a16:creationId xmlns:a16="http://schemas.microsoft.com/office/drawing/2014/main" id="{E24FA787-62C8-3282-4D5A-E5C64B7396A4}"/>
              </a:ext>
            </a:extLst>
          </p:cNvPr>
          <p:cNvSpPr/>
          <p:nvPr/>
        </p:nvSpPr>
        <p:spPr>
          <a:xfrm>
            <a:off x="3292501" y="5549257"/>
            <a:ext cx="76519" cy="94405"/>
          </a:xfrm>
          <a:custGeom>
            <a:avLst/>
            <a:gdLst>
              <a:gd name="connsiteX0" fmla="*/ 38554 w 76519"/>
              <a:gd name="connsiteY0" fmla="*/ 94379 h 94405"/>
              <a:gd name="connsiteX1" fmla="*/ -30 w 76519"/>
              <a:gd name="connsiteY1" fmla="*/ 46852 h 94405"/>
              <a:gd name="connsiteX2" fmla="*/ 38554 w 76519"/>
              <a:gd name="connsiteY2" fmla="*/ -27 h 94405"/>
              <a:gd name="connsiteX3" fmla="*/ 76490 w 76519"/>
              <a:gd name="connsiteY3" fmla="*/ 46852 h 94405"/>
              <a:gd name="connsiteX4" fmla="*/ 38554 w 76519"/>
              <a:gd name="connsiteY4" fmla="*/ 94379 h 9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19" h="94405">
                <a:moveTo>
                  <a:pt x="38554" y="94379"/>
                </a:moveTo>
                <a:cubicBezTo>
                  <a:pt x="16918" y="94379"/>
                  <a:pt x="-30" y="72743"/>
                  <a:pt x="-30" y="46852"/>
                </a:cubicBezTo>
                <a:cubicBezTo>
                  <a:pt x="-30" y="20960"/>
                  <a:pt x="17206" y="-27"/>
                  <a:pt x="38554" y="-27"/>
                </a:cubicBezTo>
                <a:cubicBezTo>
                  <a:pt x="59902" y="-27"/>
                  <a:pt x="76490" y="21610"/>
                  <a:pt x="76490" y="46852"/>
                </a:cubicBezTo>
                <a:cubicBezTo>
                  <a:pt x="76490" y="72094"/>
                  <a:pt x="59181" y="94379"/>
                  <a:pt x="38554" y="94379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04" name="Freeform: Shape 503">
            <a:extLst>
              <a:ext uri="{FF2B5EF4-FFF2-40B4-BE49-F238E27FC236}">
                <a16:creationId xmlns:a16="http://schemas.microsoft.com/office/drawing/2014/main" id="{5CA22D66-6F09-0F6D-D165-54E23A7432C6}"/>
              </a:ext>
            </a:extLst>
          </p:cNvPr>
          <p:cNvSpPr/>
          <p:nvPr/>
        </p:nvSpPr>
        <p:spPr>
          <a:xfrm>
            <a:off x="2980820" y="5372057"/>
            <a:ext cx="435079" cy="217011"/>
          </a:xfrm>
          <a:custGeom>
            <a:avLst/>
            <a:gdLst>
              <a:gd name="connsiteX0" fmla="*/ 435049 w 435079"/>
              <a:gd name="connsiteY0" fmla="*/ -27 h 217011"/>
              <a:gd name="connsiteX1" fmla="*/ 117213 w 435079"/>
              <a:gd name="connsiteY1" fmla="*/ -27 h 217011"/>
              <a:gd name="connsiteX2" fmla="*/ 64132 w 435079"/>
              <a:gd name="connsiteY2" fmla="*/ 55795 h 217011"/>
              <a:gd name="connsiteX3" fmla="*/ 15162 w 435079"/>
              <a:gd name="connsiteY3" fmla="*/ 94379 h 217011"/>
              <a:gd name="connsiteX4" fmla="*/ 2757 w 435079"/>
              <a:gd name="connsiteY4" fmla="*/ 209772 h 217011"/>
              <a:gd name="connsiteX5" fmla="*/ 24394 w 435079"/>
              <a:gd name="connsiteY5" fmla="*/ 216984 h 217011"/>
              <a:gd name="connsiteX6" fmla="*/ 74013 w 435079"/>
              <a:gd name="connsiteY6" fmla="*/ 161163 h 217011"/>
              <a:gd name="connsiteX7" fmla="*/ 122911 w 435079"/>
              <a:gd name="connsiteY7" fmla="*/ 216984 h 217011"/>
              <a:gd name="connsiteX8" fmla="*/ 298957 w 435079"/>
              <a:gd name="connsiteY8" fmla="*/ 216984 h 217011"/>
              <a:gd name="connsiteX9" fmla="*/ 348576 w 435079"/>
              <a:gd name="connsiteY9" fmla="*/ 161163 h 217011"/>
              <a:gd name="connsiteX10" fmla="*/ 397474 w 435079"/>
              <a:gd name="connsiteY10" fmla="*/ 216984 h 217011"/>
              <a:gd name="connsiteX11" fmla="*/ 434040 w 435079"/>
              <a:gd name="connsiteY11" fmla="*/ 216984 h 217011"/>
              <a:gd name="connsiteX12" fmla="*/ 434040 w 435079"/>
              <a:gd name="connsiteY12" fmla="*/ 77143 h 217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5079" h="217011">
                <a:moveTo>
                  <a:pt x="435049" y="-27"/>
                </a:moveTo>
                <a:lnTo>
                  <a:pt x="117213" y="-27"/>
                </a:lnTo>
                <a:cubicBezTo>
                  <a:pt x="99976" y="-27"/>
                  <a:pt x="82018" y="28245"/>
                  <a:pt x="64132" y="55795"/>
                </a:cubicBezTo>
                <a:cubicBezTo>
                  <a:pt x="48987" y="79955"/>
                  <a:pt x="30380" y="91855"/>
                  <a:pt x="15162" y="94379"/>
                </a:cubicBezTo>
                <a:cubicBezTo>
                  <a:pt x="-3445" y="99284"/>
                  <a:pt x="-1354" y="167510"/>
                  <a:pt x="2757" y="209772"/>
                </a:cubicBezTo>
                <a:lnTo>
                  <a:pt x="24394" y="216984"/>
                </a:lnTo>
                <a:cubicBezTo>
                  <a:pt x="26413" y="185973"/>
                  <a:pt x="47833" y="161163"/>
                  <a:pt x="74013" y="161163"/>
                </a:cubicBezTo>
                <a:cubicBezTo>
                  <a:pt x="100193" y="161163"/>
                  <a:pt x="120891" y="185973"/>
                  <a:pt x="122911" y="216984"/>
                </a:cubicBezTo>
                <a:lnTo>
                  <a:pt x="298957" y="216984"/>
                </a:lnTo>
                <a:cubicBezTo>
                  <a:pt x="300977" y="185973"/>
                  <a:pt x="322324" y="161163"/>
                  <a:pt x="348576" y="161163"/>
                </a:cubicBezTo>
                <a:cubicBezTo>
                  <a:pt x="374828" y="161163"/>
                  <a:pt x="395455" y="185973"/>
                  <a:pt x="397474" y="216984"/>
                </a:cubicBezTo>
                <a:lnTo>
                  <a:pt x="434040" y="216984"/>
                </a:lnTo>
                <a:lnTo>
                  <a:pt x="434040" y="77143"/>
                </a:ln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05" name="Freeform: Shape 504">
            <a:extLst>
              <a:ext uri="{FF2B5EF4-FFF2-40B4-BE49-F238E27FC236}">
                <a16:creationId xmlns:a16="http://schemas.microsoft.com/office/drawing/2014/main" id="{B26C312C-1E5F-69BB-13C1-8A5D1A913228}"/>
              </a:ext>
            </a:extLst>
          </p:cNvPr>
          <p:cNvSpPr/>
          <p:nvPr/>
        </p:nvSpPr>
        <p:spPr>
          <a:xfrm>
            <a:off x="3027746" y="5561590"/>
            <a:ext cx="51710" cy="63466"/>
          </a:xfrm>
          <a:custGeom>
            <a:avLst/>
            <a:gdLst>
              <a:gd name="connsiteX0" fmla="*/ 25500 w 51710"/>
              <a:gd name="connsiteY0" fmla="*/ 63440 h 63466"/>
              <a:gd name="connsiteX1" fmla="*/ -30 w 51710"/>
              <a:gd name="connsiteY1" fmla="*/ 31707 h 63466"/>
              <a:gd name="connsiteX2" fmla="*/ 25500 w 51710"/>
              <a:gd name="connsiteY2" fmla="*/ -27 h 63466"/>
              <a:gd name="connsiteX3" fmla="*/ 51680 w 51710"/>
              <a:gd name="connsiteY3" fmla="*/ 31707 h 63466"/>
              <a:gd name="connsiteX4" fmla="*/ 25500 w 51710"/>
              <a:gd name="connsiteY4" fmla="*/ 63440 h 63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710" h="63466">
                <a:moveTo>
                  <a:pt x="25500" y="63440"/>
                </a:moveTo>
                <a:cubicBezTo>
                  <a:pt x="11725" y="63440"/>
                  <a:pt x="-30" y="49016"/>
                  <a:pt x="-30" y="31707"/>
                </a:cubicBezTo>
                <a:cubicBezTo>
                  <a:pt x="-30" y="14398"/>
                  <a:pt x="11725" y="-27"/>
                  <a:pt x="25500" y="-27"/>
                </a:cubicBezTo>
                <a:cubicBezTo>
                  <a:pt x="39275" y="-27"/>
                  <a:pt x="51680" y="13821"/>
                  <a:pt x="51680" y="31707"/>
                </a:cubicBezTo>
                <a:cubicBezTo>
                  <a:pt x="51680" y="49592"/>
                  <a:pt x="39997" y="63440"/>
                  <a:pt x="25500" y="63440"/>
                </a:cubicBezTo>
                <a:close/>
              </a:path>
            </a:pathLst>
          </a:custGeom>
          <a:solidFill>
            <a:srgbClr val="00000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06" name="Freeform: Shape 505">
            <a:extLst>
              <a:ext uri="{FF2B5EF4-FFF2-40B4-BE49-F238E27FC236}">
                <a16:creationId xmlns:a16="http://schemas.microsoft.com/office/drawing/2014/main" id="{8F5AE00F-4E1A-8ACF-BFEA-509562AD4917}"/>
              </a:ext>
            </a:extLst>
          </p:cNvPr>
          <p:cNvSpPr/>
          <p:nvPr/>
        </p:nvSpPr>
        <p:spPr>
          <a:xfrm>
            <a:off x="3015341" y="5545795"/>
            <a:ext cx="76520" cy="94478"/>
          </a:xfrm>
          <a:custGeom>
            <a:avLst/>
            <a:gdLst>
              <a:gd name="connsiteX0" fmla="*/ 37905 w 76520"/>
              <a:gd name="connsiteY0" fmla="*/ 94452 h 94478"/>
              <a:gd name="connsiteX1" fmla="*/ -30 w 76520"/>
              <a:gd name="connsiteY1" fmla="*/ 47501 h 94478"/>
              <a:gd name="connsiteX2" fmla="*/ 37905 w 76520"/>
              <a:gd name="connsiteY2" fmla="*/ -27 h 94478"/>
              <a:gd name="connsiteX3" fmla="*/ 76490 w 76520"/>
              <a:gd name="connsiteY3" fmla="*/ 47501 h 94478"/>
              <a:gd name="connsiteX4" fmla="*/ 37905 w 76520"/>
              <a:gd name="connsiteY4" fmla="*/ 94452 h 9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20" h="94478">
                <a:moveTo>
                  <a:pt x="37905" y="94452"/>
                </a:moveTo>
                <a:cubicBezTo>
                  <a:pt x="17207" y="94452"/>
                  <a:pt x="-30" y="73681"/>
                  <a:pt x="-30" y="47501"/>
                </a:cubicBezTo>
                <a:cubicBezTo>
                  <a:pt x="-30" y="21321"/>
                  <a:pt x="17207" y="-27"/>
                  <a:pt x="37905" y="-27"/>
                </a:cubicBezTo>
                <a:cubicBezTo>
                  <a:pt x="58604" y="-27"/>
                  <a:pt x="76490" y="21610"/>
                  <a:pt x="76490" y="47501"/>
                </a:cubicBezTo>
                <a:cubicBezTo>
                  <a:pt x="76490" y="73393"/>
                  <a:pt x="59253" y="94452"/>
                  <a:pt x="37905" y="94452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07" name="Freeform: Shape 506">
            <a:extLst>
              <a:ext uri="{FF2B5EF4-FFF2-40B4-BE49-F238E27FC236}">
                <a16:creationId xmlns:a16="http://schemas.microsoft.com/office/drawing/2014/main" id="{3E2DA130-895B-890A-438A-2DD9B60EA6E4}"/>
              </a:ext>
            </a:extLst>
          </p:cNvPr>
          <p:cNvSpPr/>
          <p:nvPr/>
        </p:nvSpPr>
        <p:spPr>
          <a:xfrm>
            <a:off x="3093920" y="5344434"/>
            <a:ext cx="20805" cy="26900"/>
          </a:xfrm>
          <a:custGeom>
            <a:avLst/>
            <a:gdLst>
              <a:gd name="connsiteX0" fmla="*/ 20701 w 20805"/>
              <a:gd name="connsiteY0" fmla="*/ 26874 h 26900"/>
              <a:gd name="connsiteX1" fmla="*/ 20701 w 20805"/>
              <a:gd name="connsiteY1" fmla="*/ 13099 h 26900"/>
              <a:gd name="connsiteX2" fmla="*/ 10316 w 20805"/>
              <a:gd name="connsiteY2" fmla="*/ -27 h 26900"/>
              <a:gd name="connsiteX3" fmla="*/ 2 w 20805"/>
              <a:gd name="connsiteY3" fmla="*/ 13099 h 26900"/>
              <a:gd name="connsiteX4" fmla="*/ 2 w 20805"/>
              <a:gd name="connsiteY4" fmla="*/ 26874 h 2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5" h="26900">
                <a:moveTo>
                  <a:pt x="20701" y="26874"/>
                </a:moveTo>
                <a:lnTo>
                  <a:pt x="20701" y="13099"/>
                </a:lnTo>
                <a:cubicBezTo>
                  <a:pt x="21422" y="6616"/>
                  <a:pt x="16792" y="767"/>
                  <a:pt x="10316" y="-27"/>
                </a:cubicBezTo>
                <a:cubicBezTo>
                  <a:pt x="4005" y="1034"/>
                  <a:pt x="-459" y="6717"/>
                  <a:pt x="2" y="13099"/>
                </a:cubicBezTo>
                <a:lnTo>
                  <a:pt x="2" y="26874"/>
                </a:lnTo>
                <a:close/>
              </a:path>
            </a:pathLst>
          </a:custGeom>
          <a:solidFill>
            <a:srgbClr val="FEFEFE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08" name="Freeform: Shape 507">
            <a:extLst>
              <a:ext uri="{FF2B5EF4-FFF2-40B4-BE49-F238E27FC236}">
                <a16:creationId xmlns:a16="http://schemas.microsoft.com/office/drawing/2014/main" id="{D5396362-D0FA-83DC-AED0-041A2EF5AFDA}"/>
              </a:ext>
            </a:extLst>
          </p:cNvPr>
          <p:cNvSpPr/>
          <p:nvPr/>
        </p:nvSpPr>
        <p:spPr>
          <a:xfrm>
            <a:off x="3049166" y="5383740"/>
            <a:ext cx="94406" cy="82722"/>
          </a:xfrm>
          <a:custGeom>
            <a:avLst/>
            <a:gdLst>
              <a:gd name="connsiteX0" fmla="*/ 94406 w 94406"/>
              <a:gd name="connsiteY0" fmla="*/ 82723 h 82722"/>
              <a:gd name="connsiteX1" fmla="*/ 0 w 94406"/>
              <a:gd name="connsiteY1" fmla="*/ 82723 h 82722"/>
              <a:gd name="connsiteX2" fmla="*/ 43417 w 94406"/>
              <a:gd name="connsiteY2" fmla="*/ 0 h 82722"/>
              <a:gd name="connsiteX3" fmla="*/ 94406 w 94406"/>
              <a:gd name="connsiteY3" fmla="*/ 0 h 82722"/>
              <a:gd name="connsiteX4" fmla="*/ 94406 w 94406"/>
              <a:gd name="connsiteY4" fmla="*/ 82723 h 82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06" h="82722">
                <a:moveTo>
                  <a:pt x="94406" y="82723"/>
                </a:moveTo>
                <a:lnTo>
                  <a:pt x="0" y="82723"/>
                </a:lnTo>
                <a:lnTo>
                  <a:pt x="43417" y="0"/>
                </a:lnTo>
                <a:lnTo>
                  <a:pt x="94406" y="0"/>
                </a:lnTo>
                <a:lnTo>
                  <a:pt x="94406" y="82723"/>
                </a:lnTo>
                <a:close/>
              </a:path>
            </a:pathLst>
          </a:custGeom>
          <a:solidFill>
            <a:srgbClr val="FEFEFE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09" name="Freeform: Shape 508">
            <a:extLst>
              <a:ext uri="{FF2B5EF4-FFF2-40B4-BE49-F238E27FC236}">
                <a16:creationId xmlns:a16="http://schemas.microsoft.com/office/drawing/2014/main" id="{8F503CC0-5633-63A2-5FB5-7896F2177607}"/>
              </a:ext>
            </a:extLst>
          </p:cNvPr>
          <p:cNvSpPr/>
          <p:nvPr/>
        </p:nvSpPr>
        <p:spPr>
          <a:xfrm>
            <a:off x="3176675" y="5393404"/>
            <a:ext cx="84813" cy="77169"/>
          </a:xfrm>
          <a:custGeom>
            <a:avLst/>
            <a:gdLst>
              <a:gd name="connsiteX0" fmla="*/ 0 w 84813"/>
              <a:gd name="connsiteY0" fmla="*/ 0 h 77169"/>
              <a:gd name="connsiteX1" fmla="*/ 84814 w 84813"/>
              <a:gd name="connsiteY1" fmla="*/ 0 h 77169"/>
              <a:gd name="connsiteX2" fmla="*/ 84814 w 84813"/>
              <a:gd name="connsiteY2" fmla="*/ 77169 h 77169"/>
              <a:gd name="connsiteX3" fmla="*/ 0 w 84813"/>
              <a:gd name="connsiteY3" fmla="*/ 77169 h 77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813" h="77169">
                <a:moveTo>
                  <a:pt x="0" y="0"/>
                </a:moveTo>
                <a:lnTo>
                  <a:pt x="84814" y="0"/>
                </a:lnTo>
                <a:lnTo>
                  <a:pt x="84814" y="77169"/>
                </a:lnTo>
                <a:lnTo>
                  <a:pt x="0" y="77169"/>
                </a:lnTo>
                <a:close/>
              </a:path>
            </a:pathLst>
          </a:custGeom>
          <a:solidFill>
            <a:srgbClr val="FEFEFE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10" name="Freeform: Shape 509">
            <a:extLst>
              <a:ext uri="{FF2B5EF4-FFF2-40B4-BE49-F238E27FC236}">
                <a16:creationId xmlns:a16="http://schemas.microsoft.com/office/drawing/2014/main" id="{8EC84F94-4899-1131-DE78-E9F6CF592F8D}"/>
              </a:ext>
            </a:extLst>
          </p:cNvPr>
          <p:cNvSpPr/>
          <p:nvPr/>
        </p:nvSpPr>
        <p:spPr>
          <a:xfrm>
            <a:off x="3282837" y="5393404"/>
            <a:ext cx="93035" cy="77169"/>
          </a:xfrm>
          <a:custGeom>
            <a:avLst/>
            <a:gdLst>
              <a:gd name="connsiteX0" fmla="*/ 0 w 93035"/>
              <a:gd name="connsiteY0" fmla="*/ 0 h 77169"/>
              <a:gd name="connsiteX1" fmla="*/ 93036 w 93035"/>
              <a:gd name="connsiteY1" fmla="*/ 0 h 77169"/>
              <a:gd name="connsiteX2" fmla="*/ 93036 w 93035"/>
              <a:gd name="connsiteY2" fmla="*/ 77169 h 77169"/>
              <a:gd name="connsiteX3" fmla="*/ 0 w 93035"/>
              <a:gd name="connsiteY3" fmla="*/ 77169 h 77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035" h="77169">
                <a:moveTo>
                  <a:pt x="0" y="0"/>
                </a:moveTo>
                <a:lnTo>
                  <a:pt x="93036" y="0"/>
                </a:lnTo>
                <a:lnTo>
                  <a:pt x="93036" y="77169"/>
                </a:lnTo>
                <a:lnTo>
                  <a:pt x="0" y="77169"/>
                </a:lnTo>
                <a:close/>
              </a:path>
            </a:pathLst>
          </a:custGeom>
          <a:solidFill>
            <a:srgbClr val="FEFEFE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11" name="Freeform: Shape 510">
            <a:extLst>
              <a:ext uri="{FF2B5EF4-FFF2-40B4-BE49-F238E27FC236}">
                <a16:creationId xmlns:a16="http://schemas.microsoft.com/office/drawing/2014/main" id="{1B933901-2318-B73E-60B6-CDC9FA03C5F3}"/>
              </a:ext>
            </a:extLst>
          </p:cNvPr>
          <p:cNvSpPr/>
          <p:nvPr/>
        </p:nvSpPr>
        <p:spPr>
          <a:xfrm>
            <a:off x="3179416" y="5487161"/>
            <a:ext cx="66134" cy="81352"/>
          </a:xfrm>
          <a:custGeom>
            <a:avLst/>
            <a:gdLst>
              <a:gd name="connsiteX0" fmla="*/ 33073 w 66134"/>
              <a:gd name="connsiteY0" fmla="*/ -27 h 81352"/>
              <a:gd name="connsiteX1" fmla="*/ 66104 w 66134"/>
              <a:gd name="connsiteY1" fmla="*/ 40650 h 81352"/>
              <a:gd name="connsiteX2" fmla="*/ 33073 w 66134"/>
              <a:gd name="connsiteY2" fmla="*/ 81326 h 81352"/>
              <a:gd name="connsiteX3" fmla="*/ -30 w 66134"/>
              <a:gd name="connsiteY3" fmla="*/ 40650 h 81352"/>
              <a:gd name="connsiteX4" fmla="*/ 33073 w 66134"/>
              <a:gd name="connsiteY4" fmla="*/ -27 h 81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134" h="81352">
                <a:moveTo>
                  <a:pt x="33073" y="-27"/>
                </a:moveTo>
                <a:cubicBezTo>
                  <a:pt x="51680" y="-27"/>
                  <a:pt x="66104" y="17932"/>
                  <a:pt x="66104" y="40650"/>
                </a:cubicBezTo>
                <a:cubicBezTo>
                  <a:pt x="66104" y="63368"/>
                  <a:pt x="51680" y="81326"/>
                  <a:pt x="33073" y="81326"/>
                </a:cubicBezTo>
                <a:cubicBezTo>
                  <a:pt x="14466" y="81326"/>
                  <a:pt x="-30" y="62718"/>
                  <a:pt x="-30" y="40650"/>
                </a:cubicBezTo>
                <a:cubicBezTo>
                  <a:pt x="-30" y="18581"/>
                  <a:pt x="15115" y="-27"/>
                  <a:pt x="33073" y="-27"/>
                </a:cubicBezTo>
                <a:close/>
              </a:path>
            </a:pathLst>
          </a:custGeom>
          <a:solidFill>
            <a:srgbClr val="FEFEFE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00AF07EE-50AE-A910-6062-1DD707F7EF15}"/>
              </a:ext>
            </a:extLst>
          </p:cNvPr>
          <p:cNvSpPr/>
          <p:nvPr/>
        </p:nvSpPr>
        <p:spPr>
          <a:xfrm>
            <a:off x="3111839" y="5478218"/>
            <a:ext cx="27550" cy="9015"/>
          </a:xfrm>
          <a:custGeom>
            <a:avLst/>
            <a:gdLst>
              <a:gd name="connsiteX0" fmla="*/ 0 w 27550"/>
              <a:gd name="connsiteY0" fmla="*/ 0 h 9015"/>
              <a:gd name="connsiteX1" fmla="*/ 27550 w 27550"/>
              <a:gd name="connsiteY1" fmla="*/ 0 h 9015"/>
              <a:gd name="connsiteX2" fmla="*/ 27550 w 27550"/>
              <a:gd name="connsiteY2" fmla="*/ 9015 h 9015"/>
              <a:gd name="connsiteX3" fmla="*/ 0 w 27550"/>
              <a:gd name="connsiteY3" fmla="*/ 9015 h 9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50" h="9015">
                <a:moveTo>
                  <a:pt x="0" y="0"/>
                </a:moveTo>
                <a:lnTo>
                  <a:pt x="27550" y="0"/>
                </a:lnTo>
                <a:lnTo>
                  <a:pt x="27550" y="9015"/>
                </a:lnTo>
                <a:lnTo>
                  <a:pt x="0" y="9015"/>
                </a:lnTo>
                <a:close/>
              </a:path>
            </a:pathLst>
          </a:custGeom>
          <a:solidFill>
            <a:srgbClr val="FEFEFE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13" name="Freeform: Shape 512">
            <a:extLst>
              <a:ext uri="{FF2B5EF4-FFF2-40B4-BE49-F238E27FC236}">
                <a16:creationId xmlns:a16="http://schemas.microsoft.com/office/drawing/2014/main" id="{C2C7B768-80AA-AD6D-D487-F0B31F684484}"/>
              </a:ext>
            </a:extLst>
          </p:cNvPr>
          <p:cNvSpPr/>
          <p:nvPr/>
        </p:nvSpPr>
        <p:spPr>
          <a:xfrm>
            <a:off x="3193191" y="5503677"/>
            <a:ext cx="39305" cy="48248"/>
          </a:xfrm>
          <a:custGeom>
            <a:avLst/>
            <a:gdLst>
              <a:gd name="connsiteX0" fmla="*/ 13126 w 39305"/>
              <a:gd name="connsiteY0" fmla="*/ 0 h 48248"/>
              <a:gd name="connsiteX1" fmla="*/ 26252 w 39305"/>
              <a:gd name="connsiteY1" fmla="*/ 0 h 48248"/>
              <a:gd name="connsiteX2" fmla="*/ 26252 w 39305"/>
              <a:gd name="connsiteY2" fmla="*/ 15867 h 48248"/>
              <a:gd name="connsiteX3" fmla="*/ 39306 w 39305"/>
              <a:gd name="connsiteY3" fmla="*/ 15867 h 48248"/>
              <a:gd name="connsiteX4" fmla="*/ 39306 w 39305"/>
              <a:gd name="connsiteY4" fmla="*/ 32382 h 48248"/>
              <a:gd name="connsiteX5" fmla="*/ 26252 w 39305"/>
              <a:gd name="connsiteY5" fmla="*/ 32382 h 48248"/>
              <a:gd name="connsiteX6" fmla="*/ 26252 w 39305"/>
              <a:gd name="connsiteY6" fmla="*/ 48249 h 48248"/>
              <a:gd name="connsiteX7" fmla="*/ 13126 w 39305"/>
              <a:gd name="connsiteY7" fmla="*/ 48249 h 48248"/>
              <a:gd name="connsiteX8" fmla="*/ 13126 w 39305"/>
              <a:gd name="connsiteY8" fmla="*/ 32382 h 48248"/>
              <a:gd name="connsiteX9" fmla="*/ 0 w 39305"/>
              <a:gd name="connsiteY9" fmla="*/ 32382 h 48248"/>
              <a:gd name="connsiteX10" fmla="*/ 0 w 39305"/>
              <a:gd name="connsiteY10" fmla="*/ 15867 h 48248"/>
              <a:gd name="connsiteX11" fmla="*/ 13126 w 39305"/>
              <a:gd name="connsiteY11" fmla="*/ 15867 h 48248"/>
              <a:gd name="connsiteX12" fmla="*/ 13126 w 39305"/>
              <a:gd name="connsiteY12" fmla="*/ 0 h 4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9305" h="48248">
                <a:moveTo>
                  <a:pt x="13126" y="0"/>
                </a:moveTo>
                <a:lnTo>
                  <a:pt x="26252" y="0"/>
                </a:lnTo>
                <a:lnTo>
                  <a:pt x="26252" y="15867"/>
                </a:lnTo>
                <a:lnTo>
                  <a:pt x="39306" y="15867"/>
                </a:lnTo>
                <a:lnTo>
                  <a:pt x="39306" y="32382"/>
                </a:lnTo>
                <a:lnTo>
                  <a:pt x="26252" y="32382"/>
                </a:lnTo>
                <a:lnTo>
                  <a:pt x="26252" y="48249"/>
                </a:lnTo>
                <a:lnTo>
                  <a:pt x="13126" y="48249"/>
                </a:lnTo>
                <a:lnTo>
                  <a:pt x="13126" y="32382"/>
                </a:lnTo>
                <a:lnTo>
                  <a:pt x="0" y="32382"/>
                </a:lnTo>
                <a:lnTo>
                  <a:pt x="0" y="15867"/>
                </a:lnTo>
                <a:lnTo>
                  <a:pt x="13126" y="15867"/>
                </a:lnTo>
                <a:lnTo>
                  <a:pt x="13126" y="0"/>
                </a:ln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14" name="Freeform: Shape 513">
            <a:extLst>
              <a:ext uri="{FF2B5EF4-FFF2-40B4-BE49-F238E27FC236}">
                <a16:creationId xmlns:a16="http://schemas.microsoft.com/office/drawing/2014/main" id="{331C90C0-CF61-A416-2E93-8665A1E5721F}"/>
              </a:ext>
            </a:extLst>
          </p:cNvPr>
          <p:cNvSpPr/>
          <p:nvPr/>
        </p:nvSpPr>
        <p:spPr>
          <a:xfrm>
            <a:off x="1351083" y="2040256"/>
            <a:ext cx="447293" cy="384656"/>
          </a:xfrm>
          <a:custGeom>
            <a:avLst/>
            <a:gdLst>
              <a:gd name="connsiteX0" fmla="*/ 437166 w 447293"/>
              <a:gd name="connsiteY0" fmla="*/ 218610 h 384656"/>
              <a:gd name="connsiteX1" fmla="*/ 378532 w 447293"/>
              <a:gd name="connsiteY1" fmla="*/ 218610 h 384656"/>
              <a:gd name="connsiteX2" fmla="*/ 339226 w 447293"/>
              <a:gd name="connsiteY2" fmla="*/ 151033 h 384656"/>
              <a:gd name="connsiteX3" fmla="*/ 330283 w 447293"/>
              <a:gd name="connsiteY3" fmla="*/ 146201 h 384656"/>
              <a:gd name="connsiteX4" fmla="*/ 251743 w 447293"/>
              <a:gd name="connsiteY4" fmla="*/ 146201 h 384656"/>
              <a:gd name="connsiteX5" fmla="*/ 215683 w 447293"/>
              <a:gd name="connsiteY5" fmla="*/ 82807 h 384656"/>
              <a:gd name="connsiteX6" fmla="*/ 254989 w 447293"/>
              <a:gd name="connsiteY6" fmla="*/ 15230 h 384656"/>
              <a:gd name="connsiteX7" fmla="*/ 250878 w 447293"/>
              <a:gd name="connsiteY7" fmla="*/ 1455 h 384656"/>
              <a:gd name="connsiteX8" fmla="*/ 237182 w 447293"/>
              <a:gd name="connsiteY8" fmla="*/ 4707 h 384656"/>
              <a:gd name="connsiteX9" fmla="*/ 237103 w 447293"/>
              <a:gd name="connsiteY9" fmla="*/ 4845 h 384656"/>
              <a:gd name="connsiteX10" fmla="*/ 197797 w 447293"/>
              <a:gd name="connsiteY10" fmla="*/ 73143 h 384656"/>
              <a:gd name="connsiteX11" fmla="*/ 125676 w 447293"/>
              <a:gd name="connsiteY11" fmla="*/ 73143 h 384656"/>
              <a:gd name="connsiteX12" fmla="*/ 86371 w 447293"/>
              <a:gd name="connsiteY12" fmla="*/ 4845 h 384656"/>
              <a:gd name="connsiteX13" fmla="*/ 72596 w 447293"/>
              <a:gd name="connsiteY13" fmla="*/ 1455 h 384656"/>
              <a:gd name="connsiteX14" fmla="*/ 69206 w 447293"/>
              <a:gd name="connsiteY14" fmla="*/ 15230 h 384656"/>
              <a:gd name="connsiteX15" fmla="*/ 107646 w 447293"/>
              <a:gd name="connsiteY15" fmla="*/ 82663 h 384656"/>
              <a:gd name="connsiteX16" fmla="*/ 69062 w 447293"/>
              <a:gd name="connsiteY16" fmla="*/ 150889 h 384656"/>
              <a:gd name="connsiteX17" fmla="*/ 69062 w 447293"/>
              <a:gd name="connsiteY17" fmla="*/ 161202 h 384656"/>
              <a:gd name="connsiteX18" fmla="*/ 107646 w 447293"/>
              <a:gd name="connsiteY18" fmla="*/ 228779 h 384656"/>
              <a:gd name="connsiteX19" fmla="*/ 71586 w 447293"/>
              <a:gd name="connsiteY19" fmla="*/ 291525 h 384656"/>
              <a:gd name="connsiteX20" fmla="*/ 9490 w 447293"/>
              <a:gd name="connsiteY20" fmla="*/ 291525 h 384656"/>
              <a:gd name="connsiteX21" fmla="*/ 6 w 447293"/>
              <a:gd name="connsiteY21" fmla="*/ 302739 h 384656"/>
              <a:gd name="connsiteX22" fmla="*/ 9490 w 447293"/>
              <a:gd name="connsiteY22" fmla="*/ 312223 h 384656"/>
              <a:gd name="connsiteX23" fmla="*/ 71586 w 447293"/>
              <a:gd name="connsiteY23" fmla="*/ 312223 h 384656"/>
              <a:gd name="connsiteX24" fmla="*/ 110892 w 447293"/>
              <a:gd name="connsiteY24" fmla="*/ 379728 h 384656"/>
              <a:gd name="connsiteX25" fmla="*/ 119835 w 447293"/>
              <a:gd name="connsiteY25" fmla="*/ 384560 h 384656"/>
              <a:gd name="connsiteX26" fmla="*/ 203927 w 447293"/>
              <a:gd name="connsiteY26" fmla="*/ 384560 h 384656"/>
              <a:gd name="connsiteX27" fmla="*/ 212870 w 447293"/>
              <a:gd name="connsiteY27" fmla="*/ 379728 h 384656"/>
              <a:gd name="connsiteX28" fmla="*/ 251527 w 447293"/>
              <a:gd name="connsiteY28" fmla="*/ 312223 h 384656"/>
              <a:gd name="connsiteX29" fmla="*/ 330067 w 447293"/>
              <a:gd name="connsiteY29" fmla="*/ 312223 h 384656"/>
              <a:gd name="connsiteX30" fmla="*/ 339010 w 447293"/>
              <a:gd name="connsiteY30" fmla="*/ 306670 h 384656"/>
              <a:gd name="connsiteX31" fmla="*/ 378315 w 447293"/>
              <a:gd name="connsiteY31" fmla="*/ 239093 h 384656"/>
              <a:gd name="connsiteX32" fmla="*/ 436950 w 447293"/>
              <a:gd name="connsiteY32" fmla="*/ 239093 h 384656"/>
              <a:gd name="connsiteX33" fmla="*/ 447263 w 447293"/>
              <a:gd name="connsiteY33" fmla="*/ 228779 h 384656"/>
              <a:gd name="connsiteX34" fmla="*/ 436950 w 447293"/>
              <a:gd name="connsiteY34" fmla="*/ 218466 h 384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47293" h="384656">
                <a:moveTo>
                  <a:pt x="437166" y="218610"/>
                </a:moveTo>
                <a:lnTo>
                  <a:pt x="378532" y="218610"/>
                </a:lnTo>
                <a:lnTo>
                  <a:pt x="339226" y="151033"/>
                </a:lnTo>
                <a:cubicBezTo>
                  <a:pt x="337351" y="147910"/>
                  <a:pt x="333925" y="146057"/>
                  <a:pt x="330283" y="146201"/>
                </a:cubicBezTo>
                <a:lnTo>
                  <a:pt x="251743" y="146201"/>
                </a:lnTo>
                <a:lnTo>
                  <a:pt x="215683" y="82807"/>
                </a:lnTo>
                <a:lnTo>
                  <a:pt x="254989" y="15230"/>
                </a:lnTo>
                <a:cubicBezTo>
                  <a:pt x="257657" y="10290"/>
                  <a:pt x="255818" y="4123"/>
                  <a:pt x="250878" y="1455"/>
                </a:cubicBezTo>
                <a:cubicBezTo>
                  <a:pt x="246197" y="-1430"/>
                  <a:pt x="240067" y="27"/>
                  <a:pt x="237182" y="4707"/>
                </a:cubicBezTo>
                <a:cubicBezTo>
                  <a:pt x="237153" y="4758"/>
                  <a:pt x="237132" y="4801"/>
                  <a:pt x="237103" y="4845"/>
                </a:cubicBezTo>
                <a:lnTo>
                  <a:pt x="197797" y="73143"/>
                </a:lnTo>
                <a:lnTo>
                  <a:pt x="125676" y="73143"/>
                </a:lnTo>
                <a:lnTo>
                  <a:pt x="86371" y="4845"/>
                </a:lnTo>
                <a:cubicBezTo>
                  <a:pt x="83500" y="106"/>
                  <a:pt x="77334" y="-1416"/>
                  <a:pt x="72596" y="1455"/>
                </a:cubicBezTo>
                <a:cubicBezTo>
                  <a:pt x="67857" y="4325"/>
                  <a:pt x="66336" y="10492"/>
                  <a:pt x="69206" y="15230"/>
                </a:cubicBezTo>
                <a:lnTo>
                  <a:pt x="107646" y="82663"/>
                </a:lnTo>
                <a:lnTo>
                  <a:pt x="69062" y="150889"/>
                </a:lnTo>
                <a:cubicBezTo>
                  <a:pt x="66963" y="154005"/>
                  <a:pt x="66963" y="158087"/>
                  <a:pt x="69062" y="161202"/>
                </a:cubicBezTo>
                <a:lnTo>
                  <a:pt x="107646" y="228779"/>
                </a:lnTo>
                <a:lnTo>
                  <a:pt x="71586" y="291525"/>
                </a:lnTo>
                <a:lnTo>
                  <a:pt x="9490" y="291525"/>
                </a:lnTo>
                <a:cubicBezTo>
                  <a:pt x="3771" y="292000"/>
                  <a:pt x="-470" y="297020"/>
                  <a:pt x="6" y="302739"/>
                </a:cubicBezTo>
                <a:cubicBezTo>
                  <a:pt x="424" y="307795"/>
                  <a:pt x="4434" y="311798"/>
                  <a:pt x="9490" y="312223"/>
                </a:cubicBezTo>
                <a:lnTo>
                  <a:pt x="71586" y="312223"/>
                </a:lnTo>
                <a:lnTo>
                  <a:pt x="110892" y="379728"/>
                </a:lnTo>
                <a:cubicBezTo>
                  <a:pt x="112529" y="383089"/>
                  <a:pt x="116128" y="385029"/>
                  <a:pt x="119835" y="384560"/>
                </a:cubicBezTo>
                <a:lnTo>
                  <a:pt x="203927" y="384560"/>
                </a:lnTo>
                <a:cubicBezTo>
                  <a:pt x="207569" y="384704"/>
                  <a:pt x="210995" y="382851"/>
                  <a:pt x="212870" y="379728"/>
                </a:cubicBezTo>
                <a:lnTo>
                  <a:pt x="251527" y="312223"/>
                </a:lnTo>
                <a:lnTo>
                  <a:pt x="330067" y="312223"/>
                </a:lnTo>
                <a:cubicBezTo>
                  <a:pt x="333817" y="312072"/>
                  <a:pt x="337214" y="309966"/>
                  <a:pt x="339010" y="306670"/>
                </a:cubicBezTo>
                <a:lnTo>
                  <a:pt x="378315" y="239093"/>
                </a:lnTo>
                <a:lnTo>
                  <a:pt x="436950" y="239093"/>
                </a:lnTo>
                <a:cubicBezTo>
                  <a:pt x="442647" y="239093"/>
                  <a:pt x="447263" y="234477"/>
                  <a:pt x="447263" y="228779"/>
                </a:cubicBezTo>
                <a:cubicBezTo>
                  <a:pt x="447263" y="223082"/>
                  <a:pt x="442647" y="218466"/>
                  <a:pt x="436950" y="218466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15" name="Freeform: Shape 514">
            <a:extLst>
              <a:ext uri="{FF2B5EF4-FFF2-40B4-BE49-F238E27FC236}">
                <a16:creationId xmlns:a16="http://schemas.microsoft.com/office/drawing/2014/main" id="{A81B3F29-B417-F9A1-895C-65194D5F4F33}"/>
              </a:ext>
            </a:extLst>
          </p:cNvPr>
          <p:cNvSpPr/>
          <p:nvPr/>
        </p:nvSpPr>
        <p:spPr>
          <a:xfrm>
            <a:off x="1440153" y="2133403"/>
            <a:ext cx="145467" cy="125417"/>
          </a:xfrm>
          <a:custGeom>
            <a:avLst/>
            <a:gdLst>
              <a:gd name="connsiteX0" fmla="*/ 36565 w 145467"/>
              <a:gd name="connsiteY0" fmla="*/ 0 h 125417"/>
              <a:gd name="connsiteX1" fmla="*/ 36565 w 145467"/>
              <a:gd name="connsiteY1" fmla="*/ 0 h 125417"/>
              <a:gd name="connsiteX2" fmla="*/ 108902 w 145467"/>
              <a:gd name="connsiteY2" fmla="*/ 0 h 125417"/>
              <a:gd name="connsiteX3" fmla="*/ 145468 w 145467"/>
              <a:gd name="connsiteY3" fmla="*/ 62673 h 125417"/>
              <a:gd name="connsiteX4" fmla="*/ 108902 w 145467"/>
              <a:gd name="connsiteY4" fmla="*/ 125418 h 125417"/>
              <a:gd name="connsiteX5" fmla="*/ 36565 w 145467"/>
              <a:gd name="connsiteY5" fmla="*/ 125418 h 125417"/>
              <a:gd name="connsiteX6" fmla="*/ 0 w 145467"/>
              <a:gd name="connsiteY6" fmla="*/ 62673 h 125417"/>
              <a:gd name="connsiteX7" fmla="*/ 36565 w 145467"/>
              <a:gd name="connsiteY7" fmla="*/ 0 h 125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5467" h="125417">
                <a:moveTo>
                  <a:pt x="36565" y="0"/>
                </a:moveTo>
                <a:lnTo>
                  <a:pt x="36565" y="0"/>
                </a:lnTo>
                <a:lnTo>
                  <a:pt x="108902" y="0"/>
                </a:lnTo>
                <a:lnTo>
                  <a:pt x="145468" y="62673"/>
                </a:lnTo>
                <a:lnTo>
                  <a:pt x="108902" y="125418"/>
                </a:lnTo>
                <a:lnTo>
                  <a:pt x="36565" y="125418"/>
                </a:lnTo>
                <a:lnTo>
                  <a:pt x="0" y="62673"/>
                </a:lnTo>
                <a:lnTo>
                  <a:pt x="36565" y="0"/>
                </a:ln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16" name="Freeform: Shape 515">
            <a:extLst>
              <a:ext uri="{FF2B5EF4-FFF2-40B4-BE49-F238E27FC236}">
                <a16:creationId xmlns:a16="http://schemas.microsoft.com/office/drawing/2014/main" id="{645D71BB-1101-C933-EB0E-E8E35F8D071E}"/>
              </a:ext>
            </a:extLst>
          </p:cNvPr>
          <p:cNvSpPr/>
          <p:nvPr/>
        </p:nvSpPr>
        <p:spPr>
          <a:xfrm>
            <a:off x="1440153" y="2279519"/>
            <a:ext cx="145467" cy="125490"/>
          </a:xfrm>
          <a:custGeom>
            <a:avLst/>
            <a:gdLst>
              <a:gd name="connsiteX0" fmla="*/ 108902 w 145467"/>
              <a:gd name="connsiteY0" fmla="*/ 125490 h 125490"/>
              <a:gd name="connsiteX1" fmla="*/ 108902 w 145467"/>
              <a:gd name="connsiteY1" fmla="*/ 125490 h 125490"/>
              <a:gd name="connsiteX2" fmla="*/ 36565 w 145467"/>
              <a:gd name="connsiteY2" fmla="*/ 125490 h 125490"/>
              <a:gd name="connsiteX3" fmla="*/ 0 w 145467"/>
              <a:gd name="connsiteY3" fmla="*/ 62745 h 125490"/>
              <a:gd name="connsiteX4" fmla="*/ 36565 w 145467"/>
              <a:gd name="connsiteY4" fmla="*/ 0 h 125490"/>
              <a:gd name="connsiteX5" fmla="*/ 108902 w 145467"/>
              <a:gd name="connsiteY5" fmla="*/ 0 h 125490"/>
              <a:gd name="connsiteX6" fmla="*/ 145468 w 145467"/>
              <a:gd name="connsiteY6" fmla="*/ 62745 h 125490"/>
              <a:gd name="connsiteX7" fmla="*/ 108902 w 145467"/>
              <a:gd name="connsiteY7" fmla="*/ 125490 h 125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5467" h="125490">
                <a:moveTo>
                  <a:pt x="108902" y="125490"/>
                </a:moveTo>
                <a:lnTo>
                  <a:pt x="108902" y="125490"/>
                </a:lnTo>
                <a:lnTo>
                  <a:pt x="36565" y="125490"/>
                </a:lnTo>
                <a:lnTo>
                  <a:pt x="0" y="62745"/>
                </a:lnTo>
                <a:lnTo>
                  <a:pt x="36565" y="0"/>
                </a:lnTo>
                <a:lnTo>
                  <a:pt x="108902" y="0"/>
                </a:lnTo>
                <a:lnTo>
                  <a:pt x="145468" y="62745"/>
                </a:lnTo>
                <a:lnTo>
                  <a:pt x="108902" y="125490"/>
                </a:ln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17" name="Freeform: Shape 516">
            <a:extLst>
              <a:ext uri="{FF2B5EF4-FFF2-40B4-BE49-F238E27FC236}">
                <a16:creationId xmlns:a16="http://schemas.microsoft.com/office/drawing/2014/main" id="{69A6FF6C-B743-25FB-44E8-E360AAD433AF}"/>
              </a:ext>
            </a:extLst>
          </p:cNvPr>
          <p:cNvSpPr/>
          <p:nvPr/>
        </p:nvSpPr>
        <p:spPr>
          <a:xfrm>
            <a:off x="2354932" y="2008979"/>
            <a:ext cx="189947" cy="207723"/>
          </a:xfrm>
          <a:custGeom>
            <a:avLst/>
            <a:gdLst>
              <a:gd name="connsiteX0" fmla="*/ 185392 w 189947"/>
              <a:gd name="connsiteY0" fmla="*/ 81629 h 207723"/>
              <a:gd name="connsiteX1" fmla="*/ 185392 w 189947"/>
              <a:gd name="connsiteY1" fmla="*/ 81629 h 207723"/>
              <a:gd name="connsiteX2" fmla="*/ 173031 w 189947"/>
              <a:gd name="connsiteY2" fmla="*/ 35523 h 207723"/>
              <a:gd name="connsiteX3" fmla="*/ 171617 w 189947"/>
              <a:gd name="connsiteY3" fmla="*/ 34751 h 207723"/>
              <a:gd name="connsiteX4" fmla="*/ 115795 w 189947"/>
              <a:gd name="connsiteY4" fmla="*/ 4460 h 207723"/>
              <a:gd name="connsiteX5" fmla="*/ 68535 w 189947"/>
              <a:gd name="connsiteY5" fmla="*/ 17622 h 207723"/>
              <a:gd name="connsiteX6" fmla="*/ 68196 w 189947"/>
              <a:gd name="connsiteY6" fmla="*/ 18235 h 207723"/>
              <a:gd name="connsiteX7" fmla="*/ -30 w 189947"/>
              <a:gd name="connsiteY7" fmla="*/ 143653 h 207723"/>
              <a:gd name="connsiteX8" fmla="*/ 117094 w 189947"/>
              <a:gd name="connsiteY8" fmla="*/ 207696 h 207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947" h="207723">
                <a:moveTo>
                  <a:pt x="185392" y="81629"/>
                </a:moveTo>
                <a:lnTo>
                  <a:pt x="185392" y="81629"/>
                </a:lnTo>
                <a:cubicBezTo>
                  <a:pt x="194710" y="65482"/>
                  <a:pt x="189178" y="44841"/>
                  <a:pt x="173031" y="35523"/>
                </a:cubicBezTo>
                <a:cubicBezTo>
                  <a:pt x="172569" y="35256"/>
                  <a:pt x="172093" y="34996"/>
                  <a:pt x="171617" y="34751"/>
                </a:cubicBezTo>
                <a:lnTo>
                  <a:pt x="115795" y="4460"/>
                </a:lnTo>
                <a:cubicBezTo>
                  <a:pt x="99114" y="-4959"/>
                  <a:pt x="77954" y="933"/>
                  <a:pt x="68535" y="17622"/>
                </a:cubicBezTo>
                <a:cubicBezTo>
                  <a:pt x="68419" y="17824"/>
                  <a:pt x="68304" y="18026"/>
                  <a:pt x="68196" y="18235"/>
                </a:cubicBezTo>
                <a:lnTo>
                  <a:pt x="-30" y="143653"/>
                </a:lnTo>
                <a:lnTo>
                  <a:pt x="117094" y="207696"/>
                </a:ln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18" name="Freeform: Shape 517">
            <a:extLst>
              <a:ext uri="{FF2B5EF4-FFF2-40B4-BE49-F238E27FC236}">
                <a16:creationId xmlns:a16="http://schemas.microsoft.com/office/drawing/2014/main" id="{A343F3A8-528A-E433-6978-840109BDD3C6}"/>
              </a:ext>
            </a:extLst>
          </p:cNvPr>
          <p:cNvSpPr/>
          <p:nvPr/>
        </p:nvSpPr>
        <p:spPr>
          <a:xfrm>
            <a:off x="2299618" y="2157182"/>
            <a:ext cx="171448" cy="151701"/>
          </a:xfrm>
          <a:custGeom>
            <a:avLst/>
            <a:gdLst>
              <a:gd name="connsiteX0" fmla="*/ 50451 w 171448"/>
              <a:gd name="connsiteY0" fmla="*/ 1003 h 151701"/>
              <a:gd name="connsiteX1" fmla="*/ 50451 w 171448"/>
              <a:gd name="connsiteY1" fmla="*/ 1003 h 151701"/>
              <a:gd name="connsiteX2" fmla="*/ 41112 w 171448"/>
              <a:gd name="connsiteY2" fmla="*/ 3167 h 151701"/>
              <a:gd name="connsiteX3" fmla="*/ 40787 w 171448"/>
              <a:gd name="connsiteY3" fmla="*/ 3744 h 151701"/>
              <a:gd name="connsiteX4" fmla="*/ 832 w 171448"/>
              <a:gd name="connsiteY4" fmla="*/ 76802 h 151701"/>
              <a:gd name="connsiteX5" fmla="*/ 3573 w 171448"/>
              <a:gd name="connsiteY5" fmla="*/ 86466 h 151701"/>
              <a:gd name="connsiteX6" fmla="*/ 120769 w 171448"/>
              <a:gd name="connsiteY6" fmla="*/ 150582 h 151701"/>
              <a:gd name="connsiteX7" fmla="*/ 129957 w 171448"/>
              <a:gd name="connsiteY7" fmla="*/ 148692 h 151701"/>
              <a:gd name="connsiteX8" fmla="*/ 130433 w 171448"/>
              <a:gd name="connsiteY8" fmla="*/ 147841 h 151701"/>
              <a:gd name="connsiteX9" fmla="*/ 170388 w 171448"/>
              <a:gd name="connsiteY9" fmla="*/ 74783 h 151701"/>
              <a:gd name="connsiteX10" fmla="*/ 168224 w 171448"/>
              <a:gd name="connsiteY10" fmla="*/ 65443 h 151701"/>
              <a:gd name="connsiteX11" fmla="*/ 167647 w 171448"/>
              <a:gd name="connsiteY11" fmla="*/ 65119 h 151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1448" h="151701">
                <a:moveTo>
                  <a:pt x="50451" y="1003"/>
                </a:moveTo>
                <a:lnTo>
                  <a:pt x="50451" y="1003"/>
                </a:lnTo>
                <a:cubicBezTo>
                  <a:pt x="47278" y="-980"/>
                  <a:pt x="43095" y="-14"/>
                  <a:pt x="41112" y="3167"/>
                </a:cubicBezTo>
                <a:cubicBezTo>
                  <a:pt x="40996" y="3355"/>
                  <a:pt x="40888" y="3542"/>
                  <a:pt x="40787" y="3744"/>
                </a:cubicBezTo>
                <a:lnTo>
                  <a:pt x="832" y="76802"/>
                </a:lnTo>
                <a:cubicBezTo>
                  <a:pt x="-1014" y="80235"/>
                  <a:pt x="197" y="84512"/>
                  <a:pt x="3573" y="86466"/>
                </a:cubicBezTo>
                <a:lnTo>
                  <a:pt x="120769" y="150582"/>
                </a:lnTo>
                <a:cubicBezTo>
                  <a:pt x="123827" y="152594"/>
                  <a:pt x="127945" y="151750"/>
                  <a:pt x="129957" y="148692"/>
                </a:cubicBezTo>
                <a:cubicBezTo>
                  <a:pt x="130137" y="148418"/>
                  <a:pt x="130296" y="148137"/>
                  <a:pt x="130433" y="147841"/>
                </a:cubicBezTo>
                <a:lnTo>
                  <a:pt x="170388" y="74783"/>
                </a:lnTo>
                <a:cubicBezTo>
                  <a:pt x="172371" y="71610"/>
                  <a:pt x="171405" y="67427"/>
                  <a:pt x="168224" y="65443"/>
                </a:cubicBezTo>
                <a:cubicBezTo>
                  <a:pt x="168037" y="65328"/>
                  <a:pt x="167842" y="65220"/>
                  <a:pt x="167647" y="65119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19" name="Freeform: Shape 518">
            <a:extLst>
              <a:ext uri="{FF2B5EF4-FFF2-40B4-BE49-F238E27FC236}">
                <a16:creationId xmlns:a16="http://schemas.microsoft.com/office/drawing/2014/main" id="{51944008-0CC6-D816-4069-0B869A5F41C2}"/>
              </a:ext>
            </a:extLst>
          </p:cNvPr>
          <p:cNvSpPr/>
          <p:nvPr/>
        </p:nvSpPr>
        <p:spPr>
          <a:xfrm>
            <a:off x="2228095" y="2249229"/>
            <a:ext cx="189581" cy="207541"/>
          </a:xfrm>
          <a:custGeom>
            <a:avLst/>
            <a:gdLst>
              <a:gd name="connsiteX0" fmla="*/ 4057 w 189581"/>
              <a:gd name="connsiteY0" fmla="*/ 125391 h 207541"/>
              <a:gd name="connsiteX1" fmla="*/ 17904 w 189581"/>
              <a:gd name="connsiteY1" fmla="*/ 172270 h 207541"/>
              <a:gd name="connsiteX2" fmla="*/ 73725 w 189581"/>
              <a:gd name="connsiteY2" fmla="*/ 203354 h 207541"/>
              <a:gd name="connsiteX3" fmla="*/ 121325 w 189581"/>
              <a:gd name="connsiteY3" fmla="*/ 189507 h 207541"/>
              <a:gd name="connsiteX4" fmla="*/ 189551 w 189581"/>
              <a:gd name="connsiteY4" fmla="*/ 63368 h 207541"/>
              <a:gd name="connsiteX5" fmla="*/ 72355 w 189581"/>
              <a:gd name="connsiteY5" fmla="*/ -27 h 207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9581" h="207541">
                <a:moveTo>
                  <a:pt x="4057" y="125391"/>
                </a:moveTo>
                <a:cubicBezTo>
                  <a:pt x="-4865" y="142181"/>
                  <a:pt x="1294" y="163024"/>
                  <a:pt x="17904" y="172270"/>
                </a:cubicBezTo>
                <a:lnTo>
                  <a:pt x="73725" y="203354"/>
                </a:lnTo>
                <a:cubicBezTo>
                  <a:pt x="90724" y="212383"/>
                  <a:pt x="111820" y="206246"/>
                  <a:pt x="121325" y="189507"/>
                </a:cubicBezTo>
                <a:lnTo>
                  <a:pt x="189551" y="63368"/>
                </a:lnTo>
                <a:lnTo>
                  <a:pt x="72355" y="-27"/>
                </a:ln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20" name="Freeform: Shape 519">
            <a:extLst>
              <a:ext uri="{FF2B5EF4-FFF2-40B4-BE49-F238E27FC236}">
                <a16:creationId xmlns:a16="http://schemas.microsoft.com/office/drawing/2014/main" id="{B0E0F1D1-F368-1B13-1D3C-3C971618D4CC}"/>
              </a:ext>
            </a:extLst>
          </p:cNvPr>
          <p:cNvSpPr/>
          <p:nvPr/>
        </p:nvSpPr>
        <p:spPr>
          <a:xfrm>
            <a:off x="2413728" y="2050369"/>
            <a:ext cx="38238" cy="52346"/>
          </a:xfrm>
          <a:custGeom>
            <a:avLst/>
            <a:gdLst>
              <a:gd name="connsiteX0" fmla="*/ 33561 w 38238"/>
              <a:gd name="connsiteY0" fmla="*/ 933 h 52346"/>
              <a:gd name="connsiteX1" fmla="*/ 33561 w 38238"/>
              <a:gd name="connsiteY1" fmla="*/ 933 h 52346"/>
              <a:gd name="connsiteX2" fmla="*/ 37022 w 38238"/>
              <a:gd name="connsiteY2" fmla="*/ 14059 h 52346"/>
              <a:gd name="connsiteX3" fmla="*/ 24416 w 38238"/>
              <a:gd name="connsiteY3" fmla="*/ 17824 h 52346"/>
              <a:gd name="connsiteX4" fmla="*/ 23896 w 38238"/>
              <a:gd name="connsiteY4" fmla="*/ 17521 h 52346"/>
              <a:gd name="connsiteX5" fmla="*/ 10770 w 38238"/>
              <a:gd name="connsiteY5" fmla="*/ 21632 h 52346"/>
              <a:gd name="connsiteX6" fmla="*/ 13973 w 38238"/>
              <a:gd name="connsiteY6" fmla="*/ 34606 h 52346"/>
              <a:gd name="connsiteX7" fmla="*/ 14232 w 38238"/>
              <a:gd name="connsiteY7" fmla="*/ 34758 h 52346"/>
              <a:gd name="connsiteX8" fmla="*/ 18170 w 38238"/>
              <a:gd name="connsiteY8" fmla="*/ 46990 h 52346"/>
              <a:gd name="connsiteX9" fmla="*/ 17694 w 38238"/>
              <a:gd name="connsiteY9" fmla="*/ 47812 h 52346"/>
              <a:gd name="connsiteX10" fmla="*/ 6530 w 38238"/>
              <a:gd name="connsiteY10" fmla="*/ 51403 h 52346"/>
              <a:gd name="connsiteX11" fmla="*/ 5289 w 38238"/>
              <a:gd name="connsiteY11" fmla="*/ 50624 h 52346"/>
              <a:gd name="connsiteX12" fmla="*/ 688 w 38238"/>
              <a:gd name="connsiteY12" fmla="*/ 39063 h 52346"/>
              <a:gd name="connsiteX13" fmla="*/ 1106 w 38238"/>
              <a:gd name="connsiteY13" fmla="*/ 38220 h 52346"/>
              <a:gd name="connsiteX14" fmla="*/ 13713 w 38238"/>
              <a:gd name="connsiteY14" fmla="*/ 34455 h 52346"/>
              <a:gd name="connsiteX15" fmla="*/ 14232 w 38238"/>
              <a:gd name="connsiteY15" fmla="*/ 34758 h 52346"/>
              <a:gd name="connsiteX16" fmla="*/ 27358 w 38238"/>
              <a:gd name="connsiteY16" fmla="*/ 30575 h 52346"/>
              <a:gd name="connsiteX17" fmla="*/ 24199 w 38238"/>
              <a:gd name="connsiteY17" fmla="*/ 17694 h 52346"/>
              <a:gd name="connsiteX18" fmla="*/ 23896 w 38238"/>
              <a:gd name="connsiteY18" fmla="*/ 17521 h 52346"/>
              <a:gd name="connsiteX19" fmla="*/ 19980 w 38238"/>
              <a:gd name="connsiteY19" fmla="*/ 5174 h 52346"/>
              <a:gd name="connsiteX20" fmla="*/ 20435 w 38238"/>
              <a:gd name="connsiteY20" fmla="*/ 4395 h 52346"/>
              <a:gd name="connsiteX21" fmla="*/ 33561 w 38238"/>
              <a:gd name="connsiteY21" fmla="*/ 933 h 52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8238" h="52346">
                <a:moveTo>
                  <a:pt x="33561" y="933"/>
                </a:moveTo>
                <a:lnTo>
                  <a:pt x="33561" y="933"/>
                </a:lnTo>
                <a:cubicBezTo>
                  <a:pt x="37982" y="3724"/>
                  <a:pt x="39496" y="9451"/>
                  <a:pt x="37022" y="14059"/>
                </a:cubicBezTo>
                <a:cubicBezTo>
                  <a:pt x="34577" y="18581"/>
                  <a:pt x="28938" y="20269"/>
                  <a:pt x="24416" y="17824"/>
                </a:cubicBezTo>
                <a:cubicBezTo>
                  <a:pt x="24243" y="17730"/>
                  <a:pt x="24069" y="17629"/>
                  <a:pt x="23896" y="17521"/>
                </a:cubicBezTo>
                <a:cubicBezTo>
                  <a:pt x="19122" y="15242"/>
                  <a:pt x="13388" y="17031"/>
                  <a:pt x="10770" y="21632"/>
                </a:cubicBezTo>
                <a:cubicBezTo>
                  <a:pt x="8073" y="26096"/>
                  <a:pt x="9501" y="31909"/>
                  <a:pt x="13973" y="34606"/>
                </a:cubicBezTo>
                <a:cubicBezTo>
                  <a:pt x="14059" y="34657"/>
                  <a:pt x="14146" y="34707"/>
                  <a:pt x="14232" y="34758"/>
                </a:cubicBezTo>
                <a:cubicBezTo>
                  <a:pt x="18696" y="37051"/>
                  <a:pt x="20463" y="42525"/>
                  <a:pt x="18170" y="46990"/>
                </a:cubicBezTo>
                <a:cubicBezTo>
                  <a:pt x="18026" y="47271"/>
                  <a:pt x="17867" y="47545"/>
                  <a:pt x="17694" y="47812"/>
                </a:cubicBezTo>
                <a:cubicBezTo>
                  <a:pt x="15602" y="51887"/>
                  <a:pt x="10604" y="53495"/>
                  <a:pt x="6530" y="51403"/>
                </a:cubicBezTo>
                <a:cubicBezTo>
                  <a:pt x="6090" y="51180"/>
                  <a:pt x="5679" y="50920"/>
                  <a:pt x="5289" y="50624"/>
                </a:cubicBezTo>
                <a:cubicBezTo>
                  <a:pt x="825" y="48706"/>
                  <a:pt x="-1230" y="43528"/>
                  <a:pt x="688" y="39063"/>
                </a:cubicBezTo>
                <a:cubicBezTo>
                  <a:pt x="810" y="38775"/>
                  <a:pt x="955" y="38494"/>
                  <a:pt x="1106" y="38220"/>
                </a:cubicBezTo>
                <a:cubicBezTo>
                  <a:pt x="3551" y="33698"/>
                  <a:pt x="9191" y="32017"/>
                  <a:pt x="13713" y="34455"/>
                </a:cubicBezTo>
                <a:cubicBezTo>
                  <a:pt x="13886" y="34549"/>
                  <a:pt x="14059" y="34650"/>
                  <a:pt x="14232" y="34758"/>
                </a:cubicBezTo>
                <a:cubicBezTo>
                  <a:pt x="19028" y="37030"/>
                  <a:pt x="24762" y="35198"/>
                  <a:pt x="27358" y="30575"/>
                </a:cubicBezTo>
                <a:cubicBezTo>
                  <a:pt x="30041" y="26147"/>
                  <a:pt x="28627" y="20384"/>
                  <a:pt x="24199" y="17694"/>
                </a:cubicBezTo>
                <a:cubicBezTo>
                  <a:pt x="24098" y="17636"/>
                  <a:pt x="23997" y="17579"/>
                  <a:pt x="23896" y="17521"/>
                </a:cubicBezTo>
                <a:cubicBezTo>
                  <a:pt x="19403" y="15191"/>
                  <a:pt x="17651" y="9667"/>
                  <a:pt x="19980" y="5174"/>
                </a:cubicBezTo>
                <a:cubicBezTo>
                  <a:pt x="20117" y="4907"/>
                  <a:pt x="20269" y="4648"/>
                  <a:pt x="20435" y="4395"/>
                </a:cubicBezTo>
                <a:cubicBezTo>
                  <a:pt x="23435" y="277"/>
                  <a:pt x="28916" y="-1173"/>
                  <a:pt x="33561" y="933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21" name="Freeform: Shape 520">
            <a:extLst>
              <a:ext uri="{FF2B5EF4-FFF2-40B4-BE49-F238E27FC236}">
                <a16:creationId xmlns:a16="http://schemas.microsoft.com/office/drawing/2014/main" id="{9F57B645-C024-6DA9-6C71-6632ED0D1EF9}"/>
              </a:ext>
            </a:extLst>
          </p:cNvPr>
          <p:cNvSpPr/>
          <p:nvPr/>
        </p:nvSpPr>
        <p:spPr>
          <a:xfrm>
            <a:off x="2434141" y="2061952"/>
            <a:ext cx="38417" cy="52435"/>
          </a:xfrm>
          <a:custGeom>
            <a:avLst/>
            <a:gdLst>
              <a:gd name="connsiteX0" fmla="*/ 33124 w 38417"/>
              <a:gd name="connsiteY0" fmla="*/ 1106 h 52435"/>
              <a:gd name="connsiteX1" fmla="*/ 33124 w 38417"/>
              <a:gd name="connsiteY1" fmla="*/ 1106 h 52435"/>
              <a:gd name="connsiteX2" fmla="*/ 37379 w 38417"/>
              <a:gd name="connsiteY2" fmla="*/ 13879 h 52435"/>
              <a:gd name="connsiteX3" fmla="*/ 37235 w 38417"/>
              <a:gd name="connsiteY3" fmla="*/ 14160 h 52435"/>
              <a:gd name="connsiteX4" fmla="*/ 24874 w 38417"/>
              <a:gd name="connsiteY4" fmla="*/ 18026 h 52435"/>
              <a:gd name="connsiteX5" fmla="*/ 24181 w 38417"/>
              <a:gd name="connsiteY5" fmla="*/ 17622 h 52435"/>
              <a:gd name="connsiteX6" fmla="*/ 11055 w 38417"/>
              <a:gd name="connsiteY6" fmla="*/ 21084 h 52435"/>
              <a:gd name="connsiteX7" fmla="*/ 13998 w 38417"/>
              <a:gd name="connsiteY7" fmla="*/ 33907 h 52435"/>
              <a:gd name="connsiteX8" fmla="*/ 14517 w 38417"/>
              <a:gd name="connsiteY8" fmla="*/ 34210 h 52435"/>
              <a:gd name="connsiteX9" fmla="*/ 18880 w 38417"/>
              <a:gd name="connsiteY9" fmla="*/ 47054 h 52435"/>
              <a:gd name="connsiteX10" fmla="*/ 6029 w 38417"/>
              <a:gd name="connsiteY10" fmla="*/ 51418 h 52435"/>
              <a:gd name="connsiteX11" fmla="*/ 4853 w 38417"/>
              <a:gd name="connsiteY11" fmla="*/ 50725 h 52435"/>
              <a:gd name="connsiteX12" fmla="*/ 785 w 38417"/>
              <a:gd name="connsiteY12" fmla="*/ 39402 h 52435"/>
              <a:gd name="connsiteX13" fmla="*/ 1391 w 38417"/>
              <a:gd name="connsiteY13" fmla="*/ 38321 h 52435"/>
              <a:gd name="connsiteX14" fmla="*/ 14149 w 38417"/>
              <a:gd name="connsiteY14" fmla="*/ 34015 h 52435"/>
              <a:gd name="connsiteX15" fmla="*/ 14517 w 38417"/>
              <a:gd name="connsiteY15" fmla="*/ 34210 h 52435"/>
              <a:gd name="connsiteX16" fmla="*/ 27246 w 38417"/>
              <a:gd name="connsiteY16" fmla="*/ 31310 h 52435"/>
              <a:gd name="connsiteX17" fmla="*/ 27571 w 38417"/>
              <a:gd name="connsiteY17" fmla="*/ 30748 h 52435"/>
              <a:gd name="connsiteX18" fmla="*/ 24549 w 38417"/>
              <a:gd name="connsiteY18" fmla="*/ 17838 h 52435"/>
              <a:gd name="connsiteX19" fmla="*/ 24181 w 38417"/>
              <a:gd name="connsiteY19" fmla="*/ 17622 h 52435"/>
              <a:gd name="connsiteX20" fmla="*/ 20395 w 38417"/>
              <a:gd name="connsiteY20" fmla="*/ 4893 h 52435"/>
              <a:gd name="connsiteX21" fmla="*/ 33124 w 38417"/>
              <a:gd name="connsiteY21" fmla="*/ 1106 h 5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8417" h="52435">
                <a:moveTo>
                  <a:pt x="33124" y="1106"/>
                </a:moveTo>
                <a:lnTo>
                  <a:pt x="33124" y="1106"/>
                </a:lnTo>
                <a:cubicBezTo>
                  <a:pt x="37827" y="3457"/>
                  <a:pt x="39731" y="9177"/>
                  <a:pt x="37379" y="13879"/>
                </a:cubicBezTo>
                <a:cubicBezTo>
                  <a:pt x="37336" y="13972"/>
                  <a:pt x="37286" y="14066"/>
                  <a:pt x="37235" y="14160"/>
                </a:cubicBezTo>
                <a:cubicBezTo>
                  <a:pt x="34884" y="18639"/>
                  <a:pt x="29352" y="20370"/>
                  <a:pt x="24874" y="18026"/>
                </a:cubicBezTo>
                <a:cubicBezTo>
                  <a:pt x="24636" y="17896"/>
                  <a:pt x="24405" y="17766"/>
                  <a:pt x="24181" y="17622"/>
                </a:cubicBezTo>
                <a:cubicBezTo>
                  <a:pt x="19573" y="15148"/>
                  <a:pt x="13839" y="16663"/>
                  <a:pt x="11055" y="21084"/>
                </a:cubicBezTo>
                <a:cubicBezTo>
                  <a:pt x="8329" y="25440"/>
                  <a:pt x="9642" y="31181"/>
                  <a:pt x="13998" y="33907"/>
                </a:cubicBezTo>
                <a:cubicBezTo>
                  <a:pt x="14171" y="34015"/>
                  <a:pt x="14344" y="34116"/>
                  <a:pt x="14517" y="34210"/>
                </a:cubicBezTo>
                <a:cubicBezTo>
                  <a:pt x="19270" y="36554"/>
                  <a:pt x="21217" y="42302"/>
                  <a:pt x="18880" y="47054"/>
                </a:cubicBezTo>
                <a:cubicBezTo>
                  <a:pt x="16537" y="51807"/>
                  <a:pt x="10781" y="53762"/>
                  <a:pt x="6029" y="51418"/>
                </a:cubicBezTo>
                <a:cubicBezTo>
                  <a:pt x="5625" y="51216"/>
                  <a:pt x="5228" y="50985"/>
                  <a:pt x="4853" y="50725"/>
                </a:cubicBezTo>
                <a:cubicBezTo>
                  <a:pt x="598" y="48720"/>
                  <a:pt x="-1220" y="43650"/>
                  <a:pt x="785" y="39402"/>
                </a:cubicBezTo>
                <a:cubicBezTo>
                  <a:pt x="958" y="39027"/>
                  <a:pt x="1160" y="38667"/>
                  <a:pt x="1391" y="38321"/>
                </a:cubicBezTo>
                <a:cubicBezTo>
                  <a:pt x="3728" y="33611"/>
                  <a:pt x="9440" y="31685"/>
                  <a:pt x="14149" y="34015"/>
                </a:cubicBezTo>
                <a:cubicBezTo>
                  <a:pt x="14272" y="34080"/>
                  <a:pt x="14395" y="34145"/>
                  <a:pt x="14517" y="34210"/>
                </a:cubicBezTo>
                <a:cubicBezTo>
                  <a:pt x="18830" y="36921"/>
                  <a:pt x="24535" y="35623"/>
                  <a:pt x="27246" y="31310"/>
                </a:cubicBezTo>
                <a:cubicBezTo>
                  <a:pt x="27362" y="31123"/>
                  <a:pt x="27470" y="30935"/>
                  <a:pt x="27571" y="30748"/>
                </a:cubicBezTo>
                <a:cubicBezTo>
                  <a:pt x="30304" y="26348"/>
                  <a:pt x="28948" y="20572"/>
                  <a:pt x="24549" y="17838"/>
                </a:cubicBezTo>
                <a:cubicBezTo>
                  <a:pt x="24427" y="17766"/>
                  <a:pt x="24304" y="17694"/>
                  <a:pt x="24181" y="17622"/>
                </a:cubicBezTo>
                <a:cubicBezTo>
                  <a:pt x="19623" y="15155"/>
                  <a:pt x="17928" y="9451"/>
                  <a:pt x="20395" y="4893"/>
                </a:cubicBezTo>
                <a:cubicBezTo>
                  <a:pt x="22861" y="335"/>
                  <a:pt x="28566" y="-1360"/>
                  <a:pt x="33124" y="1106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22" name="Freeform: Shape 521">
            <a:extLst>
              <a:ext uri="{FF2B5EF4-FFF2-40B4-BE49-F238E27FC236}">
                <a16:creationId xmlns:a16="http://schemas.microsoft.com/office/drawing/2014/main" id="{63F548DB-6778-5326-CA30-D89E67FB2626}"/>
              </a:ext>
            </a:extLst>
          </p:cNvPr>
          <p:cNvSpPr/>
          <p:nvPr/>
        </p:nvSpPr>
        <p:spPr>
          <a:xfrm>
            <a:off x="2454840" y="2073809"/>
            <a:ext cx="37983" cy="52034"/>
          </a:xfrm>
          <a:custGeom>
            <a:avLst/>
            <a:gdLst>
              <a:gd name="connsiteX0" fmla="*/ 33124 w 37983"/>
              <a:gd name="connsiteY0" fmla="*/ 933 h 52034"/>
              <a:gd name="connsiteX1" fmla="*/ 33124 w 37983"/>
              <a:gd name="connsiteY1" fmla="*/ 933 h 52034"/>
              <a:gd name="connsiteX2" fmla="*/ 36802 w 37983"/>
              <a:gd name="connsiteY2" fmla="*/ 13562 h 52034"/>
              <a:gd name="connsiteX3" fmla="*/ 36514 w 37983"/>
              <a:gd name="connsiteY3" fmla="*/ 14059 h 52034"/>
              <a:gd name="connsiteX4" fmla="*/ 24282 w 37983"/>
              <a:gd name="connsiteY4" fmla="*/ 17997 h 52034"/>
              <a:gd name="connsiteX5" fmla="*/ 23460 w 37983"/>
              <a:gd name="connsiteY5" fmla="*/ 17521 h 52034"/>
              <a:gd name="connsiteX6" fmla="*/ 11055 w 37983"/>
              <a:gd name="connsiteY6" fmla="*/ 20983 h 52034"/>
              <a:gd name="connsiteX7" fmla="*/ 14445 w 37983"/>
              <a:gd name="connsiteY7" fmla="*/ 34758 h 52034"/>
              <a:gd name="connsiteX8" fmla="*/ 17979 w 37983"/>
              <a:gd name="connsiteY8" fmla="*/ 47812 h 52034"/>
              <a:gd name="connsiteX9" fmla="*/ 4853 w 37983"/>
              <a:gd name="connsiteY9" fmla="*/ 50624 h 52034"/>
              <a:gd name="connsiteX10" fmla="*/ 785 w 37983"/>
              <a:gd name="connsiteY10" fmla="*/ 39301 h 52034"/>
              <a:gd name="connsiteX11" fmla="*/ 1391 w 37983"/>
              <a:gd name="connsiteY11" fmla="*/ 38220 h 52034"/>
              <a:gd name="connsiteX12" fmla="*/ 13882 w 37983"/>
              <a:gd name="connsiteY12" fmla="*/ 34433 h 52034"/>
              <a:gd name="connsiteX13" fmla="*/ 14445 w 37983"/>
              <a:gd name="connsiteY13" fmla="*/ 34758 h 52034"/>
              <a:gd name="connsiteX14" fmla="*/ 27758 w 37983"/>
              <a:gd name="connsiteY14" fmla="*/ 31253 h 52034"/>
              <a:gd name="connsiteX15" fmla="*/ 24253 w 37983"/>
              <a:gd name="connsiteY15" fmla="*/ 17939 h 52034"/>
              <a:gd name="connsiteX16" fmla="*/ 23460 w 37983"/>
              <a:gd name="connsiteY16" fmla="*/ 17521 h 52034"/>
              <a:gd name="connsiteX17" fmla="*/ 19998 w 37983"/>
              <a:gd name="connsiteY17" fmla="*/ 4395 h 52034"/>
              <a:gd name="connsiteX18" fmla="*/ 33124 w 37983"/>
              <a:gd name="connsiteY18" fmla="*/ 933 h 5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7983" h="52034">
                <a:moveTo>
                  <a:pt x="33124" y="933"/>
                </a:moveTo>
                <a:lnTo>
                  <a:pt x="33124" y="933"/>
                </a:lnTo>
                <a:cubicBezTo>
                  <a:pt x="37632" y="3407"/>
                  <a:pt x="39276" y="9061"/>
                  <a:pt x="36802" y="13562"/>
                </a:cubicBezTo>
                <a:cubicBezTo>
                  <a:pt x="36716" y="13735"/>
                  <a:pt x="36615" y="13901"/>
                  <a:pt x="36514" y="14059"/>
                </a:cubicBezTo>
                <a:cubicBezTo>
                  <a:pt x="34220" y="18524"/>
                  <a:pt x="28746" y="20290"/>
                  <a:pt x="24282" y="17997"/>
                </a:cubicBezTo>
                <a:cubicBezTo>
                  <a:pt x="24001" y="17853"/>
                  <a:pt x="23727" y="17694"/>
                  <a:pt x="23460" y="17521"/>
                </a:cubicBezTo>
                <a:cubicBezTo>
                  <a:pt x="19046" y="15314"/>
                  <a:pt x="13688" y="16814"/>
                  <a:pt x="11055" y="20983"/>
                </a:cubicBezTo>
                <a:cubicBezTo>
                  <a:pt x="8228" y="25728"/>
                  <a:pt x="9735" y="31866"/>
                  <a:pt x="14445" y="34758"/>
                </a:cubicBezTo>
                <a:cubicBezTo>
                  <a:pt x="18981" y="37426"/>
                  <a:pt x="20546" y="43225"/>
                  <a:pt x="17979" y="47812"/>
                </a:cubicBezTo>
                <a:cubicBezTo>
                  <a:pt x="15007" y="52031"/>
                  <a:pt x="9288" y="53257"/>
                  <a:pt x="4853" y="50624"/>
                </a:cubicBezTo>
                <a:cubicBezTo>
                  <a:pt x="598" y="48620"/>
                  <a:pt x="-1220" y="43549"/>
                  <a:pt x="785" y="39301"/>
                </a:cubicBezTo>
                <a:cubicBezTo>
                  <a:pt x="958" y="38926"/>
                  <a:pt x="1160" y="38566"/>
                  <a:pt x="1391" y="38220"/>
                </a:cubicBezTo>
                <a:cubicBezTo>
                  <a:pt x="3793" y="33727"/>
                  <a:pt x="9389" y="32032"/>
                  <a:pt x="13882" y="34433"/>
                </a:cubicBezTo>
                <a:cubicBezTo>
                  <a:pt x="14077" y="34534"/>
                  <a:pt x="14265" y="34643"/>
                  <a:pt x="14445" y="34758"/>
                </a:cubicBezTo>
                <a:cubicBezTo>
                  <a:pt x="19090" y="37470"/>
                  <a:pt x="25054" y="35897"/>
                  <a:pt x="27758" y="31253"/>
                </a:cubicBezTo>
                <a:cubicBezTo>
                  <a:pt x="30470" y="26608"/>
                  <a:pt x="28898" y="20644"/>
                  <a:pt x="24253" y="17939"/>
                </a:cubicBezTo>
                <a:cubicBezTo>
                  <a:pt x="23994" y="17788"/>
                  <a:pt x="23727" y="17644"/>
                  <a:pt x="23460" y="17521"/>
                </a:cubicBezTo>
                <a:cubicBezTo>
                  <a:pt x="18945" y="14802"/>
                  <a:pt x="17409" y="8989"/>
                  <a:pt x="19998" y="4395"/>
                </a:cubicBezTo>
                <a:cubicBezTo>
                  <a:pt x="22998" y="277"/>
                  <a:pt x="28480" y="-1173"/>
                  <a:pt x="33124" y="933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23" name="Freeform: Shape 522">
            <a:extLst>
              <a:ext uri="{FF2B5EF4-FFF2-40B4-BE49-F238E27FC236}">
                <a16:creationId xmlns:a16="http://schemas.microsoft.com/office/drawing/2014/main" id="{EF98FA7F-BE4F-60FD-102C-A9BAF7F9B929}"/>
              </a:ext>
            </a:extLst>
          </p:cNvPr>
          <p:cNvSpPr/>
          <p:nvPr/>
        </p:nvSpPr>
        <p:spPr>
          <a:xfrm>
            <a:off x="2475452" y="2085469"/>
            <a:ext cx="38520" cy="52195"/>
          </a:xfrm>
          <a:custGeom>
            <a:avLst/>
            <a:gdLst>
              <a:gd name="connsiteX0" fmla="*/ 33139 w 38520"/>
              <a:gd name="connsiteY0" fmla="*/ 1389 h 52195"/>
              <a:gd name="connsiteX1" fmla="*/ 33139 w 38520"/>
              <a:gd name="connsiteY1" fmla="*/ 1389 h 52195"/>
              <a:gd name="connsiteX2" fmla="*/ 37502 w 38520"/>
              <a:gd name="connsiteY2" fmla="*/ 14234 h 52195"/>
              <a:gd name="connsiteX3" fmla="*/ 24657 w 38520"/>
              <a:gd name="connsiteY3" fmla="*/ 18597 h 52195"/>
              <a:gd name="connsiteX4" fmla="*/ 23475 w 38520"/>
              <a:gd name="connsiteY4" fmla="*/ 17905 h 52195"/>
              <a:gd name="connsiteX5" fmla="*/ 10421 w 38520"/>
              <a:gd name="connsiteY5" fmla="*/ 21367 h 52195"/>
              <a:gd name="connsiteX6" fmla="*/ 13363 w 38520"/>
              <a:gd name="connsiteY6" fmla="*/ 34190 h 52195"/>
              <a:gd name="connsiteX7" fmla="*/ 13883 w 38520"/>
              <a:gd name="connsiteY7" fmla="*/ 34493 h 52195"/>
              <a:gd name="connsiteX8" fmla="*/ 17993 w 38520"/>
              <a:gd name="connsiteY8" fmla="*/ 47546 h 52195"/>
              <a:gd name="connsiteX9" fmla="*/ 4593 w 38520"/>
              <a:gd name="connsiteY9" fmla="*/ 50720 h 52195"/>
              <a:gd name="connsiteX10" fmla="*/ 756 w 38520"/>
              <a:gd name="connsiteY10" fmla="*/ 38603 h 52195"/>
              <a:gd name="connsiteX11" fmla="*/ 13515 w 38520"/>
              <a:gd name="connsiteY11" fmla="*/ 34298 h 52195"/>
              <a:gd name="connsiteX12" fmla="*/ 13883 w 38520"/>
              <a:gd name="connsiteY12" fmla="*/ 34493 h 52195"/>
              <a:gd name="connsiteX13" fmla="*/ 26706 w 38520"/>
              <a:gd name="connsiteY13" fmla="*/ 31550 h 52195"/>
              <a:gd name="connsiteX14" fmla="*/ 27009 w 38520"/>
              <a:gd name="connsiteY14" fmla="*/ 31031 h 52195"/>
              <a:gd name="connsiteX15" fmla="*/ 23763 w 38520"/>
              <a:gd name="connsiteY15" fmla="*/ 18071 h 52195"/>
              <a:gd name="connsiteX16" fmla="*/ 23475 w 38520"/>
              <a:gd name="connsiteY16" fmla="*/ 17905 h 52195"/>
              <a:gd name="connsiteX17" fmla="*/ 20085 w 38520"/>
              <a:gd name="connsiteY17" fmla="*/ 4851 h 52195"/>
              <a:gd name="connsiteX18" fmla="*/ 32576 w 38520"/>
              <a:gd name="connsiteY18" fmla="*/ 1065 h 52195"/>
              <a:gd name="connsiteX19" fmla="*/ 33139 w 38520"/>
              <a:gd name="connsiteY19" fmla="*/ 1389 h 52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8520" h="52195">
                <a:moveTo>
                  <a:pt x="33139" y="1389"/>
                </a:moveTo>
                <a:lnTo>
                  <a:pt x="33139" y="1389"/>
                </a:lnTo>
                <a:cubicBezTo>
                  <a:pt x="37892" y="3733"/>
                  <a:pt x="39839" y="9481"/>
                  <a:pt x="37502" y="14234"/>
                </a:cubicBezTo>
                <a:cubicBezTo>
                  <a:pt x="35158" y="18987"/>
                  <a:pt x="29403" y="20941"/>
                  <a:pt x="24657" y="18597"/>
                </a:cubicBezTo>
                <a:cubicBezTo>
                  <a:pt x="24246" y="18395"/>
                  <a:pt x="23850" y="18164"/>
                  <a:pt x="23475" y="17905"/>
                </a:cubicBezTo>
                <a:cubicBezTo>
                  <a:pt x="18880" y="15518"/>
                  <a:pt x="13226" y="17018"/>
                  <a:pt x="10421" y="21367"/>
                </a:cubicBezTo>
                <a:cubicBezTo>
                  <a:pt x="7695" y="25723"/>
                  <a:pt x="9007" y="31463"/>
                  <a:pt x="13363" y="34190"/>
                </a:cubicBezTo>
                <a:cubicBezTo>
                  <a:pt x="13536" y="34298"/>
                  <a:pt x="13710" y="34399"/>
                  <a:pt x="13883" y="34493"/>
                </a:cubicBezTo>
                <a:cubicBezTo>
                  <a:pt x="18470" y="37089"/>
                  <a:pt x="20265" y="42794"/>
                  <a:pt x="17993" y="47546"/>
                </a:cubicBezTo>
                <a:cubicBezTo>
                  <a:pt x="15166" y="52119"/>
                  <a:pt x="9173" y="53540"/>
                  <a:pt x="4593" y="50720"/>
                </a:cubicBezTo>
                <a:cubicBezTo>
                  <a:pt x="490" y="48188"/>
                  <a:pt x="-1140" y="43032"/>
                  <a:pt x="756" y="38603"/>
                </a:cubicBezTo>
                <a:cubicBezTo>
                  <a:pt x="3093" y="33894"/>
                  <a:pt x="8805" y="31968"/>
                  <a:pt x="13515" y="34298"/>
                </a:cubicBezTo>
                <a:cubicBezTo>
                  <a:pt x="13637" y="34363"/>
                  <a:pt x="13760" y="34428"/>
                  <a:pt x="13883" y="34493"/>
                </a:cubicBezTo>
                <a:cubicBezTo>
                  <a:pt x="18239" y="37219"/>
                  <a:pt x="23979" y="35906"/>
                  <a:pt x="26706" y="31550"/>
                </a:cubicBezTo>
                <a:cubicBezTo>
                  <a:pt x="26814" y="31377"/>
                  <a:pt x="26915" y="31204"/>
                  <a:pt x="27009" y="31031"/>
                </a:cubicBezTo>
                <a:cubicBezTo>
                  <a:pt x="29692" y="26552"/>
                  <a:pt x="28235" y="20754"/>
                  <a:pt x="23763" y="18071"/>
                </a:cubicBezTo>
                <a:cubicBezTo>
                  <a:pt x="23669" y="18013"/>
                  <a:pt x="23568" y="17955"/>
                  <a:pt x="23475" y="17905"/>
                </a:cubicBezTo>
                <a:cubicBezTo>
                  <a:pt x="19025" y="15164"/>
                  <a:pt x="17532" y="9409"/>
                  <a:pt x="20085" y="4851"/>
                </a:cubicBezTo>
                <a:cubicBezTo>
                  <a:pt x="22486" y="358"/>
                  <a:pt x="28083" y="-1337"/>
                  <a:pt x="32576" y="1065"/>
                </a:cubicBezTo>
                <a:cubicBezTo>
                  <a:pt x="32771" y="1166"/>
                  <a:pt x="32959" y="1274"/>
                  <a:pt x="33139" y="1389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24" name="Freeform: Shape 523">
            <a:extLst>
              <a:ext uri="{FF2B5EF4-FFF2-40B4-BE49-F238E27FC236}">
                <a16:creationId xmlns:a16="http://schemas.microsoft.com/office/drawing/2014/main" id="{1F0C79C7-9183-1F95-DE55-295A0C7B3063}"/>
              </a:ext>
            </a:extLst>
          </p:cNvPr>
          <p:cNvSpPr/>
          <p:nvPr/>
        </p:nvSpPr>
        <p:spPr>
          <a:xfrm>
            <a:off x="2289396" y="2319971"/>
            <a:ext cx="39154" cy="51676"/>
          </a:xfrm>
          <a:custGeom>
            <a:avLst/>
            <a:gdLst>
              <a:gd name="connsiteX0" fmla="*/ 14516 w 39154"/>
              <a:gd name="connsiteY0" fmla="*/ 33734 h 51676"/>
              <a:gd name="connsiteX1" fmla="*/ 14516 w 39154"/>
              <a:gd name="connsiteY1" fmla="*/ 33734 h 51676"/>
              <a:gd name="connsiteX2" fmla="*/ 17906 w 39154"/>
              <a:gd name="connsiteY2" fmla="*/ 47509 h 51676"/>
              <a:gd name="connsiteX3" fmla="*/ 4852 w 39154"/>
              <a:gd name="connsiteY3" fmla="*/ 50249 h 51676"/>
              <a:gd name="connsiteX4" fmla="*/ 1087 w 39154"/>
              <a:gd name="connsiteY4" fmla="*/ 37643 h 51676"/>
              <a:gd name="connsiteX5" fmla="*/ 1390 w 39154"/>
              <a:gd name="connsiteY5" fmla="*/ 37124 h 51676"/>
              <a:gd name="connsiteX6" fmla="*/ 14149 w 39154"/>
              <a:gd name="connsiteY6" fmla="*/ 33518 h 51676"/>
              <a:gd name="connsiteX7" fmla="*/ 14516 w 39154"/>
              <a:gd name="connsiteY7" fmla="*/ 33734 h 51676"/>
              <a:gd name="connsiteX8" fmla="*/ 27570 w 39154"/>
              <a:gd name="connsiteY8" fmla="*/ 30921 h 51676"/>
              <a:gd name="connsiteX9" fmla="*/ 25544 w 39154"/>
              <a:gd name="connsiteY9" fmla="*/ 18336 h 51676"/>
              <a:gd name="connsiteX10" fmla="*/ 24830 w 39154"/>
              <a:gd name="connsiteY10" fmla="*/ 17867 h 51676"/>
              <a:gd name="connsiteX11" fmla="*/ 21368 w 39154"/>
              <a:gd name="connsiteY11" fmla="*/ 4741 h 51676"/>
              <a:gd name="connsiteX12" fmla="*/ 34494 w 39154"/>
              <a:gd name="connsiteY12" fmla="*/ 1280 h 51676"/>
              <a:gd name="connsiteX13" fmla="*/ 38100 w 39154"/>
              <a:gd name="connsiteY13" fmla="*/ 13079 h 51676"/>
              <a:gd name="connsiteX14" fmla="*/ 37234 w 39154"/>
              <a:gd name="connsiteY14" fmla="*/ 14406 h 51676"/>
              <a:gd name="connsiteX15" fmla="*/ 26186 w 39154"/>
              <a:gd name="connsiteY15" fmla="*/ 18632 h 51676"/>
              <a:gd name="connsiteX16" fmla="*/ 24830 w 39154"/>
              <a:gd name="connsiteY16" fmla="*/ 17867 h 51676"/>
              <a:gd name="connsiteX17" fmla="*/ 11704 w 39154"/>
              <a:gd name="connsiteY17" fmla="*/ 20608 h 51676"/>
              <a:gd name="connsiteX18" fmla="*/ 14516 w 39154"/>
              <a:gd name="connsiteY18" fmla="*/ 33734 h 51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9154" h="51676">
                <a:moveTo>
                  <a:pt x="14516" y="33734"/>
                </a:moveTo>
                <a:lnTo>
                  <a:pt x="14516" y="33734"/>
                </a:lnTo>
                <a:cubicBezTo>
                  <a:pt x="19226" y="36626"/>
                  <a:pt x="20733" y="42763"/>
                  <a:pt x="17906" y="47509"/>
                </a:cubicBezTo>
                <a:cubicBezTo>
                  <a:pt x="14942" y="51699"/>
                  <a:pt x="9251" y="52889"/>
                  <a:pt x="4852" y="50249"/>
                </a:cubicBezTo>
                <a:cubicBezTo>
                  <a:pt x="330" y="47805"/>
                  <a:pt x="-1350" y="42165"/>
                  <a:pt x="1087" y="37643"/>
                </a:cubicBezTo>
                <a:cubicBezTo>
                  <a:pt x="1181" y="37470"/>
                  <a:pt x="1282" y="37297"/>
                  <a:pt x="1390" y="37124"/>
                </a:cubicBezTo>
                <a:cubicBezTo>
                  <a:pt x="3922" y="32602"/>
                  <a:pt x="9634" y="30993"/>
                  <a:pt x="14149" y="33518"/>
                </a:cubicBezTo>
                <a:cubicBezTo>
                  <a:pt x="14271" y="33590"/>
                  <a:pt x="14394" y="33662"/>
                  <a:pt x="14516" y="33734"/>
                </a:cubicBezTo>
                <a:cubicBezTo>
                  <a:pt x="18916" y="36475"/>
                  <a:pt x="24693" y="35234"/>
                  <a:pt x="27570" y="30921"/>
                </a:cubicBezTo>
                <a:cubicBezTo>
                  <a:pt x="30484" y="26882"/>
                  <a:pt x="29582" y="21250"/>
                  <a:pt x="25544" y="18336"/>
                </a:cubicBezTo>
                <a:cubicBezTo>
                  <a:pt x="25313" y="18170"/>
                  <a:pt x="25075" y="18012"/>
                  <a:pt x="24830" y="17867"/>
                </a:cubicBezTo>
                <a:cubicBezTo>
                  <a:pt x="20250" y="15199"/>
                  <a:pt x="18699" y="9321"/>
                  <a:pt x="21368" y="4741"/>
                </a:cubicBezTo>
                <a:cubicBezTo>
                  <a:pt x="24036" y="162"/>
                  <a:pt x="29914" y="-1389"/>
                  <a:pt x="34494" y="1280"/>
                </a:cubicBezTo>
                <a:cubicBezTo>
                  <a:pt x="38749" y="3544"/>
                  <a:pt x="40364" y="8823"/>
                  <a:pt x="38100" y="13079"/>
                </a:cubicBezTo>
                <a:cubicBezTo>
                  <a:pt x="37855" y="13547"/>
                  <a:pt x="37566" y="13994"/>
                  <a:pt x="37234" y="14406"/>
                </a:cubicBezTo>
                <a:cubicBezTo>
                  <a:pt x="35352" y="18625"/>
                  <a:pt x="30405" y="20514"/>
                  <a:pt x="26186" y="18632"/>
                </a:cubicBezTo>
                <a:cubicBezTo>
                  <a:pt x="25710" y="18415"/>
                  <a:pt x="25255" y="18163"/>
                  <a:pt x="24830" y="17867"/>
                </a:cubicBezTo>
                <a:cubicBezTo>
                  <a:pt x="20437" y="15062"/>
                  <a:pt x="14610" y="16281"/>
                  <a:pt x="11704" y="20608"/>
                </a:cubicBezTo>
                <a:cubicBezTo>
                  <a:pt x="8956" y="25029"/>
                  <a:pt x="10196" y="30827"/>
                  <a:pt x="14516" y="33734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25" name="Freeform: Shape 524">
            <a:extLst>
              <a:ext uri="{FF2B5EF4-FFF2-40B4-BE49-F238E27FC236}">
                <a16:creationId xmlns:a16="http://schemas.microsoft.com/office/drawing/2014/main" id="{DEB22E2E-7985-11EB-8FD9-40F8AFFA0D26}"/>
              </a:ext>
            </a:extLst>
          </p:cNvPr>
          <p:cNvSpPr/>
          <p:nvPr/>
        </p:nvSpPr>
        <p:spPr>
          <a:xfrm>
            <a:off x="2309729" y="2332586"/>
            <a:ext cx="38988" cy="51287"/>
          </a:xfrm>
          <a:custGeom>
            <a:avLst/>
            <a:gdLst>
              <a:gd name="connsiteX0" fmla="*/ 14809 w 38988"/>
              <a:gd name="connsiteY0" fmla="*/ 33812 h 51287"/>
              <a:gd name="connsiteX1" fmla="*/ 14809 w 38988"/>
              <a:gd name="connsiteY1" fmla="*/ 33812 h 51287"/>
              <a:gd name="connsiteX2" fmla="*/ 17622 w 38988"/>
              <a:gd name="connsiteY2" fmla="*/ 46866 h 51287"/>
              <a:gd name="connsiteX3" fmla="*/ 4359 w 38988"/>
              <a:gd name="connsiteY3" fmla="*/ 49729 h 51287"/>
              <a:gd name="connsiteX4" fmla="*/ 1035 w 38988"/>
              <a:gd name="connsiteY4" fmla="*/ 37274 h 51287"/>
              <a:gd name="connsiteX5" fmla="*/ 14651 w 38988"/>
              <a:gd name="connsiteY5" fmla="*/ 33719 h 51287"/>
              <a:gd name="connsiteX6" fmla="*/ 14809 w 38988"/>
              <a:gd name="connsiteY6" fmla="*/ 33812 h 51287"/>
              <a:gd name="connsiteX7" fmla="*/ 27935 w 38988"/>
              <a:gd name="connsiteY7" fmla="*/ 31000 h 51287"/>
              <a:gd name="connsiteX8" fmla="*/ 24474 w 38988"/>
              <a:gd name="connsiteY8" fmla="*/ 17946 h 51287"/>
              <a:gd name="connsiteX9" fmla="*/ 21012 w 38988"/>
              <a:gd name="connsiteY9" fmla="*/ 4171 h 51287"/>
              <a:gd name="connsiteX10" fmla="*/ 34138 w 38988"/>
              <a:gd name="connsiteY10" fmla="*/ 1430 h 51287"/>
              <a:gd name="connsiteX11" fmla="*/ 37773 w 38988"/>
              <a:gd name="connsiteY11" fmla="*/ 14181 h 51287"/>
              <a:gd name="connsiteX12" fmla="*/ 37600 w 38988"/>
              <a:gd name="connsiteY12" fmla="*/ 14484 h 51287"/>
              <a:gd name="connsiteX13" fmla="*/ 24474 w 38988"/>
              <a:gd name="connsiteY13" fmla="*/ 17946 h 51287"/>
              <a:gd name="connsiteX14" fmla="*/ 11889 w 38988"/>
              <a:gd name="connsiteY14" fmla="*/ 19972 h 51287"/>
              <a:gd name="connsiteX15" fmla="*/ 11420 w 38988"/>
              <a:gd name="connsiteY15" fmla="*/ 20686 h 51287"/>
              <a:gd name="connsiteX16" fmla="*/ 14312 w 38988"/>
              <a:gd name="connsiteY16" fmla="*/ 33524 h 51287"/>
              <a:gd name="connsiteX17" fmla="*/ 14809 w 38988"/>
              <a:gd name="connsiteY17" fmla="*/ 33812 h 51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8988" h="51287">
                <a:moveTo>
                  <a:pt x="14809" y="33812"/>
                </a:moveTo>
                <a:lnTo>
                  <a:pt x="14809" y="33812"/>
                </a:lnTo>
                <a:cubicBezTo>
                  <a:pt x="19050" y="36733"/>
                  <a:pt x="20283" y="42460"/>
                  <a:pt x="17622" y="46866"/>
                </a:cubicBezTo>
                <a:cubicBezTo>
                  <a:pt x="14752" y="51316"/>
                  <a:pt x="8816" y="52600"/>
                  <a:pt x="4359" y="49729"/>
                </a:cubicBezTo>
                <a:cubicBezTo>
                  <a:pt x="212" y="47054"/>
                  <a:pt x="-1223" y="41666"/>
                  <a:pt x="1035" y="37274"/>
                </a:cubicBezTo>
                <a:cubicBezTo>
                  <a:pt x="3811" y="32529"/>
                  <a:pt x="9913" y="30942"/>
                  <a:pt x="14651" y="33719"/>
                </a:cubicBezTo>
                <a:cubicBezTo>
                  <a:pt x="14709" y="33747"/>
                  <a:pt x="14759" y="33783"/>
                  <a:pt x="14809" y="33812"/>
                </a:cubicBezTo>
                <a:cubicBezTo>
                  <a:pt x="19252" y="36409"/>
                  <a:pt x="24950" y="35190"/>
                  <a:pt x="27935" y="31000"/>
                </a:cubicBezTo>
                <a:cubicBezTo>
                  <a:pt x="30438" y="26420"/>
                  <a:pt x="28916" y="20686"/>
                  <a:pt x="24474" y="17946"/>
                </a:cubicBezTo>
                <a:cubicBezTo>
                  <a:pt x="19771" y="15054"/>
                  <a:pt x="18235" y="8938"/>
                  <a:pt x="21012" y="4171"/>
                </a:cubicBezTo>
                <a:cubicBezTo>
                  <a:pt x="23962" y="-92"/>
                  <a:pt x="29731" y="-1296"/>
                  <a:pt x="34138" y="1430"/>
                </a:cubicBezTo>
                <a:cubicBezTo>
                  <a:pt x="38667" y="3947"/>
                  <a:pt x="40290" y="9652"/>
                  <a:pt x="37773" y="14181"/>
                </a:cubicBezTo>
                <a:cubicBezTo>
                  <a:pt x="37722" y="14282"/>
                  <a:pt x="37657" y="14383"/>
                  <a:pt x="37600" y="14484"/>
                </a:cubicBezTo>
                <a:cubicBezTo>
                  <a:pt x="34765" y="18847"/>
                  <a:pt x="29089" y="20347"/>
                  <a:pt x="24474" y="17946"/>
                </a:cubicBezTo>
                <a:cubicBezTo>
                  <a:pt x="20435" y="15032"/>
                  <a:pt x="14802" y="15934"/>
                  <a:pt x="11889" y="19972"/>
                </a:cubicBezTo>
                <a:cubicBezTo>
                  <a:pt x="11723" y="20203"/>
                  <a:pt x="11564" y="20441"/>
                  <a:pt x="11420" y="20686"/>
                </a:cubicBezTo>
                <a:cubicBezTo>
                  <a:pt x="8672" y="25028"/>
                  <a:pt x="9970" y="30776"/>
                  <a:pt x="14312" y="33524"/>
                </a:cubicBezTo>
                <a:cubicBezTo>
                  <a:pt x="14478" y="33625"/>
                  <a:pt x="14644" y="33719"/>
                  <a:pt x="14809" y="33812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26" name="Freeform: Shape 525">
            <a:extLst>
              <a:ext uri="{FF2B5EF4-FFF2-40B4-BE49-F238E27FC236}">
                <a16:creationId xmlns:a16="http://schemas.microsoft.com/office/drawing/2014/main" id="{C4168D93-5FDC-5DB3-2C85-1EC424EFECDE}"/>
              </a:ext>
            </a:extLst>
          </p:cNvPr>
          <p:cNvSpPr/>
          <p:nvPr/>
        </p:nvSpPr>
        <p:spPr>
          <a:xfrm>
            <a:off x="2329847" y="2344937"/>
            <a:ext cx="38939" cy="52092"/>
          </a:xfrm>
          <a:custGeom>
            <a:avLst/>
            <a:gdLst>
              <a:gd name="connsiteX0" fmla="*/ 14020 w 38939"/>
              <a:gd name="connsiteY0" fmla="*/ 33866 h 52092"/>
              <a:gd name="connsiteX1" fmla="*/ 14020 w 38939"/>
              <a:gd name="connsiteY1" fmla="*/ 33866 h 52092"/>
              <a:gd name="connsiteX2" fmla="*/ 18383 w 38939"/>
              <a:gd name="connsiteY2" fmla="*/ 46711 h 52092"/>
              <a:gd name="connsiteX3" fmla="*/ 5538 w 38939"/>
              <a:gd name="connsiteY3" fmla="*/ 51074 h 52092"/>
              <a:gd name="connsiteX4" fmla="*/ 4356 w 38939"/>
              <a:gd name="connsiteY4" fmla="*/ 50382 h 52092"/>
              <a:gd name="connsiteX5" fmla="*/ 1312 w 38939"/>
              <a:gd name="connsiteY5" fmla="*/ 37789 h 52092"/>
              <a:gd name="connsiteX6" fmla="*/ 1615 w 38939"/>
              <a:gd name="connsiteY6" fmla="*/ 37328 h 52092"/>
              <a:gd name="connsiteX7" fmla="*/ 12938 w 38939"/>
              <a:gd name="connsiteY7" fmla="*/ 33260 h 52092"/>
              <a:gd name="connsiteX8" fmla="*/ 14020 w 38939"/>
              <a:gd name="connsiteY8" fmla="*/ 33866 h 52092"/>
              <a:gd name="connsiteX9" fmla="*/ 27795 w 38939"/>
              <a:gd name="connsiteY9" fmla="*/ 31125 h 52092"/>
              <a:gd name="connsiteX10" fmla="*/ 24333 w 38939"/>
              <a:gd name="connsiteY10" fmla="*/ 17278 h 52092"/>
              <a:gd name="connsiteX11" fmla="*/ 20929 w 38939"/>
              <a:gd name="connsiteY11" fmla="*/ 4253 h 52092"/>
              <a:gd name="connsiteX12" fmla="*/ 20943 w 38939"/>
              <a:gd name="connsiteY12" fmla="*/ 4224 h 52092"/>
              <a:gd name="connsiteX13" fmla="*/ 34718 w 38939"/>
              <a:gd name="connsiteY13" fmla="*/ 1484 h 52092"/>
              <a:gd name="connsiteX14" fmla="*/ 37459 w 38939"/>
              <a:gd name="connsiteY14" fmla="*/ 14538 h 52092"/>
              <a:gd name="connsiteX15" fmla="*/ 25927 w 38939"/>
              <a:gd name="connsiteY15" fmla="*/ 18324 h 52092"/>
              <a:gd name="connsiteX16" fmla="*/ 24333 w 38939"/>
              <a:gd name="connsiteY16" fmla="*/ 17278 h 52092"/>
              <a:gd name="connsiteX17" fmla="*/ 11279 w 38939"/>
              <a:gd name="connsiteY17" fmla="*/ 20740 h 52092"/>
              <a:gd name="connsiteX18" fmla="*/ 14020 w 38939"/>
              <a:gd name="connsiteY18" fmla="*/ 33866 h 5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8939" h="52092">
                <a:moveTo>
                  <a:pt x="14020" y="33866"/>
                </a:moveTo>
                <a:lnTo>
                  <a:pt x="14020" y="33866"/>
                </a:lnTo>
                <a:cubicBezTo>
                  <a:pt x="18773" y="36210"/>
                  <a:pt x="20720" y="41958"/>
                  <a:pt x="18383" y="46711"/>
                </a:cubicBezTo>
                <a:cubicBezTo>
                  <a:pt x="16039" y="51463"/>
                  <a:pt x="10284" y="53418"/>
                  <a:pt x="5538" y="51074"/>
                </a:cubicBezTo>
                <a:cubicBezTo>
                  <a:pt x="5127" y="50872"/>
                  <a:pt x="4731" y="50641"/>
                  <a:pt x="4356" y="50382"/>
                </a:cubicBezTo>
                <a:cubicBezTo>
                  <a:pt x="35" y="47742"/>
                  <a:pt x="-1320" y="42109"/>
                  <a:pt x="1312" y="37789"/>
                </a:cubicBezTo>
                <a:cubicBezTo>
                  <a:pt x="1406" y="37631"/>
                  <a:pt x="1507" y="37479"/>
                  <a:pt x="1615" y="37328"/>
                </a:cubicBezTo>
                <a:cubicBezTo>
                  <a:pt x="3620" y="33080"/>
                  <a:pt x="8690" y="31255"/>
                  <a:pt x="12938" y="33260"/>
                </a:cubicBezTo>
                <a:cubicBezTo>
                  <a:pt x="13313" y="33433"/>
                  <a:pt x="13674" y="33635"/>
                  <a:pt x="14020" y="33866"/>
                </a:cubicBezTo>
                <a:cubicBezTo>
                  <a:pt x="18643" y="36592"/>
                  <a:pt x="24571" y="35417"/>
                  <a:pt x="27795" y="31125"/>
                </a:cubicBezTo>
                <a:cubicBezTo>
                  <a:pt x="30535" y="26329"/>
                  <a:pt x="29014" y="20221"/>
                  <a:pt x="24333" y="17278"/>
                </a:cubicBezTo>
                <a:cubicBezTo>
                  <a:pt x="19797" y="14624"/>
                  <a:pt x="18268" y="8790"/>
                  <a:pt x="20929" y="4253"/>
                </a:cubicBezTo>
                <a:cubicBezTo>
                  <a:pt x="20929" y="4246"/>
                  <a:pt x="20936" y="4232"/>
                  <a:pt x="20943" y="4224"/>
                </a:cubicBezTo>
                <a:cubicBezTo>
                  <a:pt x="24131" y="-125"/>
                  <a:pt x="30110" y="-1314"/>
                  <a:pt x="34718" y="1484"/>
                </a:cubicBezTo>
                <a:cubicBezTo>
                  <a:pt x="38966" y="4405"/>
                  <a:pt x="40178" y="10153"/>
                  <a:pt x="37459" y="14538"/>
                </a:cubicBezTo>
                <a:cubicBezTo>
                  <a:pt x="35317" y="18764"/>
                  <a:pt x="30153" y="20459"/>
                  <a:pt x="25927" y="18324"/>
                </a:cubicBezTo>
                <a:cubicBezTo>
                  <a:pt x="25357" y="18036"/>
                  <a:pt x="24823" y="17682"/>
                  <a:pt x="24333" y="17278"/>
                </a:cubicBezTo>
                <a:cubicBezTo>
                  <a:pt x="19739" y="14891"/>
                  <a:pt x="14085" y="16391"/>
                  <a:pt x="11279" y="20740"/>
                </a:cubicBezTo>
                <a:cubicBezTo>
                  <a:pt x="8474" y="25132"/>
                  <a:pt x="9693" y="30959"/>
                  <a:pt x="14020" y="33866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27" name="Freeform: Shape 526">
            <a:extLst>
              <a:ext uri="{FF2B5EF4-FFF2-40B4-BE49-F238E27FC236}">
                <a16:creationId xmlns:a16="http://schemas.microsoft.com/office/drawing/2014/main" id="{DFB272C0-0790-D0B7-2623-EE46507E9600}"/>
              </a:ext>
            </a:extLst>
          </p:cNvPr>
          <p:cNvSpPr/>
          <p:nvPr/>
        </p:nvSpPr>
        <p:spPr>
          <a:xfrm>
            <a:off x="2269288" y="2307799"/>
            <a:ext cx="39398" cy="51883"/>
          </a:xfrm>
          <a:custGeom>
            <a:avLst/>
            <a:gdLst>
              <a:gd name="connsiteX0" fmla="*/ 34624 w 39398"/>
              <a:gd name="connsiteY0" fmla="*/ 1336 h 51883"/>
              <a:gd name="connsiteX1" fmla="*/ 34624 w 39398"/>
              <a:gd name="connsiteY1" fmla="*/ 1336 h 51883"/>
              <a:gd name="connsiteX2" fmla="*/ 38079 w 39398"/>
              <a:gd name="connsiteY2" fmla="*/ 14346 h 51883"/>
              <a:gd name="connsiteX3" fmla="*/ 38014 w 39398"/>
              <a:gd name="connsiteY3" fmla="*/ 14462 h 51883"/>
              <a:gd name="connsiteX4" fmla="*/ 24239 w 39398"/>
              <a:gd name="connsiteY4" fmla="*/ 17923 h 51883"/>
              <a:gd name="connsiteX5" fmla="*/ 11301 w 39398"/>
              <a:gd name="connsiteY5" fmla="*/ 20311 h 51883"/>
              <a:gd name="connsiteX6" fmla="*/ 13688 w 39398"/>
              <a:gd name="connsiteY6" fmla="*/ 33249 h 51883"/>
              <a:gd name="connsiteX7" fmla="*/ 14575 w 39398"/>
              <a:gd name="connsiteY7" fmla="*/ 33790 h 51883"/>
              <a:gd name="connsiteX8" fmla="*/ 18029 w 39398"/>
              <a:gd name="connsiteY8" fmla="*/ 46591 h 51883"/>
              <a:gd name="connsiteX9" fmla="*/ 17387 w 39398"/>
              <a:gd name="connsiteY9" fmla="*/ 47565 h 51883"/>
              <a:gd name="connsiteX10" fmla="*/ 4262 w 39398"/>
              <a:gd name="connsiteY10" fmla="*/ 50306 h 51883"/>
              <a:gd name="connsiteX11" fmla="*/ 1521 w 39398"/>
              <a:gd name="connsiteY11" fmla="*/ 37180 h 51883"/>
              <a:gd name="connsiteX12" fmla="*/ 14575 w 39398"/>
              <a:gd name="connsiteY12" fmla="*/ 33790 h 51883"/>
              <a:gd name="connsiteX13" fmla="*/ 27333 w 39398"/>
              <a:gd name="connsiteY13" fmla="*/ 31547 h 51883"/>
              <a:gd name="connsiteX14" fmla="*/ 27701 w 39398"/>
              <a:gd name="connsiteY14" fmla="*/ 30977 h 51883"/>
              <a:gd name="connsiteX15" fmla="*/ 24802 w 39398"/>
              <a:gd name="connsiteY15" fmla="*/ 18248 h 51883"/>
              <a:gd name="connsiteX16" fmla="*/ 24239 w 39398"/>
              <a:gd name="connsiteY16" fmla="*/ 17923 h 51883"/>
              <a:gd name="connsiteX17" fmla="*/ 21498 w 39398"/>
              <a:gd name="connsiteY17" fmla="*/ 4797 h 51883"/>
              <a:gd name="connsiteX18" fmla="*/ 34358 w 39398"/>
              <a:gd name="connsiteY18" fmla="*/ 1184 h 51883"/>
              <a:gd name="connsiteX19" fmla="*/ 34624 w 39398"/>
              <a:gd name="connsiteY19" fmla="*/ 1336 h 51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9398" h="51883">
                <a:moveTo>
                  <a:pt x="34624" y="1336"/>
                </a:moveTo>
                <a:lnTo>
                  <a:pt x="34624" y="1336"/>
                </a:lnTo>
                <a:cubicBezTo>
                  <a:pt x="39175" y="3975"/>
                  <a:pt x="40719" y="9803"/>
                  <a:pt x="38079" y="14346"/>
                </a:cubicBezTo>
                <a:cubicBezTo>
                  <a:pt x="38057" y="14382"/>
                  <a:pt x="38036" y="14425"/>
                  <a:pt x="38014" y="14462"/>
                </a:cubicBezTo>
                <a:cubicBezTo>
                  <a:pt x="35122" y="19164"/>
                  <a:pt x="29006" y="20700"/>
                  <a:pt x="24239" y="17923"/>
                </a:cubicBezTo>
                <a:cubicBezTo>
                  <a:pt x="20006" y="15010"/>
                  <a:pt x="14214" y="16077"/>
                  <a:pt x="11301" y="20311"/>
                </a:cubicBezTo>
                <a:cubicBezTo>
                  <a:pt x="8387" y="24544"/>
                  <a:pt x="9454" y="30335"/>
                  <a:pt x="13688" y="33249"/>
                </a:cubicBezTo>
                <a:cubicBezTo>
                  <a:pt x="13969" y="33444"/>
                  <a:pt x="14272" y="33624"/>
                  <a:pt x="14575" y="33790"/>
                </a:cubicBezTo>
                <a:cubicBezTo>
                  <a:pt x="19061" y="36372"/>
                  <a:pt x="20611" y="42098"/>
                  <a:pt x="18029" y="46591"/>
                </a:cubicBezTo>
                <a:cubicBezTo>
                  <a:pt x="17835" y="46930"/>
                  <a:pt x="17626" y="47255"/>
                  <a:pt x="17387" y="47565"/>
                </a:cubicBezTo>
                <a:cubicBezTo>
                  <a:pt x="14517" y="51950"/>
                  <a:pt x="8639" y="53176"/>
                  <a:pt x="4262" y="50306"/>
                </a:cubicBezTo>
                <a:cubicBezTo>
                  <a:pt x="-123" y="47435"/>
                  <a:pt x="-1349" y="41565"/>
                  <a:pt x="1521" y="37180"/>
                </a:cubicBezTo>
                <a:cubicBezTo>
                  <a:pt x="4262" y="32730"/>
                  <a:pt x="10017" y="31237"/>
                  <a:pt x="14575" y="33790"/>
                </a:cubicBezTo>
                <a:cubicBezTo>
                  <a:pt x="18715" y="36696"/>
                  <a:pt x="24427" y="35687"/>
                  <a:pt x="27333" y="31547"/>
                </a:cubicBezTo>
                <a:cubicBezTo>
                  <a:pt x="27463" y="31359"/>
                  <a:pt x="27585" y="31172"/>
                  <a:pt x="27701" y="30977"/>
                </a:cubicBezTo>
                <a:cubicBezTo>
                  <a:pt x="30412" y="26664"/>
                  <a:pt x="29114" y="20960"/>
                  <a:pt x="24802" y="18248"/>
                </a:cubicBezTo>
                <a:cubicBezTo>
                  <a:pt x="24614" y="18133"/>
                  <a:pt x="24427" y="18024"/>
                  <a:pt x="24239" y="17923"/>
                </a:cubicBezTo>
                <a:cubicBezTo>
                  <a:pt x="20042" y="14930"/>
                  <a:pt x="18852" y="9218"/>
                  <a:pt x="21498" y="4797"/>
                </a:cubicBezTo>
                <a:cubicBezTo>
                  <a:pt x="24052" y="247"/>
                  <a:pt x="29814" y="-1369"/>
                  <a:pt x="34358" y="1184"/>
                </a:cubicBezTo>
                <a:cubicBezTo>
                  <a:pt x="34451" y="1235"/>
                  <a:pt x="34538" y="1285"/>
                  <a:pt x="34624" y="1336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28" name="Freeform: Shape 527">
            <a:extLst>
              <a:ext uri="{FF2B5EF4-FFF2-40B4-BE49-F238E27FC236}">
                <a16:creationId xmlns:a16="http://schemas.microsoft.com/office/drawing/2014/main" id="{9B85BBA2-AF96-CCC1-BFB9-DC5C8B6D5DCE}"/>
              </a:ext>
            </a:extLst>
          </p:cNvPr>
          <p:cNvSpPr/>
          <p:nvPr/>
        </p:nvSpPr>
        <p:spPr>
          <a:xfrm>
            <a:off x="2974392" y="2031208"/>
            <a:ext cx="448070" cy="302835"/>
          </a:xfrm>
          <a:custGeom>
            <a:avLst/>
            <a:gdLst>
              <a:gd name="connsiteX0" fmla="*/ 330411 w 448070"/>
              <a:gd name="connsiteY0" fmla="*/ 118 h 302835"/>
              <a:gd name="connsiteX1" fmla="*/ 330411 w 448070"/>
              <a:gd name="connsiteY1" fmla="*/ 118 h 302835"/>
              <a:gd name="connsiteX2" fmla="*/ 251872 w 448070"/>
              <a:gd name="connsiteY2" fmla="*/ 28966 h 302835"/>
              <a:gd name="connsiteX3" fmla="*/ 193238 w 448070"/>
              <a:gd name="connsiteY3" fmla="*/ 28966 h 302835"/>
              <a:gd name="connsiteX4" fmla="*/ 114698 w 448070"/>
              <a:gd name="connsiteY4" fmla="*/ 695 h 302835"/>
              <a:gd name="connsiteX5" fmla="*/ 8536 w 448070"/>
              <a:gd name="connsiteY5" fmla="*/ 63440 h 302835"/>
              <a:gd name="connsiteX6" fmla="*/ 6445 w 448070"/>
              <a:gd name="connsiteY6" fmla="*/ 156475 h 302835"/>
              <a:gd name="connsiteX7" fmla="*/ 22311 w 448070"/>
              <a:gd name="connsiteY7" fmla="*/ 196430 h 302835"/>
              <a:gd name="connsiteX8" fmla="*/ 27144 w 448070"/>
              <a:gd name="connsiteY8" fmla="*/ 195781 h 302835"/>
              <a:gd name="connsiteX9" fmla="*/ 91259 w 448070"/>
              <a:gd name="connsiteY9" fmla="*/ 195781 h 302835"/>
              <a:gd name="connsiteX10" fmla="*/ 125733 w 448070"/>
              <a:gd name="connsiteY10" fmla="*/ 130296 h 302835"/>
              <a:gd name="connsiteX11" fmla="*/ 135325 w 448070"/>
              <a:gd name="connsiteY11" fmla="*/ 124742 h 302835"/>
              <a:gd name="connsiteX12" fmla="*/ 144340 w 448070"/>
              <a:gd name="connsiteY12" fmla="*/ 130945 h 302835"/>
              <a:gd name="connsiteX13" fmla="*/ 218840 w 448070"/>
              <a:gd name="connsiteY13" fmla="*/ 302808 h 302835"/>
              <a:gd name="connsiteX14" fmla="*/ 239539 w 448070"/>
              <a:gd name="connsiteY14" fmla="*/ 251026 h 302835"/>
              <a:gd name="connsiteX15" fmla="*/ 249203 w 448070"/>
              <a:gd name="connsiteY15" fmla="*/ 245544 h 302835"/>
              <a:gd name="connsiteX16" fmla="*/ 379453 w 448070"/>
              <a:gd name="connsiteY16" fmla="*/ 245544 h 302835"/>
              <a:gd name="connsiteX17" fmla="*/ 386665 w 448070"/>
              <a:gd name="connsiteY17" fmla="*/ 248285 h 302835"/>
              <a:gd name="connsiteX18" fmla="*/ 397051 w 448070"/>
              <a:gd name="connsiteY18" fmla="*/ 234510 h 302835"/>
              <a:gd name="connsiteX19" fmla="*/ 434914 w 448070"/>
              <a:gd name="connsiteY19" fmla="*/ 169601 h 302835"/>
              <a:gd name="connsiteX20" fmla="*/ 448040 w 448070"/>
              <a:gd name="connsiteY20" fmla="*/ 108948 h 302835"/>
              <a:gd name="connsiteX21" fmla="*/ 330772 w 448070"/>
              <a:gd name="connsiteY21" fmla="*/ -27 h 302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48070" h="302835">
                <a:moveTo>
                  <a:pt x="330411" y="118"/>
                </a:moveTo>
                <a:lnTo>
                  <a:pt x="330411" y="118"/>
                </a:lnTo>
                <a:cubicBezTo>
                  <a:pt x="301613" y="-41"/>
                  <a:pt x="273724" y="10207"/>
                  <a:pt x="251872" y="28966"/>
                </a:cubicBezTo>
                <a:cubicBezTo>
                  <a:pt x="230235" y="46852"/>
                  <a:pt x="213936" y="46852"/>
                  <a:pt x="193238" y="28966"/>
                </a:cubicBezTo>
                <a:cubicBezTo>
                  <a:pt x="171169" y="10647"/>
                  <a:pt x="143380" y="644"/>
                  <a:pt x="114698" y="695"/>
                </a:cubicBezTo>
                <a:cubicBezTo>
                  <a:pt x="70315" y="-70"/>
                  <a:pt x="29271" y="24192"/>
                  <a:pt x="8536" y="63440"/>
                </a:cubicBezTo>
                <a:cubicBezTo>
                  <a:pt x="-3219" y="87528"/>
                  <a:pt x="-1849" y="130945"/>
                  <a:pt x="6445" y="156475"/>
                </a:cubicBezTo>
                <a:cubicBezTo>
                  <a:pt x="10375" y="170294"/>
                  <a:pt x="15691" y="183679"/>
                  <a:pt x="22311" y="196430"/>
                </a:cubicBezTo>
                <a:cubicBezTo>
                  <a:pt x="23862" y="195897"/>
                  <a:pt x="25506" y="195673"/>
                  <a:pt x="27144" y="195781"/>
                </a:cubicBezTo>
                <a:lnTo>
                  <a:pt x="91259" y="195781"/>
                </a:lnTo>
                <a:lnTo>
                  <a:pt x="125733" y="130296"/>
                </a:lnTo>
                <a:cubicBezTo>
                  <a:pt x="127680" y="126834"/>
                  <a:pt x="131351" y="124706"/>
                  <a:pt x="135325" y="124742"/>
                </a:cubicBezTo>
                <a:cubicBezTo>
                  <a:pt x="139125" y="125298"/>
                  <a:pt x="142457" y="127591"/>
                  <a:pt x="144340" y="130945"/>
                </a:cubicBezTo>
                <a:lnTo>
                  <a:pt x="218840" y="302808"/>
                </a:lnTo>
                <a:lnTo>
                  <a:pt x="239539" y="251026"/>
                </a:lnTo>
                <a:cubicBezTo>
                  <a:pt x="241414" y="247470"/>
                  <a:pt x="245186" y="245335"/>
                  <a:pt x="249203" y="245544"/>
                </a:cubicBezTo>
                <a:lnTo>
                  <a:pt x="379453" y="245544"/>
                </a:lnTo>
                <a:cubicBezTo>
                  <a:pt x="382115" y="245516"/>
                  <a:pt x="384697" y="246489"/>
                  <a:pt x="386665" y="248285"/>
                </a:cubicBezTo>
                <a:cubicBezTo>
                  <a:pt x="390055" y="244174"/>
                  <a:pt x="393517" y="239342"/>
                  <a:pt x="397051" y="234510"/>
                </a:cubicBezTo>
                <a:cubicBezTo>
                  <a:pt x="412990" y="214987"/>
                  <a:pt x="425762" y="193084"/>
                  <a:pt x="434914" y="169601"/>
                </a:cubicBezTo>
                <a:cubicBezTo>
                  <a:pt x="442552" y="150230"/>
                  <a:pt x="446987" y="129747"/>
                  <a:pt x="448040" y="108948"/>
                </a:cubicBezTo>
                <a:cubicBezTo>
                  <a:pt x="448040" y="48222"/>
                  <a:pt x="395608" y="-27"/>
                  <a:pt x="330772" y="-27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29" name="Freeform: Shape 528">
            <a:extLst>
              <a:ext uri="{FF2B5EF4-FFF2-40B4-BE49-F238E27FC236}">
                <a16:creationId xmlns:a16="http://schemas.microsoft.com/office/drawing/2014/main" id="{694FBC4F-25E8-9290-3085-821A4AEBFA7E}"/>
              </a:ext>
            </a:extLst>
          </p:cNvPr>
          <p:cNvSpPr/>
          <p:nvPr/>
        </p:nvSpPr>
        <p:spPr>
          <a:xfrm>
            <a:off x="3007047" y="2188575"/>
            <a:ext cx="339183" cy="245242"/>
          </a:xfrm>
          <a:custGeom>
            <a:avLst/>
            <a:gdLst>
              <a:gd name="connsiteX0" fmla="*/ 223327 w 339183"/>
              <a:gd name="connsiteY0" fmla="*/ 106784 h 245242"/>
              <a:gd name="connsiteX1" fmla="*/ 195777 w 339183"/>
              <a:gd name="connsiteY1" fmla="*/ 174361 h 245242"/>
              <a:gd name="connsiteX2" fmla="*/ 186113 w 339183"/>
              <a:gd name="connsiteY2" fmla="*/ 180564 h 245242"/>
              <a:gd name="connsiteX3" fmla="*/ 186113 w 339183"/>
              <a:gd name="connsiteY3" fmla="*/ 180564 h 245242"/>
              <a:gd name="connsiteX4" fmla="*/ 177170 w 339183"/>
              <a:gd name="connsiteY4" fmla="*/ 174361 h 245242"/>
              <a:gd name="connsiteX5" fmla="*/ 101299 w 339183"/>
              <a:gd name="connsiteY5" fmla="*/ -27 h 245242"/>
              <a:gd name="connsiteX6" fmla="*/ 73749 w 339183"/>
              <a:gd name="connsiteY6" fmla="*/ 51684 h 245242"/>
              <a:gd name="connsiteX7" fmla="*/ 65455 w 339183"/>
              <a:gd name="connsiteY7" fmla="*/ 57165 h 245242"/>
              <a:gd name="connsiteX8" fmla="*/ -30 w 339183"/>
              <a:gd name="connsiteY8" fmla="*/ 57165 h 245242"/>
              <a:gd name="connsiteX9" fmla="*/ 2061 w 339183"/>
              <a:gd name="connsiteY9" fmla="*/ 60627 h 245242"/>
              <a:gd name="connsiteX10" fmla="*/ 19298 w 339183"/>
              <a:gd name="connsiteY10" fmla="*/ 84066 h 245242"/>
              <a:gd name="connsiteX11" fmla="*/ 33722 w 339183"/>
              <a:gd name="connsiteY11" fmla="*/ 99933 h 245242"/>
              <a:gd name="connsiteX12" fmla="*/ 157770 w 339183"/>
              <a:gd name="connsiteY12" fmla="*/ 230183 h 245242"/>
              <a:gd name="connsiteX13" fmla="*/ 217745 w 339183"/>
              <a:gd name="connsiteY13" fmla="*/ 235116 h 245242"/>
              <a:gd name="connsiteX14" fmla="*/ 222678 w 339183"/>
              <a:gd name="connsiteY14" fmla="*/ 230183 h 245242"/>
              <a:gd name="connsiteX15" fmla="*/ 339153 w 339183"/>
              <a:gd name="connsiteY15" fmla="*/ 106784 h 24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39183" h="245242">
                <a:moveTo>
                  <a:pt x="223327" y="106784"/>
                </a:moveTo>
                <a:lnTo>
                  <a:pt x="195777" y="174361"/>
                </a:lnTo>
                <a:cubicBezTo>
                  <a:pt x="194025" y="178119"/>
                  <a:pt x="190260" y="180535"/>
                  <a:pt x="186113" y="180564"/>
                </a:cubicBezTo>
                <a:lnTo>
                  <a:pt x="186113" y="180564"/>
                </a:lnTo>
                <a:cubicBezTo>
                  <a:pt x="182154" y="180492"/>
                  <a:pt x="178627" y="178047"/>
                  <a:pt x="177170" y="174361"/>
                </a:cubicBezTo>
                <a:lnTo>
                  <a:pt x="101299" y="-27"/>
                </a:lnTo>
                <a:lnTo>
                  <a:pt x="73749" y="51684"/>
                </a:lnTo>
                <a:cubicBezTo>
                  <a:pt x="72336" y="55009"/>
                  <a:pt x="69068" y="57165"/>
                  <a:pt x="65455" y="57165"/>
                </a:cubicBezTo>
                <a:lnTo>
                  <a:pt x="-30" y="57165"/>
                </a:lnTo>
                <a:cubicBezTo>
                  <a:pt x="691" y="58535"/>
                  <a:pt x="1340" y="59257"/>
                  <a:pt x="2061" y="60627"/>
                </a:cubicBezTo>
                <a:lnTo>
                  <a:pt x="19298" y="84066"/>
                </a:lnTo>
                <a:cubicBezTo>
                  <a:pt x="24130" y="89547"/>
                  <a:pt x="28962" y="94379"/>
                  <a:pt x="33722" y="99933"/>
                </a:cubicBezTo>
                <a:cubicBezTo>
                  <a:pt x="92284" y="158495"/>
                  <a:pt x="132960" y="202633"/>
                  <a:pt x="157770" y="230183"/>
                </a:cubicBezTo>
                <a:cubicBezTo>
                  <a:pt x="172966" y="248105"/>
                  <a:pt x="199816" y="250319"/>
                  <a:pt x="217745" y="235116"/>
                </a:cubicBezTo>
                <a:cubicBezTo>
                  <a:pt x="219520" y="233608"/>
                  <a:pt x="221171" y="231957"/>
                  <a:pt x="222678" y="230183"/>
                </a:cubicBezTo>
                <a:cubicBezTo>
                  <a:pt x="246767" y="203282"/>
                  <a:pt x="284702" y="161956"/>
                  <a:pt x="339153" y="106784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30" name="Freeform: Shape 529">
            <a:extLst>
              <a:ext uri="{FF2B5EF4-FFF2-40B4-BE49-F238E27FC236}">
                <a16:creationId xmlns:a16="http://schemas.microsoft.com/office/drawing/2014/main" id="{B4AEA038-8344-B2F6-C12F-166941A1BD6B}"/>
              </a:ext>
            </a:extLst>
          </p:cNvPr>
          <p:cNvSpPr/>
          <p:nvPr/>
        </p:nvSpPr>
        <p:spPr>
          <a:xfrm>
            <a:off x="3255215" y="2122931"/>
            <a:ext cx="53152" cy="45475"/>
          </a:xfrm>
          <a:custGeom>
            <a:avLst/>
            <a:gdLst>
              <a:gd name="connsiteX0" fmla="*/ 7614 w 53152"/>
              <a:gd name="connsiteY0" fmla="*/ 14411 h 45475"/>
              <a:gd name="connsiteX1" fmla="*/ 7614 w 53152"/>
              <a:gd name="connsiteY1" fmla="*/ 14411 h 45475"/>
              <a:gd name="connsiteX2" fmla="*/ 37256 w 53152"/>
              <a:gd name="connsiteY2" fmla="*/ 38572 h 45475"/>
              <a:gd name="connsiteX3" fmla="*/ 44814 w 53152"/>
              <a:gd name="connsiteY3" fmla="*/ 45423 h 45475"/>
              <a:gd name="connsiteX4" fmla="*/ 44829 w 53152"/>
              <a:gd name="connsiteY4" fmla="*/ 45423 h 45475"/>
              <a:gd name="connsiteX5" fmla="*/ 53123 w 53152"/>
              <a:gd name="connsiteY5" fmla="*/ 38572 h 45475"/>
              <a:gd name="connsiteX6" fmla="*/ 7614 w 53152"/>
              <a:gd name="connsiteY6" fmla="*/ -13 h 45475"/>
              <a:gd name="connsiteX7" fmla="*/ -23 w 53152"/>
              <a:gd name="connsiteY7" fmla="*/ 6745 h 45475"/>
              <a:gd name="connsiteX8" fmla="*/ -30 w 53152"/>
              <a:gd name="connsiteY8" fmla="*/ 6839 h 45475"/>
              <a:gd name="connsiteX9" fmla="*/ 7614 w 53152"/>
              <a:gd name="connsiteY9" fmla="*/ 14411 h 45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152" h="45475">
                <a:moveTo>
                  <a:pt x="7614" y="14411"/>
                </a:moveTo>
                <a:lnTo>
                  <a:pt x="7614" y="14411"/>
                </a:lnTo>
                <a:cubicBezTo>
                  <a:pt x="24130" y="14411"/>
                  <a:pt x="37256" y="25446"/>
                  <a:pt x="37256" y="38572"/>
                </a:cubicBezTo>
                <a:cubicBezTo>
                  <a:pt x="37451" y="42553"/>
                  <a:pt x="40833" y="45618"/>
                  <a:pt x="44814" y="45423"/>
                </a:cubicBezTo>
                <a:cubicBezTo>
                  <a:pt x="44814" y="45423"/>
                  <a:pt x="44821" y="45423"/>
                  <a:pt x="44829" y="45423"/>
                </a:cubicBezTo>
                <a:cubicBezTo>
                  <a:pt x="48990" y="45762"/>
                  <a:pt x="52668" y="42726"/>
                  <a:pt x="53123" y="38572"/>
                </a:cubicBezTo>
                <a:cubicBezTo>
                  <a:pt x="53123" y="16936"/>
                  <a:pt x="32352" y="-13"/>
                  <a:pt x="7614" y="-13"/>
                </a:cubicBezTo>
                <a:cubicBezTo>
                  <a:pt x="3641" y="-258"/>
                  <a:pt x="215" y="2771"/>
                  <a:pt x="-23" y="6745"/>
                </a:cubicBezTo>
                <a:cubicBezTo>
                  <a:pt x="-30" y="6774"/>
                  <a:pt x="-30" y="6810"/>
                  <a:pt x="-30" y="6839"/>
                </a:cubicBezTo>
                <a:cubicBezTo>
                  <a:pt x="49" y="11015"/>
                  <a:pt x="3439" y="14375"/>
                  <a:pt x="7614" y="14411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31" name="Freeform: Shape 530">
            <a:extLst>
              <a:ext uri="{FF2B5EF4-FFF2-40B4-BE49-F238E27FC236}">
                <a16:creationId xmlns:a16="http://schemas.microsoft.com/office/drawing/2014/main" id="{10753CD8-7C66-5423-9E4A-2F6B2A123C27}"/>
              </a:ext>
            </a:extLst>
          </p:cNvPr>
          <p:cNvSpPr/>
          <p:nvPr/>
        </p:nvSpPr>
        <p:spPr>
          <a:xfrm>
            <a:off x="3271082" y="2095467"/>
            <a:ext cx="66206" cy="57205"/>
          </a:xfrm>
          <a:custGeom>
            <a:avLst/>
            <a:gdLst>
              <a:gd name="connsiteX0" fmla="*/ 9634 w 66206"/>
              <a:gd name="connsiteY0" fmla="*/ 17931 h 57205"/>
              <a:gd name="connsiteX1" fmla="*/ 9634 w 66206"/>
              <a:gd name="connsiteY1" fmla="*/ 17931 h 57205"/>
              <a:gd name="connsiteX2" fmla="*/ 46127 w 66206"/>
              <a:gd name="connsiteY2" fmla="*/ 48222 h 57205"/>
              <a:gd name="connsiteX3" fmla="*/ 55777 w 66206"/>
              <a:gd name="connsiteY3" fmla="*/ 57172 h 57205"/>
              <a:gd name="connsiteX4" fmla="*/ 55863 w 66206"/>
              <a:gd name="connsiteY4" fmla="*/ 57165 h 57205"/>
              <a:gd name="connsiteX5" fmla="*/ 66176 w 66206"/>
              <a:gd name="connsiteY5" fmla="*/ 48222 h 57205"/>
              <a:gd name="connsiteX6" fmla="*/ 9634 w 66206"/>
              <a:gd name="connsiteY6" fmla="*/ -27 h 57205"/>
              <a:gd name="connsiteX7" fmla="*/ -30 w 66206"/>
              <a:gd name="connsiteY7" fmla="*/ 8988 h 57205"/>
              <a:gd name="connsiteX8" fmla="*/ 9619 w 66206"/>
              <a:gd name="connsiteY8" fmla="*/ 17931 h 57205"/>
              <a:gd name="connsiteX9" fmla="*/ 9634 w 66206"/>
              <a:gd name="connsiteY9" fmla="*/ 17931 h 57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206" h="57205">
                <a:moveTo>
                  <a:pt x="9634" y="17931"/>
                </a:moveTo>
                <a:lnTo>
                  <a:pt x="9634" y="17931"/>
                </a:lnTo>
                <a:cubicBezTo>
                  <a:pt x="29611" y="17931"/>
                  <a:pt x="46127" y="31706"/>
                  <a:pt x="46127" y="48222"/>
                </a:cubicBezTo>
                <a:cubicBezTo>
                  <a:pt x="46322" y="53357"/>
                  <a:pt x="50642" y="57360"/>
                  <a:pt x="55777" y="57172"/>
                </a:cubicBezTo>
                <a:cubicBezTo>
                  <a:pt x="55805" y="57165"/>
                  <a:pt x="55834" y="57165"/>
                  <a:pt x="55863" y="57165"/>
                </a:cubicBezTo>
                <a:cubicBezTo>
                  <a:pt x="61128" y="57381"/>
                  <a:pt x="65650" y="53465"/>
                  <a:pt x="66176" y="48222"/>
                </a:cubicBezTo>
                <a:cubicBezTo>
                  <a:pt x="66176" y="22042"/>
                  <a:pt x="40646" y="-27"/>
                  <a:pt x="9634" y="-27"/>
                </a:cubicBezTo>
                <a:cubicBezTo>
                  <a:pt x="4556" y="-5"/>
                  <a:pt x="345" y="3926"/>
                  <a:pt x="-30" y="8988"/>
                </a:cubicBezTo>
                <a:cubicBezTo>
                  <a:pt x="164" y="14123"/>
                  <a:pt x="4484" y="18126"/>
                  <a:pt x="9619" y="17931"/>
                </a:cubicBezTo>
                <a:cubicBezTo>
                  <a:pt x="9626" y="17931"/>
                  <a:pt x="9626" y="17931"/>
                  <a:pt x="9634" y="17931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32" name="Freeform: Shape 531">
            <a:extLst>
              <a:ext uri="{FF2B5EF4-FFF2-40B4-BE49-F238E27FC236}">
                <a16:creationId xmlns:a16="http://schemas.microsoft.com/office/drawing/2014/main" id="{3FA19AE7-C8CC-B035-A971-5911ADDB9950}"/>
              </a:ext>
            </a:extLst>
          </p:cNvPr>
          <p:cNvSpPr/>
          <p:nvPr/>
        </p:nvSpPr>
        <p:spPr>
          <a:xfrm>
            <a:off x="3284857" y="2061693"/>
            <a:ext cx="92386" cy="80652"/>
          </a:xfrm>
          <a:custGeom>
            <a:avLst/>
            <a:gdLst>
              <a:gd name="connsiteX0" fmla="*/ 13817 w 92386"/>
              <a:gd name="connsiteY0" fmla="*/ 25526 h 80652"/>
              <a:gd name="connsiteX1" fmla="*/ 13817 w 92386"/>
              <a:gd name="connsiteY1" fmla="*/ 25526 h 80652"/>
              <a:gd name="connsiteX2" fmla="*/ 64806 w 92386"/>
              <a:gd name="connsiteY2" fmla="*/ 67572 h 80652"/>
              <a:gd name="connsiteX3" fmla="*/ 78581 w 92386"/>
              <a:gd name="connsiteY3" fmla="*/ 80626 h 80652"/>
              <a:gd name="connsiteX4" fmla="*/ 92356 w 92386"/>
              <a:gd name="connsiteY4" fmla="*/ 67572 h 80652"/>
              <a:gd name="connsiteX5" fmla="*/ 13817 w 92386"/>
              <a:gd name="connsiteY5" fmla="*/ -5 h 80652"/>
              <a:gd name="connsiteX6" fmla="*/ -30 w 92386"/>
              <a:gd name="connsiteY6" fmla="*/ 12364 h 80652"/>
              <a:gd name="connsiteX7" fmla="*/ -30 w 92386"/>
              <a:gd name="connsiteY7" fmla="*/ 12400 h 80652"/>
              <a:gd name="connsiteX8" fmla="*/ 13370 w 92386"/>
              <a:gd name="connsiteY8" fmla="*/ 25540 h 80652"/>
              <a:gd name="connsiteX9" fmla="*/ 13817 w 92386"/>
              <a:gd name="connsiteY9" fmla="*/ 25526 h 80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386" h="80652">
                <a:moveTo>
                  <a:pt x="13817" y="25526"/>
                </a:moveTo>
                <a:lnTo>
                  <a:pt x="13817" y="25526"/>
                </a:lnTo>
                <a:cubicBezTo>
                  <a:pt x="41367" y="25526"/>
                  <a:pt x="64806" y="44133"/>
                  <a:pt x="64806" y="67572"/>
                </a:cubicBezTo>
                <a:cubicBezTo>
                  <a:pt x="65152" y="74914"/>
                  <a:pt x="71232" y="80676"/>
                  <a:pt x="78581" y="80626"/>
                </a:cubicBezTo>
                <a:cubicBezTo>
                  <a:pt x="85793" y="80330"/>
                  <a:pt x="91678" y="74755"/>
                  <a:pt x="92356" y="67572"/>
                </a:cubicBezTo>
                <a:cubicBezTo>
                  <a:pt x="92356" y="30286"/>
                  <a:pt x="57233" y="-5"/>
                  <a:pt x="13817" y="-5"/>
                </a:cubicBezTo>
                <a:cubicBezTo>
                  <a:pt x="6576" y="-416"/>
                  <a:pt x="380" y="5123"/>
                  <a:pt x="-30" y="12364"/>
                </a:cubicBezTo>
                <a:cubicBezTo>
                  <a:pt x="-30" y="12371"/>
                  <a:pt x="-30" y="12385"/>
                  <a:pt x="-30" y="12400"/>
                </a:cubicBezTo>
                <a:cubicBezTo>
                  <a:pt x="42" y="19727"/>
                  <a:pt x="6042" y="25612"/>
                  <a:pt x="13370" y="25540"/>
                </a:cubicBezTo>
                <a:cubicBezTo>
                  <a:pt x="13521" y="25533"/>
                  <a:pt x="13665" y="25533"/>
                  <a:pt x="13817" y="25526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33" name="Freeform: Shape 532">
            <a:extLst>
              <a:ext uri="{FF2B5EF4-FFF2-40B4-BE49-F238E27FC236}">
                <a16:creationId xmlns:a16="http://schemas.microsoft.com/office/drawing/2014/main" id="{72234D0A-C534-B7FB-DD71-A359CDA3A7E6}"/>
              </a:ext>
            </a:extLst>
          </p:cNvPr>
          <p:cNvSpPr/>
          <p:nvPr/>
        </p:nvSpPr>
        <p:spPr>
          <a:xfrm>
            <a:off x="3804105" y="2008634"/>
            <a:ext cx="412417" cy="448158"/>
          </a:xfrm>
          <a:custGeom>
            <a:avLst/>
            <a:gdLst>
              <a:gd name="connsiteX0" fmla="*/ 406030 w 412417"/>
              <a:gd name="connsiteY0" fmla="*/ 368799 h 448158"/>
              <a:gd name="connsiteX1" fmla="*/ 383816 w 412417"/>
              <a:gd name="connsiteY1" fmla="*/ 441785 h 448158"/>
              <a:gd name="connsiteX2" fmla="*/ 358430 w 412417"/>
              <a:gd name="connsiteY2" fmla="*/ 448132 h 448158"/>
              <a:gd name="connsiteX3" fmla="*/ 53648 w 412417"/>
              <a:gd name="connsiteY3" fmla="*/ 448132 h 448158"/>
              <a:gd name="connsiteX4" fmla="*/ 7418 w 412417"/>
              <a:gd name="connsiteY4" fmla="*/ 421952 h 448158"/>
              <a:gd name="connsiteX5" fmla="*/ 6048 w 412417"/>
              <a:gd name="connsiteY5" fmla="*/ 368871 h 448158"/>
              <a:gd name="connsiteX6" fmla="*/ 123893 w 412417"/>
              <a:gd name="connsiteY6" fmla="*/ 151715 h 448158"/>
              <a:gd name="connsiteX7" fmla="*/ 123893 w 412417"/>
              <a:gd name="connsiteY7" fmla="*/ 22691 h 448158"/>
              <a:gd name="connsiteX8" fmla="*/ 146027 w 412417"/>
              <a:gd name="connsiteY8" fmla="*/ -27 h 448158"/>
              <a:gd name="connsiteX9" fmla="*/ 146035 w 412417"/>
              <a:gd name="connsiteY9" fmla="*/ -27 h 448158"/>
              <a:gd name="connsiteX10" fmla="*/ 265971 w 412417"/>
              <a:gd name="connsiteY10" fmla="*/ -27 h 448158"/>
              <a:gd name="connsiteX11" fmla="*/ 288689 w 412417"/>
              <a:gd name="connsiteY11" fmla="*/ 22691 h 448158"/>
              <a:gd name="connsiteX12" fmla="*/ 288689 w 412417"/>
              <a:gd name="connsiteY12" fmla="*/ 151643 h 448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2417" h="448158">
                <a:moveTo>
                  <a:pt x="406030" y="368799"/>
                </a:moveTo>
                <a:cubicBezTo>
                  <a:pt x="420050" y="395087"/>
                  <a:pt x="410105" y="427765"/>
                  <a:pt x="383816" y="441785"/>
                </a:cubicBezTo>
                <a:cubicBezTo>
                  <a:pt x="376006" y="445954"/>
                  <a:pt x="367286" y="448132"/>
                  <a:pt x="358430" y="448132"/>
                </a:cubicBezTo>
                <a:lnTo>
                  <a:pt x="53648" y="448132"/>
                </a:lnTo>
                <a:cubicBezTo>
                  <a:pt x="34723" y="448081"/>
                  <a:pt x="17198" y="438157"/>
                  <a:pt x="7418" y="421952"/>
                </a:cubicBezTo>
                <a:cubicBezTo>
                  <a:pt x="-2000" y="405631"/>
                  <a:pt x="-2520" y="385653"/>
                  <a:pt x="6048" y="368871"/>
                </a:cubicBezTo>
                <a:lnTo>
                  <a:pt x="123893" y="151715"/>
                </a:lnTo>
                <a:lnTo>
                  <a:pt x="123893" y="22691"/>
                </a:lnTo>
                <a:cubicBezTo>
                  <a:pt x="123735" y="10308"/>
                  <a:pt x="133644" y="132"/>
                  <a:pt x="146027" y="-27"/>
                </a:cubicBezTo>
                <a:cubicBezTo>
                  <a:pt x="146035" y="-27"/>
                  <a:pt x="146035" y="-27"/>
                  <a:pt x="146035" y="-27"/>
                </a:cubicBezTo>
                <a:lnTo>
                  <a:pt x="265971" y="-27"/>
                </a:lnTo>
                <a:cubicBezTo>
                  <a:pt x="278470" y="89"/>
                  <a:pt x="288574" y="10193"/>
                  <a:pt x="288689" y="22691"/>
                </a:cubicBezTo>
                <a:lnTo>
                  <a:pt x="288689" y="151643"/>
                </a:ln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34" name="Freeform: Shape 533">
            <a:extLst>
              <a:ext uri="{FF2B5EF4-FFF2-40B4-BE49-F238E27FC236}">
                <a16:creationId xmlns:a16="http://schemas.microsoft.com/office/drawing/2014/main" id="{13D74C9C-118B-5CD6-2AD7-FB7E1B001E1F}"/>
              </a:ext>
            </a:extLst>
          </p:cNvPr>
          <p:cNvSpPr/>
          <p:nvPr/>
        </p:nvSpPr>
        <p:spPr>
          <a:xfrm>
            <a:off x="4010570" y="2287153"/>
            <a:ext cx="37938" cy="38683"/>
          </a:xfrm>
          <a:custGeom>
            <a:avLst/>
            <a:gdLst>
              <a:gd name="connsiteX0" fmla="*/ 19263 w 37938"/>
              <a:gd name="connsiteY0" fmla="*/ -15 h 38683"/>
              <a:gd name="connsiteX1" fmla="*/ 19263 w 37938"/>
              <a:gd name="connsiteY1" fmla="*/ -15 h 38683"/>
              <a:gd name="connsiteX2" fmla="*/ 21 w 37938"/>
              <a:gd name="connsiteY2" fmla="*/ 17929 h 38683"/>
              <a:gd name="connsiteX3" fmla="*/ 7 w 37938"/>
              <a:gd name="connsiteY3" fmla="*/ 18520 h 38683"/>
              <a:gd name="connsiteX4" fmla="*/ 17770 w 37938"/>
              <a:gd name="connsiteY4" fmla="*/ 38620 h 38683"/>
              <a:gd name="connsiteX5" fmla="*/ 37870 w 37938"/>
              <a:gd name="connsiteY5" fmla="*/ 20857 h 38683"/>
              <a:gd name="connsiteX6" fmla="*/ 37870 w 37938"/>
              <a:gd name="connsiteY6" fmla="*/ 18520 h 38683"/>
              <a:gd name="connsiteX7" fmla="*/ 19480 w 37938"/>
              <a:gd name="connsiteY7" fmla="*/ -15 h 38683"/>
              <a:gd name="connsiteX8" fmla="*/ 19263 w 37938"/>
              <a:gd name="connsiteY8" fmla="*/ -15 h 38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938" h="38683">
                <a:moveTo>
                  <a:pt x="19263" y="-15"/>
                </a:moveTo>
                <a:lnTo>
                  <a:pt x="19263" y="-15"/>
                </a:lnTo>
                <a:cubicBezTo>
                  <a:pt x="8993" y="-376"/>
                  <a:pt x="375" y="7659"/>
                  <a:pt x="21" y="17929"/>
                </a:cubicBezTo>
                <a:cubicBezTo>
                  <a:pt x="14" y="18131"/>
                  <a:pt x="7" y="18325"/>
                  <a:pt x="7" y="18520"/>
                </a:cubicBezTo>
                <a:cubicBezTo>
                  <a:pt x="-642" y="28977"/>
                  <a:pt x="7312" y="37978"/>
                  <a:pt x="17770" y="38620"/>
                </a:cubicBezTo>
                <a:cubicBezTo>
                  <a:pt x="28227" y="39269"/>
                  <a:pt x="37221" y="31314"/>
                  <a:pt x="37870" y="20857"/>
                </a:cubicBezTo>
                <a:cubicBezTo>
                  <a:pt x="37920" y="20078"/>
                  <a:pt x="37920" y="19299"/>
                  <a:pt x="37870" y="18520"/>
                </a:cubicBezTo>
                <a:cubicBezTo>
                  <a:pt x="37913" y="8322"/>
                  <a:pt x="29677" y="28"/>
                  <a:pt x="19480" y="-15"/>
                </a:cubicBezTo>
                <a:cubicBezTo>
                  <a:pt x="19407" y="-15"/>
                  <a:pt x="19335" y="-15"/>
                  <a:pt x="19263" y="-15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35" name="Freeform: Shape 534">
            <a:extLst>
              <a:ext uri="{FF2B5EF4-FFF2-40B4-BE49-F238E27FC236}">
                <a16:creationId xmlns:a16="http://schemas.microsoft.com/office/drawing/2014/main" id="{7BA66B87-1F55-B745-0B03-A063F645FCD0}"/>
              </a:ext>
            </a:extLst>
          </p:cNvPr>
          <p:cNvSpPr/>
          <p:nvPr/>
        </p:nvSpPr>
        <p:spPr>
          <a:xfrm>
            <a:off x="3957829" y="2172671"/>
            <a:ext cx="37936" cy="37938"/>
          </a:xfrm>
          <a:custGeom>
            <a:avLst/>
            <a:gdLst>
              <a:gd name="connsiteX0" fmla="*/ 17769 w 37936"/>
              <a:gd name="connsiteY0" fmla="*/ 11 h 37938"/>
              <a:gd name="connsiteX1" fmla="*/ 17769 w 37936"/>
              <a:gd name="connsiteY1" fmla="*/ 11 h 37938"/>
              <a:gd name="connsiteX2" fmla="*/ 6 w 37936"/>
              <a:gd name="connsiteY2" fmla="*/ 20111 h 37938"/>
              <a:gd name="connsiteX3" fmla="*/ 17769 w 37936"/>
              <a:gd name="connsiteY3" fmla="*/ 37875 h 37938"/>
              <a:gd name="connsiteX4" fmla="*/ 37869 w 37936"/>
              <a:gd name="connsiteY4" fmla="*/ 20111 h 37938"/>
              <a:gd name="connsiteX5" fmla="*/ 20106 w 37936"/>
              <a:gd name="connsiteY5" fmla="*/ 11 h 37938"/>
              <a:gd name="connsiteX6" fmla="*/ 17769 w 37936"/>
              <a:gd name="connsiteY6" fmla="*/ 11 h 3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936" h="37938">
                <a:moveTo>
                  <a:pt x="17769" y="11"/>
                </a:moveTo>
                <a:lnTo>
                  <a:pt x="17769" y="11"/>
                </a:lnTo>
                <a:cubicBezTo>
                  <a:pt x="7312" y="660"/>
                  <a:pt x="-636" y="9654"/>
                  <a:pt x="6" y="20111"/>
                </a:cubicBezTo>
                <a:cubicBezTo>
                  <a:pt x="597" y="29667"/>
                  <a:pt x="8213" y="37283"/>
                  <a:pt x="17769" y="37875"/>
                </a:cubicBezTo>
                <a:cubicBezTo>
                  <a:pt x="28227" y="38524"/>
                  <a:pt x="37227" y="30569"/>
                  <a:pt x="37869" y="20111"/>
                </a:cubicBezTo>
                <a:cubicBezTo>
                  <a:pt x="38518" y="9654"/>
                  <a:pt x="30563" y="660"/>
                  <a:pt x="20106" y="11"/>
                </a:cubicBezTo>
                <a:cubicBezTo>
                  <a:pt x="19327" y="-39"/>
                  <a:pt x="18548" y="-39"/>
                  <a:pt x="17769" y="11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36" name="Freeform: Shape 535">
            <a:extLst>
              <a:ext uri="{FF2B5EF4-FFF2-40B4-BE49-F238E27FC236}">
                <a16:creationId xmlns:a16="http://schemas.microsoft.com/office/drawing/2014/main" id="{3AF02C7A-1A7B-22E0-AF0E-274F9855C751}"/>
              </a:ext>
            </a:extLst>
          </p:cNvPr>
          <p:cNvSpPr/>
          <p:nvPr/>
        </p:nvSpPr>
        <p:spPr>
          <a:xfrm>
            <a:off x="3945264" y="2238843"/>
            <a:ext cx="61444" cy="61441"/>
          </a:xfrm>
          <a:custGeom>
            <a:avLst/>
            <a:gdLst>
              <a:gd name="connsiteX0" fmla="*/ 30335 w 61444"/>
              <a:gd name="connsiteY0" fmla="*/ -27 h 61441"/>
              <a:gd name="connsiteX1" fmla="*/ 30335 w 61444"/>
              <a:gd name="connsiteY1" fmla="*/ -27 h 61441"/>
              <a:gd name="connsiteX2" fmla="*/ -28 w 61444"/>
              <a:gd name="connsiteY2" fmla="*/ 30336 h 61441"/>
              <a:gd name="connsiteX3" fmla="*/ 30335 w 61444"/>
              <a:gd name="connsiteY3" fmla="*/ 61413 h 61441"/>
              <a:gd name="connsiteX4" fmla="*/ 61411 w 61444"/>
              <a:gd name="connsiteY4" fmla="*/ 31050 h 61441"/>
              <a:gd name="connsiteX5" fmla="*/ 31049 w 61444"/>
              <a:gd name="connsiteY5" fmla="*/ -27 h 61441"/>
              <a:gd name="connsiteX6" fmla="*/ 30335 w 61444"/>
              <a:gd name="connsiteY6" fmla="*/ -27 h 61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444" h="61441">
                <a:moveTo>
                  <a:pt x="30335" y="-27"/>
                </a:moveTo>
                <a:lnTo>
                  <a:pt x="30335" y="-27"/>
                </a:lnTo>
                <a:cubicBezTo>
                  <a:pt x="13617" y="89"/>
                  <a:pt x="87" y="13619"/>
                  <a:pt x="-28" y="30336"/>
                </a:cubicBezTo>
                <a:cubicBezTo>
                  <a:pt x="-223" y="47306"/>
                  <a:pt x="13365" y="61218"/>
                  <a:pt x="30335" y="61413"/>
                </a:cubicBezTo>
                <a:cubicBezTo>
                  <a:pt x="47305" y="61615"/>
                  <a:pt x="61217" y="48020"/>
                  <a:pt x="61411" y="31050"/>
                </a:cubicBezTo>
                <a:cubicBezTo>
                  <a:pt x="61613" y="14087"/>
                  <a:pt x="48019" y="168"/>
                  <a:pt x="31049" y="-27"/>
                </a:cubicBezTo>
                <a:cubicBezTo>
                  <a:pt x="30810" y="-27"/>
                  <a:pt x="30573" y="-27"/>
                  <a:pt x="30335" y="-27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37" name="Freeform: Shape 536">
            <a:extLst>
              <a:ext uri="{FF2B5EF4-FFF2-40B4-BE49-F238E27FC236}">
                <a16:creationId xmlns:a16="http://schemas.microsoft.com/office/drawing/2014/main" id="{159D7C35-42C5-5CEC-E169-02DBFB4A49D6}"/>
              </a:ext>
            </a:extLst>
          </p:cNvPr>
          <p:cNvSpPr/>
          <p:nvPr/>
        </p:nvSpPr>
        <p:spPr>
          <a:xfrm>
            <a:off x="3863703" y="2310286"/>
            <a:ext cx="292615" cy="97464"/>
          </a:xfrm>
          <a:custGeom>
            <a:avLst/>
            <a:gdLst>
              <a:gd name="connsiteX0" fmla="*/ 289745 w 292615"/>
              <a:gd name="connsiteY0" fmla="*/ 87125 h 97464"/>
              <a:gd name="connsiteX1" fmla="*/ 289745 w 292615"/>
              <a:gd name="connsiteY1" fmla="*/ 87125 h 97464"/>
              <a:gd name="connsiteX2" fmla="*/ 289745 w 292615"/>
              <a:gd name="connsiteY2" fmla="*/ 65056 h 97464"/>
              <a:gd name="connsiteX3" fmla="*/ 268109 w 292615"/>
              <a:gd name="connsiteY3" fmla="*/ 25750 h 97464"/>
              <a:gd name="connsiteX4" fmla="*/ 238251 w 292615"/>
              <a:gd name="connsiteY4" fmla="*/ 17456 h 97464"/>
              <a:gd name="connsiteX5" fmla="*/ 178319 w 292615"/>
              <a:gd name="connsiteY5" fmla="*/ 36135 h 97464"/>
              <a:gd name="connsiteX6" fmla="*/ 54199 w 292615"/>
              <a:gd name="connsiteY6" fmla="*/ 75 h 97464"/>
              <a:gd name="connsiteX7" fmla="*/ 32563 w 292615"/>
              <a:gd name="connsiteY7" fmla="*/ 11109 h 97464"/>
              <a:gd name="connsiteX8" fmla="*/ 2993 w 292615"/>
              <a:gd name="connsiteY8" fmla="*/ 65056 h 97464"/>
              <a:gd name="connsiteX9" fmla="*/ 2993 w 292615"/>
              <a:gd name="connsiteY9" fmla="*/ 87125 h 97464"/>
              <a:gd name="connsiteX10" fmla="*/ 22249 w 292615"/>
              <a:gd name="connsiteY10" fmla="*/ 97438 h 97464"/>
              <a:gd name="connsiteX11" fmla="*/ 270489 w 292615"/>
              <a:gd name="connsiteY11" fmla="*/ 97438 h 97464"/>
              <a:gd name="connsiteX12" fmla="*/ 289745 w 292615"/>
              <a:gd name="connsiteY12" fmla="*/ 87125 h 97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2615" h="97464">
                <a:moveTo>
                  <a:pt x="289745" y="87125"/>
                </a:moveTo>
                <a:lnTo>
                  <a:pt x="289745" y="87125"/>
                </a:lnTo>
                <a:cubicBezTo>
                  <a:pt x="293531" y="80259"/>
                  <a:pt x="293531" y="71921"/>
                  <a:pt x="289745" y="65056"/>
                </a:cubicBezTo>
                <a:lnTo>
                  <a:pt x="268109" y="25750"/>
                </a:lnTo>
                <a:cubicBezTo>
                  <a:pt x="261928" y="15509"/>
                  <a:pt x="248831" y="11874"/>
                  <a:pt x="238251" y="17456"/>
                </a:cubicBezTo>
                <a:cubicBezTo>
                  <a:pt x="220055" y="28389"/>
                  <a:pt x="199501" y="34794"/>
                  <a:pt x="178319" y="36135"/>
                </a:cubicBezTo>
                <a:cubicBezTo>
                  <a:pt x="138292" y="38155"/>
                  <a:pt x="94154" y="3681"/>
                  <a:pt x="54199" y="75"/>
                </a:cubicBezTo>
                <a:cubicBezTo>
                  <a:pt x="45458" y="-755"/>
                  <a:pt x="37027" y="3551"/>
                  <a:pt x="32563" y="11109"/>
                </a:cubicBezTo>
                <a:lnTo>
                  <a:pt x="2993" y="65056"/>
                </a:lnTo>
                <a:cubicBezTo>
                  <a:pt x="-1038" y="71857"/>
                  <a:pt x="-1038" y="80324"/>
                  <a:pt x="2993" y="87125"/>
                </a:cubicBezTo>
                <a:cubicBezTo>
                  <a:pt x="7248" y="93608"/>
                  <a:pt x="14496" y="97488"/>
                  <a:pt x="22249" y="97438"/>
                </a:cubicBezTo>
                <a:lnTo>
                  <a:pt x="270489" y="97438"/>
                </a:lnTo>
                <a:cubicBezTo>
                  <a:pt x="278242" y="97488"/>
                  <a:pt x="285490" y="93608"/>
                  <a:pt x="289745" y="87125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38" name="Freeform: Shape 537">
            <a:extLst>
              <a:ext uri="{FF2B5EF4-FFF2-40B4-BE49-F238E27FC236}">
                <a16:creationId xmlns:a16="http://schemas.microsoft.com/office/drawing/2014/main" id="{3DD6E8F9-6188-D732-2531-1F8DB16278C8}"/>
              </a:ext>
            </a:extLst>
          </p:cNvPr>
          <p:cNvSpPr/>
          <p:nvPr/>
        </p:nvSpPr>
        <p:spPr>
          <a:xfrm>
            <a:off x="4598173" y="2041809"/>
            <a:ext cx="35878" cy="67555"/>
          </a:xfrm>
          <a:custGeom>
            <a:avLst/>
            <a:gdLst>
              <a:gd name="connsiteX0" fmla="*/ 621 w 35878"/>
              <a:gd name="connsiteY0" fmla="*/ 37837 h 67555"/>
              <a:gd name="connsiteX1" fmla="*/ 621 w 35878"/>
              <a:gd name="connsiteY1" fmla="*/ 37837 h 67555"/>
              <a:gd name="connsiteX2" fmla="*/ 13747 w 35878"/>
              <a:gd name="connsiteY2" fmla="*/ 67478 h 67555"/>
              <a:gd name="connsiteX3" fmla="*/ 35383 w 35878"/>
              <a:gd name="connsiteY3" fmla="*/ 42669 h 67555"/>
              <a:gd name="connsiteX4" fmla="*/ 25070 w 35878"/>
              <a:gd name="connsiteY4" fmla="*/ -27 h 67555"/>
              <a:gd name="connsiteX5" fmla="*/ 260 w 35878"/>
              <a:gd name="connsiteY5" fmla="*/ 37837 h 67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78" h="67555">
                <a:moveTo>
                  <a:pt x="621" y="37837"/>
                </a:moveTo>
                <a:lnTo>
                  <a:pt x="621" y="37837"/>
                </a:lnTo>
                <a:cubicBezTo>
                  <a:pt x="-2120" y="55795"/>
                  <a:pt x="4082" y="65459"/>
                  <a:pt x="13747" y="67478"/>
                </a:cubicBezTo>
                <a:cubicBezTo>
                  <a:pt x="23411" y="68200"/>
                  <a:pt x="32282" y="61276"/>
                  <a:pt x="35383" y="42669"/>
                </a:cubicBezTo>
                <a:cubicBezTo>
                  <a:pt x="38484" y="24062"/>
                  <a:pt x="25070" y="-27"/>
                  <a:pt x="25070" y="-27"/>
                </a:cubicBezTo>
                <a:cubicBezTo>
                  <a:pt x="25070" y="-27"/>
                  <a:pt x="3434" y="18581"/>
                  <a:pt x="260" y="37837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39" name="Freeform: Shape 538">
            <a:extLst>
              <a:ext uri="{FF2B5EF4-FFF2-40B4-BE49-F238E27FC236}">
                <a16:creationId xmlns:a16="http://schemas.microsoft.com/office/drawing/2014/main" id="{AA4B6246-C96A-0EAA-C9E6-ADB9AFC9DD45}"/>
              </a:ext>
            </a:extLst>
          </p:cNvPr>
          <p:cNvSpPr/>
          <p:nvPr/>
        </p:nvSpPr>
        <p:spPr>
          <a:xfrm>
            <a:off x="4899424" y="2313272"/>
            <a:ext cx="146837" cy="133783"/>
          </a:xfrm>
          <a:custGeom>
            <a:avLst/>
            <a:gdLst>
              <a:gd name="connsiteX0" fmla="*/ 39955 w 146837"/>
              <a:gd name="connsiteY0" fmla="*/ 133784 h 133783"/>
              <a:gd name="connsiteX1" fmla="*/ 39955 w 146837"/>
              <a:gd name="connsiteY1" fmla="*/ 133784 h 133783"/>
              <a:gd name="connsiteX2" fmla="*/ 29642 w 146837"/>
              <a:gd name="connsiteY2" fmla="*/ 123399 h 133783"/>
              <a:gd name="connsiteX3" fmla="*/ 50989 w 146837"/>
              <a:gd name="connsiteY3" fmla="*/ 106162 h 133783"/>
              <a:gd name="connsiteX4" fmla="*/ 0 w 146837"/>
              <a:gd name="connsiteY4" fmla="*/ 51061 h 133783"/>
              <a:gd name="connsiteX5" fmla="*/ 64043 w 146837"/>
              <a:gd name="connsiteY5" fmla="*/ 0 h 133783"/>
              <a:gd name="connsiteX6" fmla="*/ 115104 w 146837"/>
              <a:gd name="connsiteY6" fmla="*/ 54523 h 133783"/>
              <a:gd name="connsiteX7" fmla="*/ 136452 w 146837"/>
              <a:gd name="connsiteY7" fmla="*/ 37214 h 133783"/>
              <a:gd name="connsiteX8" fmla="*/ 146838 w 146837"/>
              <a:gd name="connsiteY8" fmla="*/ 48249 h 133783"/>
              <a:gd name="connsiteX9" fmla="*/ 39955 w 146837"/>
              <a:gd name="connsiteY9" fmla="*/ 133784 h 133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6837" h="133783">
                <a:moveTo>
                  <a:pt x="39955" y="133784"/>
                </a:moveTo>
                <a:lnTo>
                  <a:pt x="39955" y="133784"/>
                </a:lnTo>
                <a:lnTo>
                  <a:pt x="29642" y="123399"/>
                </a:lnTo>
                <a:lnTo>
                  <a:pt x="50989" y="106162"/>
                </a:lnTo>
                <a:lnTo>
                  <a:pt x="0" y="51061"/>
                </a:lnTo>
                <a:lnTo>
                  <a:pt x="64043" y="0"/>
                </a:lnTo>
                <a:lnTo>
                  <a:pt x="115104" y="54523"/>
                </a:lnTo>
                <a:lnTo>
                  <a:pt x="136452" y="37214"/>
                </a:lnTo>
                <a:lnTo>
                  <a:pt x="146838" y="48249"/>
                </a:lnTo>
                <a:lnTo>
                  <a:pt x="39955" y="133784"/>
                </a:ln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40" name="Freeform: Shape 539">
            <a:extLst>
              <a:ext uri="{FF2B5EF4-FFF2-40B4-BE49-F238E27FC236}">
                <a16:creationId xmlns:a16="http://schemas.microsoft.com/office/drawing/2014/main" id="{345890F9-A51F-0BA9-D9EA-9D464B442F33}"/>
              </a:ext>
            </a:extLst>
          </p:cNvPr>
          <p:cNvSpPr/>
          <p:nvPr/>
        </p:nvSpPr>
        <p:spPr>
          <a:xfrm>
            <a:off x="4637481" y="2018226"/>
            <a:ext cx="341203" cy="355050"/>
          </a:xfrm>
          <a:custGeom>
            <a:avLst/>
            <a:gdLst>
              <a:gd name="connsiteX0" fmla="*/ 341203 w 341203"/>
              <a:gd name="connsiteY0" fmla="*/ 274419 h 355050"/>
              <a:gd name="connsiteX1" fmla="*/ 336371 w 341203"/>
              <a:gd name="connsiteY1" fmla="*/ 268866 h 355050"/>
              <a:gd name="connsiteX2" fmla="*/ 321226 w 341203"/>
              <a:gd name="connsiteY2" fmla="*/ 281271 h 355050"/>
              <a:gd name="connsiteX3" fmla="*/ 122677 w 341203"/>
              <a:gd name="connsiteY3" fmla="*/ 70318 h 355050"/>
              <a:gd name="connsiteX4" fmla="*/ 121956 w 341203"/>
              <a:gd name="connsiteY4" fmla="*/ 70318 h 355050"/>
              <a:gd name="connsiteX5" fmla="*/ 56470 w 341203"/>
              <a:gd name="connsiteY5" fmla="*/ 57913 h 355050"/>
              <a:gd name="connsiteX6" fmla="*/ 2741 w 341203"/>
              <a:gd name="connsiteY6" fmla="*/ 721 h 355050"/>
              <a:gd name="connsiteX7" fmla="*/ 2019 w 341203"/>
              <a:gd name="connsiteY7" fmla="*/ 0 h 355050"/>
              <a:gd name="connsiteX8" fmla="*/ 0 w 341203"/>
              <a:gd name="connsiteY8" fmla="*/ 6924 h 355050"/>
              <a:gd name="connsiteX9" fmla="*/ 50268 w 341203"/>
              <a:gd name="connsiteY9" fmla="*/ 62745 h 355050"/>
              <a:gd name="connsiteX10" fmla="*/ 51638 w 341203"/>
              <a:gd name="connsiteY10" fmla="*/ 127582 h 355050"/>
              <a:gd name="connsiteX11" fmla="*/ 250836 w 341203"/>
              <a:gd name="connsiteY11" fmla="*/ 338463 h 355050"/>
              <a:gd name="connsiteX12" fmla="*/ 237782 w 341203"/>
              <a:gd name="connsiteY12" fmla="*/ 349569 h 355050"/>
              <a:gd name="connsiteX13" fmla="*/ 242614 w 341203"/>
              <a:gd name="connsiteY13" fmla="*/ 355050 h 355050"/>
              <a:gd name="connsiteX14" fmla="*/ 325986 w 341203"/>
              <a:gd name="connsiteY14" fmla="*/ 286752 h 355050"/>
              <a:gd name="connsiteX15" fmla="*/ 341203 w 341203"/>
              <a:gd name="connsiteY15" fmla="*/ 274419 h 35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1203" h="355050">
                <a:moveTo>
                  <a:pt x="341203" y="274419"/>
                </a:moveTo>
                <a:lnTo>
                  <a:pt x="336371" y="268866"/>
                </a:lnTo>
                <a:lnTo>
                  <a:pt x="321226" y="281271"/>
                </a:lnTo>
                <a:lnTo>
                  <a:pt x="122677" y="70318"/>
                </a:lnTo>
                <a:lnTo>
                  <a:pt x="121956" y="70318"/>
                </a:lnTo>
                <a:lnTo>
                  <a:pt x="56470" y="57913"/>
                </a:lnTo>
                <a:lnTo>
                  <a:pt x="2741" y="721"/>
                </a:lnTo>
                <a:lnTo>
                  <a:pt x="2019" y="0"/>
                </a:lnTo>
                <a:lnTo>
                  <a:pt x="0" y="6924"/>
                </a:lnTo>
                <a:lnTo>
                  <a:pt x="50268" y="62745"/>
                </a:lnTo>
                <a:lnTo>
                  <a:pt x="51638" y="127582"/>
                </a:lnTo>
                <a:lnTo>
                  <a:pt x="250836" y="338463"/>
                </a:lnTo>
                <a:lnTo>
                  <a:pt x="237782" y="349569"/>
                </a:lnTo>
                <a:lnTo>
                  <a:pt x="242614" y="355050"/>
                </a:lnTo>
                <a:lnTo>
                  <a:pt x="325986" y="286752"/>
                </a:lnTo>
                <a:lnTo>
                  <a:pt x="341203" y="274419"/>
                </a:ln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41" name="Freeform: Shape 540">
            <a:extLst>
              <a:ext uri="{FF2B5EF4-FFF2-40B4-BE49-F238E27FC236}">
                <a16:creationId xmlns:a16="http://schemas.microsoft.com/office/drawing/2014/main" id="{47B03D2C-C540-E698-AB5F-A26F34863747}"/>
              </a:ext>
            </a:extLst>
          </p:cNvPr>
          <p:cNvSpPr/>
          <p:nvPr/>
        </p:nvSpPr>
        <p:spPr>
          <a:xfrm>
            <a:off x="4695394" y="2083712"/>
            <a:ext cx="257038" cy="268217"/>
          </a:xfrm>
          <a:custGeom>
            <a:avLst/>
            <a:gdLst>
              <a:gd name="connsiteX0" fmla="*/ 93036 w 257038"/>
              <a:gd name="connsiteY0" fmla="*/ 45508 h 268217"/>
              <a:gd name="connsiteX1" fmla="*/ 93036 w 257038"/>
              <a:gd name="connsiteY1" fmla="*/ 45508 h 268217"/>
              <a:gd name="connsiteX2" fmla="*/ 62673 w 257038"/>
              <a:gd name="connsiteY2" fmla="*/ 69669 h 268217"/>
              <a:gd name="connsiteX3" fmla="*/ 68226 w 257038"/>
              <a:gd name="connsiteY3" fmla="*/ 75150 h 268217"/>
              <a:gd name="connsiteX4" fmla="*/ 97868 w 257038"/>
              <a:gd name="connsiteY4" fmla="*/ 51061 h 268217"/>
              <a:gd name="connsiteX5" fmla="*/ 108181 w 257038"/>
              <a:gd name="connsiteY5" fmla="*/ 62096 h 268217"/>
              <a:gd name="connsiteX6" fmla="*/ 92314 w 257038"/>
              <a:gd name="connsiteY6" fmla="*/ 75871 h 268217"/>
              <a:gd name="connsiteX7" fmla="*/ 97147 w 257038"/>
              <a:gd name="connsiteY7" fmla="*/ 81352 h 268217"/>
              <a:gd name="connsiteX8" fmla="*/ 113662 w 257038"/>
              <a:gd name="connsiteY8" fmla="*/ 68226 h 268217"/>
              <a:gd name="connsiteX9" fmla="*/ 124769 w 257038"/>
              <a:gd name="connsiteY9" fmla="*/ 79333 h 268217"/>
              <a:gd name="connsiteX10" fmla="*/ 107532 w 257038"/>
              <a:gd name="connsiteY10" fmla="*/ 93108 h 268217"/>
              <a:gd name="connsiteX11" fmla="*/ 113014 w 257038"/>
              <a:gd name="connsiteY11" fmla="*/ 97940 h 268217"/>
              <a:gd name="connsiteX12" fmla="*/ 129529 w 257038"/>
              <a:gd name="connsiteY12" fmla="*/ 84814 h 268217"/>
              <a:gd name="connsiteX13" fmla="*/ 139193 w 257038"/>
              <a:gd name="connsiteY13" fmla="*/ 95127 h 268217"/>
              <a:gd name="connsiteX14" fmla="*/ 110273 w 257038"/>
              <a:gd name="connsiteY14" fmla="*/ 119288 h 268217"/>
              <a:gd name="connsiteX15" fmla="*/ 115033 w 257038"/>
              <a:gd name="connsiteY15" fmla="*/ 124769 h 268217"/>
              <a:gd name="connsiteX16" fmla="*/ 144746 w 257038"/>
              <a:gd name="connsiteY16" fmla="*/ 100681 h 268217"/>
              <a:gd name="connsiteX17" fmla="*/ 155060 w 257038"/>
              <a:gd name="connsiteY17" fmla="*/ 111715 h 268217"/>
              <a:gd name="connsiteX18" fmla="*/ 138544 w 257038"/>
              <a:gd name="connsiteY18" fmla="*/ 124769 h 268217"/>
              <a:gd name="connsiteX19" fmla="*/ 143376 w 257038"/>
              <a:gd name="connsiteY19" fmla="*/ 130322 h 268217"/>
              <a:gd name="connsiteX20" fmla="*/ 159892 w 257038"/>
              <a:gd name="connsiteY20" fmla="*/ 116547 h 268217"/>
              <a:gd name="connsiteX21" fmla="*/ 170926 w 257038"/>
              <a:gd name="connsiteY21" fmla="*/ 128231 h 268217"/>
              <a:gd name="connsiteX22" fmla="*/ 154411 w 257038"/>
              <a:gd name="connsiteY22" fmla="*/ 141357 h 268217"/>
              <a:gd name="connsiteX23" fmla="*/ 159171 w 257038"/>
              <a:gd name="connsiteY23" fmla="*/ 147559 h 268217"/>
              <a:gd name="connsiteX24" fmla="*/ 175758 w 257038"/>
              <a:gd name="connsiteY24" fmla="*/ 133784 h 268217"/>
              <a:gd name="connsiteX25" fmla="*/ 188812 w 257038"/>
              <a:gd name="connsiteY25" fmla="*/ 147559 h 268217"/>
              <a:gd name="connsiteX26" fmla="*/ 159171 w 257038"/>
              <a:gd name="connsiteY26" fmla="*/ 170998 h 268217"/>
              <a:gd name="connsiteX27" fmla="*/ 164002 w 257038"/>
              <a:gd name="connsiteY27" fmla="*/ 176479 h 268217"/>
              <a:gd name="connsiteX28" fmla="*/ 193644 w 257038"/>
              <a:gd name="connsiteY28" fmla="*/ 152391 h 268217"/>
              <a:gd name="connsiteX29" fmla="*/ 201938 w 257038"/>
              <a:gd name="connsiteY29" fmla="*/ 161334 h 268217"/>
              <a:gd name="connsiteX30" fmla="*/ 186071 w 257038"/>
              <a:gd name="connsiteY30" fmla="*/ 173739 h 268217"/>
              <a:gd name="connsiteX31" fmla="*/ 191553 w 257038"/>
              <a:gd name="connsiteY31" fmla="*/ 179292 h 268217"/>
              <a:gd name="connsiteX32" fmla="*/ 206770 w 257038"/>
              <a:gd name="connsiteY32" fmla="*/ 166887 h 268217"/>
              <a:gd name="connsiteX33" fmla="*/ 217805 w 257038"/>
              <a:gd name="connsiteY33" fmla="*/ 177850 h 268217"/>
              <a:gd name="connsiteX34" fmla="*/ 201938 w 257038"/>
              <a:gd name="connsiteY34" fmla="*/ 190327 h 268217"/>
              <a:gd name="connsiteX35" fmla="*/ 207419 w 257038"/>
              <a:gd name="connsiteY35" fmla="*/ 195808 h 268217"/>
              <a:gd name="connsiteX36" fmla="*/ 222637 w 257038"/>
              <a:gd name="connsiteY36" fmla="*/ 183403 h 268217"/>
              <a:gd name="connsiteX37" fmla="*/ 257038 w 257038"/>
              <a:gd name="connsiteY37" fmla="*/ 220617 h 268217"/>
              <a:gd name="connsiteX38" fmla="*/ 198476 w 257038"/>
              <a:gd name="connsiteY38" fmla="*/ 268217 h 268217"/>
              <a:gd name="connsiteX39" fmla="*/ 1370 w 257038"/>
              <a:gd name="connsiteY39" fmla="*/ 59283 h 268217"/>
              <a:gd name="connsiteX40" fmla="*/ 0 w 257038"/>
              <a:gd name="connsiteY40" fmla="*/ 0 h 268217"/>
              <a:gd name="connsiteX41" fmla="*/ 59932 w 257038"/>
              <a:gd name="connsiteY41" fmla="*/ 11034 h 268217"/>
              <a:gd name="connsiteX42" fmla="*/ 93036 w 257038"/>
              <a:gd name="connsiteY42" fmla="*/ 45508 h 268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57038" h="268217">
                <a:moveTo>
                  <a:pt x="93036" y="45508"/>
                </a:moveTo>
                <a:lnTo>
                  <a:pt x="93036" y="45508"/>
                </a:lnTo>
                <a:lnTo>
                  <a:pt x="62673" y="69669"/>
                </a:lnTo>
                <a:lnTo>
                  <a:pt x="68226" y="75150"/>
                </a:lnTo>
                <a:lnTo>
                  <a:pt x="97868" y="51061"/>
                </a:lnTo>
                <a:lnTo>
                  <a:pt x="108181" y="62096"/>
                </a:lnTo>
                <a:lnTo>
                  <a:pt x="92314" y="75871"/>
                </a:lnTo>
                <a:lnTo>
                  <a:pt x="97147" y="81352"/>
                </a:lnTo>
                <a:lnTo>
                  <a:pt x="113662" y="68226"/>
                </a:lnTo>
                <a:lnTo>
                  <a:pt x="124769" y="79333"/>
                </a:lnTo>
                <a:lnTo>
                  <a:pt x="107532" y="93108"/>
                </a:lnTo>
                <a:lnTo>
                  <a:pt x="113014" y="97940"/>
                </a:lnTo>
                <a:lnTo>
                  <a:pt x="129529" y="84814"/>
                </a:lnTo>
                <a:lnTo>
                  <a:pt x="139193" y="95127"/>
                </a:lnTo>
                <a:lnTo>
                  <a:pt x="110273" y="119288"/>
                </a:lnTo>
                <a:lnTo>
                  <a:pt x="115033" y="124769"/>
                </a:lnTo>
                <a:lnTo>
                  <a:pt x="144746" y="100681"/>
                </a:lnTo>
                <a:lnTo>
                  <a:pt x="155060" y="111715"/>
                </a:lnTo>
                <a:lnTo>
                  <a:pt x="138544" y="124769"/>
                </a:lnTo>
                <a:lnTo>
                  <a:pt x="143376" y="130322"/>
                </a:lnTo>
                <a:lnTo>
                  <a:pt x="159892" y="116547"/>
                </a:lnTo>
                <a:lnTo>
                  <a:pt x="170926" y="128231"/>
                </a:lnTo>
                <a:lnTo>
                  <a:pt x="154411" y="141357"/>
                </a:lnTo>
                <a:lnTo>
                  <a:pt x="159171" y="147559"/>
                </a:lnTo>
                <a:lnTo>
                  <a:pt x="175758" y="133784"/>
                </a:lnTo>
                <a:lnTo>
                  <a:pt x="188812" y="147559"/>
                </a:lnTo>
                <a:lnTo>
                  <a:pt x="159171" y="170998"/>
                </a:lnTo>
                <a:lnTo>
                  <a:pt x="164002" y="176479"/>
                </a:lnTo>
                <a:lnTo>
                  <a:pt x="193644" y="152391"/>
                </a:lnTo>
                <a:lnTo>
                  <a:pt x="201938" y="161334"/>
                </a:lnTo>
                <a:lnTo>
                  <a:pt x="186071" y="173739"/>
                </a:lnTo>
                <a:lnTo>
                  <a:pt x="191553" y="179292"/>
                </a:lnTo>
                <a:lnTo>
                  <a:pt x="206770" y="166887"/>
                </a:lnTo>
                <a:lnTo>
                  <a:pt x="217805" y="177850"/>
                </a:lnTo>
                <a:lnTo>
                  <a:pt x="201938" y="190327"/>
                </a:lnTo>
                <a:lnTo>
                  <a:pt x="207419" y="195808"/>
                </a:lnTo>
                <a:lnTo>
                  <a:pt x="222637" y="183403"/>
                </a:lnTo>
                <a:lnTo>
                  <a:pt x="257038" y="220617"/>
                </a:lnTo>
                <a:lnTo>
                  <a:pt x="198476" y="268217"/>
                </a:lnTo>
                <a:lnTo>
                  <a:pt x="1370" y="59283"/>
                </a:lnTo>
                <a:lnTo>
                  <a:pt x="0" y="0"/>
                </a:lnTo>
                <a:lnTo>
                  <a:pt x="59932" y="11034"/>
                </a:lnTo>
                <a:lnTo>
                  <a:pt x="93036" y="45508"/>
                </a:ln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42" name="Freeform: Shape 541">
            <a:extLst>
              <a:ext uri="{FF2B5EF4-FFF2-40B4-BE49-F238E27FC236}">
                <a16:creationId xmlns:a16="http://schemas.microsoft.com/office/drawing/2014/main" id="{13E6C37F-384D-2E9C-5E37-D703849DA916}"/>
              </a:ext>
            </a:extLst>
          </p:cNvPr>
          <p:cNvSpPr/>
          <p:nvPr/>
        </p:nvSpPr>
        <p:spPr>
          <a:xfrm>
            <a:off x="5696984" y="2034165"/>
            <a:ext cx="97190" cy="29641"/>
          </a:xfrm>
          <a:custGeom>
            <a:avLst/>
            <a:gdLst>
              <a:gd name="connsiteX0" fmla="*/ 14416 w 97190"/>
              <a:gd name="connsiteY0" fmla="*/ 29615 h 29641"/>
              <a:gd name="connsiteX1" fmla="*/ 82715 w 97190"/>
              <a:gd name="connsiteY1" fmla="*/ 29615 h 29641"/>
              <a:gd name="connsiteX2" fmla="*/ 97160 w 97190"/>
              <a:gd name="connsiteY2" fmla="*/ 15212 h 29641"/>
              <a:gd name="connsiteX3" fmla="*/ 97139 w 97190"/>
              <a:gd name="connsiteY3" fmla="*/ 14398 h 29641"/>
              <a:gd name="connsiteX4" fmla="*/ 82715 w 97190"/>
              <a:gd name="connsiteY4" fmla="*/ -27 h 29641"/>
              <a:gd name="connsiteX5" fmla="*/ 14416 w 97190"/>
              <a:gd name="connsiteY5" fmla="*/ -27 h 29641"/>
              <a:gd name="connsiteX6" fmla="*/ -8 w 97190"/>
              <a:gd name="connsiteY6" fmla="*/ 14398 h 29641"/>
              <a:gd name="connsiteX7" fmla="*/ 13601 w 97190"/>
              <a:gd name="connsiteY7" fmla="*/ 29593 h 29641"/>
              <a:gd name="connsiteX8" fmla="*/ 14416 w 97190"/>
              <a:gd name="connsiteY8" fmla="*/ 29615 h 29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190" h="29641">
                <a:moveTo>
                  <a:pt x="14416" y="29615"/>
                </a:moveTo>
                <a:lnTo>
                  <a:pt x="82715" y="29615"/>
                </a:lnTo>
                <a:cubicBezTo>
                  <a:pt x="90684" y="29629"/>
                  <a:pt x="97146" y="23182"/>
                  <a:pt x="97160" y="15212"/>
                </a:cubicBezTo>
                <a:cubicBezTo>
                  <a:pt x="97160" y="14938"/>
                  <a:pt x="97153" y="14672"/>
                  <a:pt x="97139" y="14398"/>
                </a:cubicBezTo>
                <a:cubicBezTo>
                  <a:pt x="97139" y="6428"/>
                  <a:pt x="90684" y="-27"/>
                  <a:pt x="82715" y="-27"/>
                </a:cubicBezTo>
                <a:lnTo>
                  <a:pt x="14416" y="-27"/>
                </a:lnTo>
                <a:cubicBezTo>
                  <a:pt x="6447" y="-27"/>
                  <a:pt x="-8" y="6428"/>
                  <a:pt x="-8" y="14398"/>
                </a:cubicBezTo>
                <a:cubicBezTo>
                  <a:pt x="-448" y="22352"/>
                  <a:pt x="5646" y="29153"/>
                  <a:pt x="13601" y="29593"/>
                </a:cubicBezTo>
                <a:cubicBezTo>
                  <a:pt x="13876" y="29608"/>
                  <a:pt x="14142" y="29615"/>
                  <a:pt x="14416" y="29615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43" name="Freeform: Shape 542">
            <a:extLst>
              <a:ext uri="{FF2B5EF4-FFF2-40B4-BE49-F238E27FC236}">
                <a16:creationId xmlns:a16="http://schemas.microsoft.com/office/drawing/2014/main" id="{482B0D83-B6C1-C282-5899-F6EFA6CA750D}"/>
              </a:ext>
            </a:extLst>
          </p:cNvPr>
          <p:cNvSpPr/>
          <p:nvPr/>
        </p:nvSpPr>
        <p:spPr>
          <a:xfrm>
            <a:off x="5697006" y="2102391"/>
            <a:ext cx="97146" cy="28848"/>
          </a:xfrm>
          <a:custGeom>
            <a:avLst/>
            <a:gdLst>
              <a:gd name="connsiteX0" fmla="*/ 82692 w 97146"/>
              <a:gd name="connsiteY0" fmla="*/ -27 h 28848"/>
              <a:gd name="connsiteX1" fmla="*/ 14394 w 97146"/>
              <a:gd name="connsiteY1" fmla="*/ -27 h 28848"/>
              <a:gd name="connsiteX2" fmla="*/ -30 w 97146"/>
              <a:gd name="connsiteY2" fmla="*/ 14398 h 28848"/>
              <a:gd name="connsiteX3" fmla="*/ 14394 w 97146"/>
              <a:gd name="connsiteY3" fmla="*/ 28822 h 28848"/>
              <a:gd name="connsiteX4" fmla="*/ 82692 w 97146"/>
              <a:gd name="connsiteY4" fmla="*/ 28822 h 28848"/>
              <a:gd name="connsiteX5" fmla="*/ 97116 w 97146"/>
              <a:gd name="connsiteY5" fmla="*/ 14398 h 28848"/>
              <a:gd name="connsiteX6" fmla="*/ 82692 w 97146"/>
              <a:gd name="connsiteY6" fmla="*/ -27 h 2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146" h="28848">
                <a:moveTo>
                  <a:pt x="82692" y="-27"/>
                </a:moveTo>
                <a:lnTo>
                  <a:pt x="14394" y="-27"/>
                </a:lnTo>
                <a:cubicBezTo>
                  <a:pt x="6425" y="-27"/>
                  <a:pt x="-30" y="6428"/>
                  <a:pt x="-30" y="14398"/>
                </a:cubicBezTo>
                <a:cubicBezTo>
                  <a:pt x="-30" y="22367"/>
                  <a:pt x="6425" y="28822"/>
                  <a:pt x="14394" y="28822"/>
                </a:cubicBezTo>
                <a:lnTo>
                  <a:pt x="82692" y="28822"/>
                </a:lnTo>
                <a:cubicBezTo>
                  <a:pt x="90661" y="28822"/>
                  <a:pt x="97116" y="22367"/>
                  <a:pt x="97116" y="14398"/>
                </a:cubicBezTo>
                <a:cubicBezTo>
                  <a:pt x="97116" y="6428"/>
                  <a:pt x="90661" y="-27"/>
                  <a:pt x="82692" y="-27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44" name="Freeform: Shape 543">
            <a:extLst>
              <a:ext uri="{FF2B5EF4-FFF2-40B4-BE49-F238E27FC236}">
                <a16:creationId xmlns:a16="http://schemas.microsoft.com/office/drawing/2014/main" id="{A0761B8D-4A5F-B291-4C6B-3DFAF0113BCE}"/>
              </a:ext>
            </a:extLst>
          </p:cNvPr>
          <p:cNvSpPr/>
          <p:nvPr/>
        </p:nvSpPr>
        <p:spPr>
          <a:xfrm>
            <a:off x="5697605" y="2170617"/>
            <a:ext cx="95950" cy="29641"/>
          </a:xfrm>
          <a:custGeom>
            <a:avLst/>
            <a:gdLst>
              <a:gd name="connsiteX0" fmla="*/ 82094 w 95950"/>
              <a:gd name="connsiteY0" fmla="*/ -27 h 29641"/>
              <a:gd name="connsiteX1" fmla="*/ 13795 w 95950"/>
              <a:gd name="connsiteY1" fmla="*/ -27 h 29641"/>
              <a:gd name="connsiteX2" fmla="*/ 6 w 95950"/>
              <a:gd name="connsiteY2" fmla="*/ 15825 h 29641"/>
              <a:gd name="connsiteX3" fmla="*/ 13795 w 95950"/>
              <a:gd name="connsiteY3" fmla="*/ 29615 h 29641"/>
              <a:gd name="connsiteX4" fmla="*/ 82094 w 95950"/>
              <a:gd name="connsiteY4" fmla="*/ 29615 h 29641"/>
              <a:gd name="connsiteX5" fmla="*/ 95883 w 95950"/>
              <a:gd name="connsiteY5" fmla="*/ 13763 h 29641"/>
              <a:gd name="connsiteX6" fmla="*/ 82094 w 95950"/>
              <a:gd name="connsiteY6" fmla="*/ -27 h 29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950" h="29641">
                <a:moveTo>
                  <a:pt x="82094" y="-27"/>
                </a:moveTo>
                <a:lnTo>
                  <a:pt x="13795" y="-27"/>
                </a:lnTo>
                <a:cubicBezTo>
                  <a:pt x="5610" y="543"/>
                  <a:pt x="-564" y="7640"/>
                  <a:pt x="6" y="15825"/>
                </a:cubicBezTo>
                <a:cubicBezTo>
                  <a:pt x="525" y="23218"/>
                  <a:pt x="6403" y="29096"/>
                  <a:pt x="13795" y="29615"/>
                </a:cubicBezTo>
                <a:lnTo>
                  <a:pt x="82094" y="29615"/>
                </a:lnTo>
                <a:cubicBezTo>
                  <a:pt x="90280" y="29045"/>
                  <a:pt x="96453" y="21949"/>
                  <a:pt x="95883" y="13763"/>
                </a:cubicBezTo>
                <a:cubicBezTo>
                  <a:pt x="95364" y="6370"/>
                  <a:pt x="89487" y="493"/>
                  <a:pt x="82094" y="-27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45" name="Freeform: Shape 544">
            <a:extLst>
              <a:ext uri="{FF2B5EF4-FFF2-40B4-BE49-F238E27FC236}">
                <a16:creationId xmlns:a16="http://schemas.microsoft.com/office/drawing/2014/main" id="{23FB6140-00F5-AC22-9CDB-E29D5E0B58F3}"/>
              </a:ext>
            </a:extLst>
          </p:cNvPr>
          <p:cNvSpPr/>
          <p:nvPr/>
        </p:nvSpPr>
        <p:spPr>
          <a:xfrm>
            <a:off x="5473649" y="2006484"/>
            <a:ext cx="217881" cy="447503"/>
          </a:xfrm>
          <a:custGeom>
            <a:avLst/>
            <a:gdLst>
              <a:gd name="connsiteX0" fmla="*/ 191594 w 217881"/>
              <a:gd name="connsiteY0" fmla="*/ 84846 h 447503"/>
              <a:gd name="connsiteX1" fmla="*/ 111634 w 217881"/>
              <a:gd name="connsiteY1" fmla="*/ 10 h 447503"/>
              <a:gd name="connsiteX2" fmla="*/ 26798 w 217881"/>
              <a:gd name="connsiteY2" fmla="*/ 79971 h 447503"/>
              <a:gd name="connsiteX3" fmla="*/ 26798 w 217881"/>
              <a:gd name="connsiteY3" fmla="*/ 84846 h 447503"/>
              <a:gd name="connsiteX4" fmla="*/ 26798 w 217881"/>
              <a:gd name="connsiteY4" fmla="*/ 270268 h 447503"/>
              <a:gd name="connsiteX5" fmla="*/ -30 w 217881"/>
              <a:gd name="connsiteY5" fmla="*/ 341307 h 447503"/>
              <a:gd name="connsiteX6" fmla="*/ 111714 w 217881"/>
              <a:gd name="connsiteY6" fmla="*/ 447440 h 447503"/>
              <a:gd name="connsiteX7" fmla="*/ 217846 w 217881"/>
              <a:gd name="connsiteY7" fmla="*/ 341307 h 447503"/>
              <a:gd name="connsiteX8" fmla="*/ 191594 w 217881"/>
              <a:gd name="connsiteY8" fmla="*/ 270268 h 447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7881" h="447503">
                <a:moveTo>
                  <a:pt x="191594" y="84846"/>
                </a:moveTo>
                <a:cubicBezTo>
                  <a:pt x="192943" y="39338"/>
                  <a:pt x="157142" y="1359"/>
                  <a:pt x="111634" y="10"/>
                </a:cubicBezTo>
                <a:cubicBezTo>
                  <a:pt x="66126" y="-1338"/>
                  <a:pt x="28147" y="34462"/>
                  <a:pt x="26798" y="79971"/>
                </a:cubicBezTo>
                <a:cubicBezTo>
                  <a:pt x="26748" y="81593"/>
                  <a:pt x="26748" y="83223"/>
                  <a:pt x="26798" y="84846"/>
                </a:cubicBezTo>
                <a:lnTo>
                  <a:pt x="26798" y="270268"/>
                </a:lnTo>
                <a:cubicBezTo>
                  <a:pt x="9497" y="289885"/>
                  <a:pt x="-45" y="315149"/>
                  <a:pt x="-30" y="341307"/>
                </a:cubicBezTo>
                <a:cubicBezTo>
                  <a:pt x="1520" y="401470"/>
                  <a:pt x="51543" y="448991"/>
                  <a:pt x="111714" y="447440"/>
                </a:cubicBezTo>
                <a:cubicBezTo>
                  <a:pt x="169699" y="445947"/>
                  <a:pt x="216353" y="399292"/>
                  <a:pt x="217846" y="341307"/>
                </a:cubicBezTo>
                <a:cubicBezTo>
                  <a:pt x="218099" y="315207"/>
                  <a:pt x="208759" y="289928"/>
                  <a:pt x="191594" y="270268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46" name="Freeform: Shape 545">
            <a:extLst>
              <a:ext uri="{FF2B5EF4-FFF2-40B4-BE49-F238E27FC236}">
                <a16:creationId xmlns:a16="http://schemas.microsoft.com/office/drawing/2014/main" id="{2A407734-42E6-2F04-8452-440BBBA0D74D}"/>
              </a:ext>
            </a:extLst>
          </p:cNvPr>
          <p:cNvSpPr/>
          <p:nvPr/>
        </p:nvSpPr>
        <p:spPr>
          <a:xfrm>
            <a:off x="5502569" y="2038636"/>
            <a:ext cx="159248" cy="389091"/>
          </a:xfrm>
          <a:custGeom>
            <a:avLst/>
            <a:gdLst>
              <a:gd name="connsiteX0" fmla="*/ 79951 w 159248"/>
              <a:gd name="connsiteY0" fmla="*/ 389065 h 389091"/>
              <a:gd name="connsiteX1" fmla="*/ 79951 w 159248"/>
              <a:gd name="connsiteY1" fmla="*/ 389065 h 389091"/>
              <a:gd name="connsiteX2" fmla="*/ -30 w 159248"/>
              <a:gd name="connsiteY2" fmla="*/ 309155 h 389091"/>
              <a:gd name="connsiteX3" fmla="*/ 22760 w 159248"/>
              <a:gd name="connsiteY3" fmla="*/ 253983 h 389091"/>
              <a:gd name="connsiteX4" fmla="*/ 26870 w 159248"/>
              <a:gd name="connsiteY4" fmla="*/ 243597 h 389091"/>
              <a:gd name="connsiteX5" fmla="*/ 26870 w 159248"/>
              <a:gd name="connsiteY5" fmla="*/ 52694 h 389091"/>
              <a:gd name="connsiteX6" fmla="*/ 79591 w 159248"/>
              <a:gd name="connsiteY6" fmla="*/ -27 h 389091"/>
              <a:gd name="connsiteX7" fmla="*/ 132311 w 159248"/>
              <a:gd name="connsiteY7" fmla="*/ 52694 h 389091"/>
              <a:gd name="connsiteX8" fmla="*/ 132311 w 159248"/>
              <a:gd name="connsiteY8" fmla="*/ 243597 h 389091"/>
              <a:gd name="connsiteX9" fmla="*/ 137143 w 159248"/>
              <a:gd name="connsiteY9" fmla="*/ 253983 h 389091"/>
              <a:gd name="connsiteX10" fmla="*/ 159212 w 159248"/>
              <a:gd name="connsiteY10" fmla="*/ 309155 h 389091"/>
              <a:gd name="connsiteX11" fmla="*/ 79879 w 159248"/>
              <a:gd name="connsiteY11" fmla="*/ 389065 h 389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9248" h="389091">
                <a:moveTo>
                  <a:pt x="79951" y="389065"/>
                </a:moveTo>
                <a:lnTo>
                  <a:pt x="79951" y="389065"/>
                </a:lnTo>
                <a:cubicBezTo>
                  <a:pt x="35821" y="389021"/>
                  <a:pt x="49" y="353286"/>
                  <a:pt x="-30" y="309155"/>
                </a:cubicBezTo>
                <a:cubicBezTo>
                  <a:pt x="-16" y="288478"/>
                  <a:pt x="8177" y="268645"/>
                  <a:pt x="22760" y="253983"/>
                </a:cubicBezTo>
                <a:cubicBezTo>
                  <a:pt x="25472" y="251213"/>
                  <a:pt x="26950" y="247470"/>
                  <a:pt x="26870" y="243597"/>
                </a:cubicBezTo>
                <a:lnTo>
                  <a:pt x="26870" y="52694"/>
                </a:lnTo>
                <a:cubicBezTo>
                  <a:pt x="26870" y="23578"/>
                  <a:pt x="50476" y="-27"/>
                  <a:pt x="79591" y="-27"/>
                </a:cubicBezTo>
                <a:cubicBezTo>
                  <a:pt x="108706" y="-27"/>
                  <a:pt x="132311" y="23578"/>
                  <a:pt x="132311" y="52694"/>
                </a:cubicBezTo>
                <a:lnTo>
                  <a:pt x="132311" y="243597"/>
                </a:lnTo>
                <a:cubicBezTo>
                  <a:pt x="132419" y="247578"/>
                  <a:pt x="134165" y="251336"/>
                  <a:pt x="137143" y="253983"/>
                </a:cubicBezTo>
                <a:cubicBezTo>
                  <a:pt x="151531" y="268717"/>
                  <a:pt x="159465" y="288564"/>
                  <a:pt x="159212" y="309155"/>
                </a:cubicBezTo>
                <a:cubicBezTo>
                  <a:pt x="159255" y="353077"/>
                  <a:pt x="123801" y="388783"/>
                  <a:pt x="79879" y="389065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47" name="Freeform: Shape 546">
            <a:extLst>
              <a:ext uri="{FF2B5EF4-FFF2-40B4-BE49-F238E27FC236}">
                <a16:creationId xmlns:a16="http://schemas.microsoft.com/office/drawing/2014/main" id="{E8B2FB6A-6F8B-E2F2-2B70-CDC2DA0A9AEE}"/>
              </a:ext>
            </a:extLst>
          </p:cNvPr>
          <p:cNvSpPr/>
          <p:nvPr/>
        </p:nvSpPr>
        <p:spPr>
          <a:xfrm>
            <a:off x="5530840" y="2115877"/>
            <a:ext cx="103421" cy="282280"/>
          </a:xfrm>
          <a:custGeom>
            <a:avLst/>
            <a:gdLst>
              <a:gd name="connsiteX0" fmla="*/ 76490 w 103421"/>
              <a:gd name="connsiteY0" fmla="*/ 185035 h 282280"/>
              <a:gd name="connsiteX1" fmla="*/ 76490 w 103421"/>
              <a:gd name="connsiteY1" fmla="*/ 185035 h 282280"/>
              <a:gd name="connsiteX2" fmla="*/ 77139 w 103421"/>
              <a:gd name="connsiteY2" fmla="*/ 24422 h 282280"/>
              <a:gd name="connsiteX3" fmla="*/ 52690 w 103421"/>
              <a:gd name="connsiteY3" fmla="*/ -27 h 282280"/>
              <a:gd name="connsiteX4" fmla="*/ 28241 w 103421"/>
              <a:gd name="connsiteY4" fmla="*/ 24422 h 282280"/>
              <a:gd name="connsiteX5" fmla="*/ 26870 w 103421"/>
              <a:gd name="connsiteY5" fmla="*/ 185035 h 282280"/>
              <a:gd name="connsiteX6" fmla="*/ -30 w 103421"/>
              <a:gd name="connsiteY6" fmla="*/ 230543 h 282280"/>
              <a:gd name="connsiteX7" fmla="*/ 51680 w 103421"/>
              <a:gd name="connsiteY7" fmla="*/ 282254 h 282280"/>
              <a:gd name="connsiteX8" fmla="*/ 103391 w 103421"/>
              <a:gd name="connsiteY8" fmla="*/ 230543 h 282280"/>
              <a:gd name="connsiteX9" fmla="*/ 76490 w 103421"/>
              <a:gd name="connsiteY9" fmla="*/ 185035 h 282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3421" h="282280">
                <a:moveTo>
                  <a:pt x="76490" y="185035"/>
                </a:moveTo>
                <a:lnTo>
                  <a:pt x="76490" y="185035"/>
                </a:lnTo>
                <a:lnTo>
                  <a:pt x="77139" y="24422"/>
                </a:lnTo>
                <a:cubicBezTo>
                  <a:pt x="77139" y="10921"/>
                  <a:pt x="66191" y="-27"/>
                  <a:pt x="52690" y="-27"/>
                </a:cubicBezTo>
                <a:cubicBezTo>
                  <a:pt x="39189" y="-27"/>
                  <a:pt x="28241" y="10921"/>
                  <a:pt x="28241" y="24422"/>
                </a:cubicBezTo>
                <a:lnTo>
                  <a:pt x="26870" y="185035"/>
                </a:lnTo>
                <a:cubicBezTo>
                  <a:pt x="10398" y="194288"/>
                  <a:pt x="136" y="211648"/>
                  <a:pt x="-30" y="230543"/>
                </a:cubicBezTo>
                <a:cubicBezTo>
                  <a:pt x="-30" y="259103"/>
                  <a:pt x="23120" y="282254"/>
                  <a:pt x="51680" y="282254"/>
                </a:cubicBezTo>
                <a:cubicBezTo>
                  <a:pt x="80240" y="282254"/>
                  <a:pt x="103391" y="259103"/>
                  <a:pt x="103391" y="230543"/>
                </a:cubicBezTo>
                <a:cubicBezTo>
                  <a:pt x="103225" y="211648"/>
                  <a:pt x="92962" y="194288"/>
                  <a:pt x="76490" y="185035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48" name="Freeform: Shape 547">
            <a:extLst>
              <a:ext uri="{FF2B5EF4-FFF2-40B4-BE49-F238E27FC236}">
                <a16:creationId xmlns:a16="http://schemas.microsoft.com/office/drawing/2014/main" id="{F25F7A6C-BF68-A551-89F1-B5A0BC711C87}"/>
              </a:ext>
            </a:extLst>
          </p:cNvPr>
          <p:cNvSpPr/>
          <p:nvPr/>
        </p:nvSpPr>
        <p:spPr>
          <a:xfrm>
            <a:off x="2162586" y="6228130"/>
            <a:ext cx="447437" cy="162992"/>
          </a:xfrm>
          <a:custGeom>
            <a:avLst/>
            <a:gdLst>
              <a:gd name="connsiteX0" fmla="*/ 445315 w 447437"/>
              <a:gd name="connsiteY0" fmla="*/ 162822 h 162992"/>
              <a:gd name="connsiteX1" fmla="*/ 445315 w 447437"/>
              <a:gd name="connsiteY1" fmla="*/ 133973 h 162992"/>
              <a:gd name="connsiteX2" fmla="*/ 417765 w 447437"/>
              <a:gd name="connsiteY2" fmla="*/ 129862 h 162992"/>
              <a:gd name="connsiteX3" fmla="*/ 419135 w 447437"/>
              <a:gd name="connsiteY3" fmla="*/ 39568 h 162992"/>
              <a:gd name="connsiteX4" fmla="*/ 447407 w 447437"/>
              <a:gd name="connsiteY4" fmla="*/ 36755 h 162992"/>
              <a:gd name="connsiteX5" fmla="*/ 447407 w 447437"/>
              <a:gd name="connsiteY5" fmla="*/ 7113 h 162992"/>
              <a:gd name="connsiteX6" fmla="*/ 334970 w 447437"/>
              <a:gd name="connsiteY6" fmla="*/ 61564 h 162992"/>
              <a:gd name="connsiteX7" fmla="*/ 225419 w 447437"/>
              <a:gd name="connsiteY7" fmla="*/ 3868 h 162992"/>
              <a:gd name="connsiteX8" fmla="*/ 113055 w 447437"/>
              <a:gd name="connsiteY8" fmla="*/ 57670 h 162992"/>
              <a:gd name="connsiteX9" fmla="*/ 2710 w 447437"/>
              <a:gd name="connsiteY9" fmla="*/ -27 h 162992"/>
              <a:gd name="connsiteX10" fmla="*/ 2061 w 447437"/>
              <a:gd name="connsiteY10" fmla="*/ 29615 h 162992"/>
              <a:gd name="connsiteX11" fmla="*/ 34443 w 447437"/>
              <a:gd name="connsiteY11" fmla="*/ 35096 h 162992"/>
              <a:gd name="connsiteX12" fmla="*/ 33073 w 447437"/>
              <a:gd name="connsiteY12" fmla="*/ 122650 h 162992"/>
              <a:gd name="connsiteX13" fmla="*/ 619 w 447437"/>
              <a:gd name="connsiteY13" fmla="*/ 126833 h 162992"/>
              <a:gd name="connsiteX14" fmla="*/ -30 w 447437"/>
              <a:gd name="connsiteY14" fmla="*/ 156475 h 162992"/>
              <a:gd name="connsiteX15" fmla="*/ 111685 w 447437"/>
              <a:gd name="connsiteY15" fmla="*/ 102024 h 162992"/>
              <a:gd name="connsiteX16" fmla="*/ 222606 w 447437"/>
              <a:gd name="connsiteY16" fmla="*/ 159721 h 162992"/>
              <a:gd name="connsiteX17" fmla="*/ 334970 w 447437"/>
              <a:gd name="connsiteY17" fmla="*/ 105269 h 162992"/>
              <a:gd name="connsiteX18" fmla="*/ 445315 w 447437"/>
              <a:gd name="connsiteY18" fmla="*/ 162966 h 162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47437" h="162992">
                <a:moveTo>
                  <a:pt x="445315" y="162822"/>
                </a:moveTo>
                <a:lnTo>
                  <a:pt x="445315" y="133973"/>
                </a:lnTo>
                <a:cubicBezTo>
                  <a:pt x="436026" y="133468"/>
                  <a:pt x="426802" y="132099"/>
                  <a:pt x="417765" y="129862"/>
                </a:cubicBezTo>
                <a:lnTo>
                  <a:pt x="419135" y="39568"/>
                </a:lnTo>
                <a:cubicBezTo>
                  <a:pt x="428352" y="37166"/>
                  <a:pt x="437894" y="36221"/>
                  <a:pt x="447407" y="36755"/>
                </a:cubicBezTo>
                <a:lnTo>
                  <a:pt x="447407" y="7113"/>
                </a:lnTo>
                <a:cubicBezTo>
                  <a:pt x="393605" y="6464"/>
                  <a:pt x="361871" y="33293"/>
                  <a:pt x="334970" y="61564"/>
                </a:cubicBezTo>
                <a:cubicBezTo>
                  <a:pt x="310233" y="32716"/>
                  <a:pt x="279149" y="4373"/>
                  <a:pt x="225419" y="3868"/>
                </a:cubicBezTo>
                <a:cubicBezTo>
                  <a:pt x="171689" y="3363"/>
                  <a:pt x="138874" y="30120"/>
                  <a:pt x="113055" y="57670"/>
                </a:cubicBezTo>
                <a:cubicBezTo>
                  <a:pt x="87524" y="29398"/>
                  <a:pt x="57233" y="1127"/>
                  <a:pt x="2710" y="-27"/>
                </a:cubicBezTo>
                <a:lnTo>
                  <a:pt x="2061" y="29615"/>
                </a:lnTo>
                <a:cubicBezTo>
                  <a:pt x="13096" y="29485"/>
                  <a:pt x="24065" y="31346"/>
                  <a:pt x="34443" y="35096"/>
                </a:cubicBezTo>
                <a:lnTo>
                  <a:pt x="33073" y="122650"/>
                </a:lnTo>
                <a:cubicBezTo>
                  <a:pt x="22515" y="125601"/>
                  <a:pt x="11581" y="127014"/>
                  <a:pt x="619" y="126833"/>
                </a:cubicBezTo>
                <a:lnTo>
                  <a:pt x="-30" y="156475"/>
                </a:lnTo>
                <a:cubicBezTo>
                  <a:pt x="54421" y="157124"/>
                  <a:pt x="86514" y="129574"/>
                  <a:pt x="111685" y="102024"/>
                </a:cubicBezTo>
                <a:cubicBezTo>
                  <a:pt x="137143" y="130872"/>
                  <a:pt x="168155" y="158567"/>
                  <a:pt x="222606" y="159721"/>
                </a:cubicBezTo>
                <a:cubicBezTo>
                  <a:pt x="277058" y="160875"/>
                  <a:pt x="308142" y="133541"/>
                  <a:pt x="334970" y="105269"/>
                </a:cubicBezTo>
                <a:cubicBezTo>
                  <a:pt x="359852" y="134118"/>
                  <a:pt x="390864" y="162461"/>
                  <a:pt x="445315" y="162966"/>
                </a:cubicBezTo>
                <a:close/>
              </a:path>
            </a:pathLst>
          </a:custGeom>
          <a:solidFill>
            <a:srgbClr val="6C6C6A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49" name="Freeform: Shape 548">
            <a:extLst>
              <a:ext uri="{FF2B5EF4-FFF2-40B4-BE49-F238E27FC236}">
                <a16:creationId xmlns:a16="http://schemas.microsoft.com/office/drawing/2014/main" id="{9DC0ABAD-AEFE-4331-6028-ECE17E361F46}"/>
              </a:ext>
            </a:extLst>
          </p:cNvPr>
          <p:cNvSpPr/>
          <p:nvPr/>
        </p:nvSpPr>
        <p:spPr>
          <a:xfrm>
            <a:off x="2516915" y="6277172"/>
            <a:ext cx="40026" cy="70317"/>
          </a:xfrm>
          <a:custGeom>
            <a:avLst/>
            <a:gdLst>
              <a:gd name="connsiteX0" fmla="*/ -30 w 40026"/>
              <a:gd name="connsiteY0" fmla="*/ 34447 h 70317"/>
              <a:gd name="connsiteX1" fmla="*/ -30 w 40026"/>
              <a:gd name="connsiteY1" fmla="*/ 34447 h 70317"/>
              <a:gd name="connsiteX2" fmla="*/ 39996 w 40026"/>
              <a:gd name="connsiteY2" fmla="*/ -27 h 70317"/>
              <a:gd name="connsiteX3" fmla="*/ 39275 w 40026"/>
              <a:gd name="connsiteY3" fmla="*/ 70291 h 70317"/>
              <a:gd name="connsiteX4" fmla="*/ -30 w 40026"/>
              <a:gd name="connsiteY4" fmla="*/ 34231 h 70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26" h="70317">
                <a:moveTo>
                  <a:pt x="-30" y="34447"/>
                </a:moveTo>
                <a:lnTo>
                  <a:pt x="-30" y="34447"/>
                </a:lnTo>
                <a:cubicBezTo>
                  <a:pt x="11595" y="21098"/>
                  <a:pt x="25075" y="9493"/>
                  <a:pt x="39996" y="-27"/>
                </a:cubicBezTo>
                <a:lnTo>
                  <a:pt x="39275" y="70291"/>
                </a:lnTo>
                <a:cubicBezTo>
                  <a:pt x="24700" y="59985"/>
                  <a:pt x="11487" y="47869"/>
                  <a:pt x="-30" y="34231"/>
                </a:cubicBezTo>
                <a:close/>
              </a:path>
            </a:pathLst>
          </a:custGeom>
          <a:solidFill>
            <a:srgbClr val="FEFEFE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50" name="Freeform: Shape 549">
            <a:extLst>
              <a:ext uri="{FF2B5EF4-FFF2-40B4-BE49-F238E27FC236}">
                <a16:creationId xmlns:a16="http://schemas.microsoft.com/office/drawing/2014/main" id="{FE6E8D60-BCB8-2C32-18BC-F6AA3A59C0D5}"/>
              </a:ext>
            </a:extLst>
          </p:cNvPr>
          <p:cNvSpPr/>
          <p:nvPr/>
        </p:nvSpPr>
        <p:spPr>
          <a:xfrm>
            <a:off x="2365245" y="6260651"/>
            <a:ext cx="49619" cy="97252"/>
          </a:xfrm>
          <a:custGeom>
            <a:avLst/>
            <a:gdLst>
              <a:gd name="connsiteX0" fmla="*/ 48218 w 49619"/>
              <a:gd name="connsiteY0" fmla="*/ 94385 h 97252"/>
              <a:gd name="connsiteX1" fmla="*/ 48218 w 49619"/>
              <a:gd name="connsiteY1" fmla="*/ 94385 h 97252"/>
              <a:gd name="connsiteX2" fmla="*/ 19947 w 49619"/>
              <a:gd name="connsiteY2" fmla="*/ 97198 h 97252"/>
              <a:gd name="connsiteX3" fmla="*/ -30 w 49619"/>
              <a:gd name="connsiteY3" fmla="*/ 95106 h 97252"/>
              <a:gd name="connsiteX4" fmla="*/ 1412 w 49619"/>
              <a:gd name="connsiteY4" fmla="*/ 1998 h 97252"/>
              <a:gd name="connsiteX5" fmla="*/ 22039 w 49619"/>
              <a:gd name="connsiteY5" fmla="*/ -21 h 97252"/>
              <a:gd name="connsiteX6" fmla="*/ 49589 w 49619"/>
              <a:gd name="connsiteY6" fmla="*/ 4089 h 97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619" h="97252">
                <a:moveTo>
                  <a:pt x="48218" y="94385"/>
                </a:moveTo>
                <a:lnTo>
                  <a:pt x="48218" y="94385"/>
                </a:lnTo>
                <a:cubicBezTo>
                  <a:pt x="38944" y="96462"/>
                  <a:pt x="29453" y="97407"/>
                  <a:pt x="19947" y="97198"/>
                </a:cubicBezTo>
                <a:cubicBezTo>
                  <a:pt x="13233" y="97212"/>
                  <a:pt x="6533" y="96512"/>
                  <a:pt x="-30" y="95106"/>
                </a:cubicBezTo>
                <a:lnTo>
                  <a:pt x="1412" y="1998"/>
                </a:lnTo>
                <a:cubicBezTo>
                  <a:pt x="8191" y="577"/>
                  <a:pt x="15108" y="-93"/>
                  <a:pt x="22039" y="-21"/>
                </a:cubicBezTo>
                <a:cubicBezTo>
                  <a:pt x="31364" y="159"/>
                  <a:pt x="40624" y="1536"/>
                  <a:pt x="49589" y="4089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51" name="Freeform: Shape 550">
            <a:extLst>
              <a:ext uri="{FF2B5EF4-FFF2-40B4-BE49-F238E27FC236}">
                <a16:creationId xmlns:a16="http://schemas.microsoft.com/office/drawing/2014/main" id="{688138B6-52E5-79DB-5A28-EB0BD3BC5314}"/>
              </a:ext>
            </a:extLst>
          </p:cNvPr>
          <p:cNvSpPr/>
          <p:nvPr/>
        </p:nvSpPr>
        <p:spPr>
          <a:xfrm>
            <a:off x="2294278" y="6269599"/>
            <a:ext cx="47527" cy="77890"/>
          </a:xfrm>
          <a:custGeom>
            <a:avLst/>
            <a:gdLst>
              <a:gd name="connsiteX0" fmla="*/ -30 w 47527"/>
              <a:gd name="connsiteY0" fmla="*/ 38558 h 77890"/>
              <a:gd name="connsiteX1" fmla="*/ -30 w 47527"/>
              <a:gd name="connsiteY1" fmla="*/ 38558 h 77890"/>
              <a:gd name="connsiteX2" fmla="*/ 47497 w 47527"/>
              <a:gd name="connsiteY2" fmla="*/ -27 h 77890"/>
              <a:gd name="connsiteX3" fmla="*/ 46127 w 47527"/>
              <a:gd name="connsiteY3" fmla="*/ 77864 h 77890"/>
              <a:gd name="connsiteX4" fmla="*/ -30 w 47527"/>
              <a:gd name="connsiteY4" fmla="*/ 38558 h 7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27" h="77890">
                <a:moveTo>
                  <a:pt x="-30" y="38558"/>
                </a:moveTo>
                <a:lnTo>
                  <a:pt x="-30" y="38558"/>
                </a:lnTo>
                <a:cubicBezTo>
                  <a:pt x="13449" y="23038"/>
                  <a:pt x="29532" y="9976"/>
                  <a:pt x="47497" y="-27"/>
                </a:cubicBezTo>
                <a:lnTo>
                  <a:pt x="46127" y="77864"/>
                </a:lnTo>
                <a:cubicBezTo>
                  <a:pt x="28436" y="67738"/>
                  <a:pt x="12785" y="54410"/>
                  <a:pt x="-30" y="38558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52" name="Freeform: Shape 551">
            <a:extLst>
              <a:ext uri="{FF2B5EF4-FFF2-40B4-BE49-F238E27FC236}">
                <a16:creationId xmlns:a16="http://schemas.microsoft.com/office/drawing/2014/main" id="{2624DAFB-512C-8B51-EF54-B4130DDA943B}"/>
              </a:ext>
            </a:extLst>
          </p:cNvPr>
          <p:cNvSpPr/>
          <p:nvPr/>
        </p:nvSpPr>
        <p:spPr>
          <a:xfrm>
            <a:off x="2220499" y="6275152"/>
            <a:ext cx="35122" cy="63394"/>
          </a:xfrm>
          <a:custGeom>
            <a:avLst/>
            <a:gdLst>
              <a:gd name="connsiteX0" fmla="*/ 1340 w 35122"/>
              <a:gd name="connsiteY0" fmla="*/ -27 h 63394"/>
              <a:gd name="connsiteX1" fmla="*/ 1340 w 35122"/>
              <a:gd name="connsiteY1" fmla="*/ -27 h 63394"/>
              <a:gd name="connsiteX2" fmla="*/ 35092 w 35122"/>
              <a:gd name="connsiteY2" fmla="*/ 32356 h 63394"/>
              <a:gd name="connsiteX3" fmla="*/ -30 w 35122"/>
              <a:gd name="connsiteY3" fmla="*/ 63368 h 63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2" h="63394">
                <a:moveTo>
                  <a:pt x="1340" y="-27"/>
                </a:moveTo>
                <a:lnTo>
                  <a:pt x="1340" y="-27"/>
                </a:lnTo>
                <a:cubicBezTo>
                  <a:pt x="13918" y="9291"/>
                  <a:pt x="25262" y="20175"/>
                  <a:pt x="35092" y="32356"/>
                </a:cubicBezTo>
                <a:cubicBezTo>
                  <a:pt x="24411" y="43801"/>
                  <a:pt x="12648" y="54187"/>
                  <a:pt x="-30" y="63368"/>
                </a:cubicBezTo>
                <a:close/>
              </a:path>
            </a:pathLst>
          </a:custGeom>
          <a:solidFill>
            <a:srgbClr val="FEFEFE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53" name="Freeform: Shape 552">
            <a:extLst>
              <a:ext uri="{FF2B5EF4-FFF2-40B4-BE49-F238E27FC236}">
                <a16:creationId xmlns:a16="http://schemas.microsoft.com/office/drawing/2014/main" id="{992EDA0C-349B-64AE-A539-13070AE626CC}"/>
              </a:ext>
            </a:extLst>
          </p:cNvPr>
          <p:cNvSpPr/>
          <p:nvPr/>
        </p:nvSpPr>
        <p:spPr>
          <a:xfrm>
            <a:off x="2438303" y="6275152"/>
            <a:ext cx="40026" cy="70317"/>
          </a:xfrm>
          <a:custGeom>
            <a:avLst/>
            <a:gdLst>
              <a:gd name="connsiteX0" fmla="*/ 39996 w 40026"/>
              <a:gd name="connsiteY0" fmla="*/ 35818 h 70317"/>
              <a:gd name="connsiteX1" fmla="*/ 39996 w 40026"/>
              <a:gd name="connsiteY1" fmla="*/ 35818 h 70317"/>
              <a:gd name="connsiteX2" fmla="*/ -30 w 40026"/>
              <a:gd name="connsiteY2" fmla="*/ 70291 h 70317"/>
              <a:gd name="connsiteX3" fmla="*/ 691 w 40026"/>
              <a:gd name="connsiteY3" fmla="*/ -27 h 70317"/>
              <a:gd name="connsiteX4" fmla="*/ 39996 w 40026"/>
              <a:gd name="connsiteY4" fmla="*/ 36034 h 70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26" h="70317">
                <a:moveTo>
                  <a:pt x="39996" y="35818"/>
                </a:moveTo>
                <a:lnTo>
                  <a:pt x="39996" y="35818"/>
                </a:lnTo>
                <a:cubicBezTo>
                  <a:pt x="28176" y="48965"/>
                  <a:pt x="14725" y="60555"/>
                  <a:pt x="-30" y="70291"/>
                </a:cubicBezTo>
                <a:lnTo>
                  <a:pt x="691" y="-27"/>
                </a:lnTo>
                <a:cubicBezTo>
                  <a:pt x="15555" y="9919"/>
                  <a:pt x="28811" y="22078"/>
                  <a:pt x="39996" y="36034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54" name="Freeform: Shape 553">
            <a:extLst>
              <a:ext uri="{FF2B5EF4-FFF2-40B4-BE49-F238E27FC236}">
                <a16:creationId xmlns:a16="http://schemas.microsoft.com/office/drawing/2014/main" id="{4F211209-C91E-C7A9-CC2A-ECD88668800B}"/>
              </a:ext>
            </a:extLst>
          </p:cNvPr>
          <p:cNvSpPr/>
          <p:nvPr/>
        </p:nvSpPr>
        <p:spPr>
          <a:xfrm>
            <a:off x="3913561" y="6085547"/>
            <a:ext cx="192592" cy="445821"/>
          </a:xfrm>
          <a:custGeom>
            <a:avLst/>
            <a:gdLst>
              <a:gd name="connsiteX0" fmla="*/ 145481 w 192592"/>
              <a:gd name="connsiteY0" fmla="*/ 266748 h 445821"/>
              <a:gd name="connsiteX1" fmla="*/ 145481 w 192592"/>
              <a:gd name="connsiteY1" fmla="*/ 266748 h 445821"/>
              <a:gd name="connsiteX2" fmla="*/ 179017 w 192592"/>
              <a:gd name="connsiteY2" fmla="*/ 398715 h 445821"/>
              <a:gd name="connsiteX3" fmla="*/ 47051 w 192592"/>
              <a:gd name="connsiteY3" fmla="*/ 432251 h 445821"/>
              <a:gd name="connsiteX4" fmla="*/ 13514 w 192592"/>
              <a:gd name="connsiteY4" fmla="*/ 300284 h 445821"/>
              <a:gd name="connsiteX5" fmla="*/ 42709 w 192592"/>
              <a:gd name="connsiteY5" fmla="*/ 269489 h 445821"/>
              <a:gd name="connsiteX6" fmla="*/ 42709 w 192592"/>
              <a:gd name="connsiteY6" fmla="*/ 50963 h 445821"/>
              <a:gd name="connsiteX7" fmla="*/ 93770 w 192592"/>
              <a:gd name="connsiteY7" fmla="*/ -27 h 445821"/>
              <a:gd name="connsiteX8" fmla="*/ 145481 w 192592"/>
              <a:gd name="connsiteY8" fmla="*/ 50963 h 445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2592" h="445821">
                <a:moveTo>
                  <a:pt x="145481" y="266748"/>
                </a:moveTo>
                <a:lnTo>
                  <a:pt x="145481" y="266748"/>
                </a:lnTo>
                <a:cubicBezTo>
                  <a:pt x="191184" y="293930"/>
                  <a:pt x="206199" y="353012"/>
                  <a:pt x="179017" y="398715"/>
                </a:cubicBezTo>
                <a:cubicBezTo>
                  <a:pt x="151835" y="444417"/>
                  <a:pt x="92753" y="459433"/>
                  <a:pt x="47051" y="432251"/>
                </a:cubicBezTo>
                <a:cubicBezTo>
                  <a:pt x="1348" y="405068"/>
                  <a:pt x="-13668" y="345987"/>
                  <a:pt x="13514" y="300284"/>
                </a:cubicBezTo>
                <a:cubicBezTo>
                  <a:pt x="20835" y="287973"/>
                  <a:pt x="30809" y="277458"/>
                  <a:pt x="42709" y="269489"/>
                </a:cubicBezTo>
                <a:lnTo>
                  <a:pt x="42709" y="50963"/>
                </a:lnTo>
                <a:cubicBezTo>
                  <a:pt x="42904" y="22857"/>
                  <a:pt x="65665" y="132"/>
                  <a:pt x="93770" y="-27"/>
                </a:cubicBezTo>
                <a:cubicBezTo>
                  <a:pt x="121984" y="125"/>
                  <a:pt x="144933" y="22749"/>
                  <a:pt x="145481" y="50963"/>
                </a:cubicBezTo>
                <a:close/>
              </a:path>
            </a:pathLst>
          </a:custGeom>
          <a:solidFill>
            <a:srgbClr val="6C6C6A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55" name="Freeform: Shape 554">
            <a:extLst>
              <a:ext uri="{FF2B5EF4-FFF2-40B4-BE49-F238E27FC236}">
                <a16:creationId xmlns:a16="http://schemas.microsoft.com/office/drawing/2014/main" id="{F4EE5C37-8213-D974-DA7D-6B52C4A01734}"/>
              </a:ext>
            </a:extLst>
          </p:cNvPr>
          <p:cNvSpPr/>
          <p:nvPr/>
        </p:nvSpPr>
        <p:spPr>
          <a:xfrm>
            <a:off x="3940215" y="6113090"/>
            <a:ext cx="139989" cy="393714"/>
          </a:xfrm>
          <a:custGeom>
            <a:avLst/>
            <a:gdLst>
              <a:gd name="connsiteX0" fmla="*/ 69857 w 139989"/>
              <a:gd name="connsiteY0" fmla="*/ 393616 h 393714"/>
              <a:gd name="connsiteX1" fmla="*/ 69857 w 139989"/>
              <a:gd name="connsiteY1" fmla="*/ 393616 h 393714"/>
              <a:gd name="connsiteX2" fmla="*/ 139959 w 139989"/>
              <a:gd name="connsiteY2" fmla="*/ 323226 h 393714"/>
              <a:gd name="connsiteX3" fmla="*/ 91494 w 139989"/>
              <a:gd name="connsiteY3" fmla="*/ 256587 h 393714"/>
              <a:gd name="connsiteX4" fmla="*/ 91494 w 139989"/>
              <a:gd name="connsiteY4" fmla="*/ 202135 h 393714"/>
              <a:gd name="connsiteX5" fmla="*/ 84282 w 139989"/>
              <a:gd name="connsiteY5" fmla="*/ 202135 h 393714"/>
              <a:gd name="connsiteX6" fmla="*/ 84282 w 139989"/>
              <a:gd name="connsiteY6" fmla="*/ 191101 h 393714"/>
              <a:gd name="connsiteX7" fmla="*/ 91494 w 139989"/>
              <a:gd name="connsiteY7" fmla="*/ 191101 h 393714"/>
              <a:gd name="connsiteX8" fmla="*/ 91494 w 139989"/>
              <a:gd name="connsiteY8" fmla="*/ 160738 h 393714"/>
              <a:gd name="connsiteX9" fmla="*/ 84282 w 139989"/>
              <a:gd name="connsiteY9" fmla="*/ 160738 h 393714"/>
              <a:gd name="connsiteX10" fmla="*/ 84282 w 139989"/>
              <a:gd name="connsiteY10" fmla="*/ 150280 h 393714"/>
              <a:gd name="connsiteX11" fmla="*/ 91494 w 139989"/>
              <a:gd name="connsiteY11" fmla="*/ 150280 h 393714"/>
              <a:gd name="connsiteX12" fmla="*/ 91494 w 139989"/>
              <a:gd name="connsiteY12" fmla="*/ 122730 h 393714"/>
              <a:gd name="connsiteX13" fmla="*/ 84282 w 139989"/>
              <a:gd name="connsiteY13" fmla="*/ 122730 h 393714"/>
              <a:gd name="connsiteX14" fmla="*/ 84282 w 139989"/>
              <a:gd name="connsiteY14" fmla="*/ 111696 h 393714"/>
              <a:gd name="connsiteX15" fmla="*/ 91494 w 139989"/>
              <a:gd name="connsiteY15" fmla="*/ 111696 h 393714"/>
              <a:gd name="connsiteX16" fmla="*/ 91494 w 139989"/>
              <a:gd name="connsiteY16" fmla="*/ 23420 h 393714"/>
              <a:gd name="connsiteX17" fmla="*/ 68062 w 139989"/>
              <a:gd name="connsiteY17" fmla="*/ -27 h 393714"/>
              <a:gd name="connsiteX18" fmla="*/ 67405 w 139989"/>
              <a:gd name="connsiteY18" fmla="*/ -19 h 393714"/>
              <a:gd name="connsiteX19" fmla="*/ 43245 w 139989"/>
              <a:gd name="connsiteY19" fmla="*/ 23420 h 393714"/>
              <a:gd name="connsiteX20" fmla="*/ 43245 w 139989"/>
              <a:gd name="connsiteY20" fmla="*/ 258534 h 393714"/>
              <a:gd name="connsiteX21" fmla="*/ -28 w 139989"/>
              <a:gd name="connsiteY21" fmla="*/ 323442 h 393714"/>
              <a:gd name="connsiteX22" fmla="*/ 70290 w 139989"/>
              <a:gd name="connsiteY22" fmla="*/ 393688 h 39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39989" h="393714">
                <a:moveTo>
                  <a:pt x="69857" y="393616"/>
                </a:moveTo>
                <a:lnTo>
                  <a:pt x="69857" y="393616"/>
                </a:lnTo>
                <a:cubicBezTo>
                  <a:pt x="108651" y="393536"/>
                  <a:pt x="140038" y="362020"/>
                  <a:pt x="139959" y="323226"/>
                </a:cubicBezTo>
                <a:cubicBezTo>
                  <a:pt x="139894" y="292878"/>
                  <a:pt x="120349" y="265998"/>
                  <a:pt x="91494" y="256587"/>
                </a:cubicBezTo>
                <a:lnTo>
                  <a:pt x="91494" y="202135"/>
                </a:lnTo>
                <a:lnTo>
                  <a:pt x="84282" y="202135"/>
                </a:lnTo>
                <a:lnTo>
                  <a:pt x="84282" y="191101"/>
                </a:lnTo>
                <a:lnTo>
                  <a:pt x="91494" y="191101"/>
                </a:lnTo>
                <a:lnTo>
                  <a:pt x="91494" y="160738"/>
                </a:lnTo>
                <a:lnTo>
                  <a:pt x="84282" y="160738"/>
                </a:lnTo>
                <a:lnTo>
                  <a:pt x="84282" y="150280"/>
                </a:lnTo>
                <a:lnTo>
                  <a:pt x="91494" y="150280"/>
                </a:lnTo>
                <a:lnTo>
                  <a:pt x="91494" y="122730"/>
                </a:lnTo>
                <a:lnTo>
                  <a:pt x="84282" y="122730"/>
                </a:lnTo>
                <a:lnTo>
                  <a:pt x="84282" y="111696"/>
                </a:lnTo>
                <a:lnTo>
                  <a:pt x="91494" y="111696"/>
                </a:lnTo>
                <a:lnTo>
                  <a:pt x="91494" y="23420"/>
                </a:lnTo>
                <a:cubicBezTo>
                  <a:pt x="91501" y="10475"/>
                  <a:pt x="81007" y="-27"/>
                  <a:pt x="68062" y="-27"/>
                </a:cubicBezTo>
                <a:cubicBezTo>
                  <a:pt x="67845" y="-27"/>
                  <a:pt x="67622" y="-27"/>
                  <a:pt x="67405" y="-19"/>
                </a:cubicBezTo>
                <a:cubicBezTo>
                  <a:pt x="54279" y="-178"/>
                  <a:pt x="43483" y="10294"/>
                  <a:pt x="43245" y="23420"/>
                </a:cubicBezTo>
                <a:lnTo>
                  <a:pt x="43245" y="258534"/>
                </a:lnTo>
                <a:cubicBezTo>
                  <a:pt x="16870" y="269243"/>
                  <a:pt x="-287" y="294976"/>
                  <a:pt x="-28" y="323442"/>
                </a:cubicBezTo>
                <a:cubicBezTo>
                  <a:pt x="167" y="362186"/>
                  <a:pt x="31547" y="393529"/>
                  <a:pt x="70290" y="393688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56" name="Freeform: Shape 555">
            <a:extLst>
              <a:ext uri="{FF2B5EF4-FFF2-40B4-BE49-F238E27FC236}">
                <a16:creationId xmlns:a16="http://schemas.microsoft.com/office/drawing/2014/main" id="{FB4BC9AE-98FA-EF30-1635-469AFAB24844}"/>
              </a:ext>
            </a:extLst>
          </p:cNvPr>
          <p:cNvSpPr/>
          <p:nvPr/>
        </p:nvSpPr>
        <p:spPr>
          <a:xfrm>
            <a:off x="3962213" y="6227048"/>
            <a:ext cx="96498" cy="256966"/>
          </a:xfrm>
          <a:custGeom>
            <a:avLst/>
            <a:gdLst>
              <a:gd name="connsiteX0" fmla="*/ 63004 w 96498"/>
              <a:gd name="connsiteY0" fmla="*/ 162534 h 256966"/>
              <a:gd name="connsiteX1" fmla="*/ 96468 w 96498"/>
              <a:gd name="connsiteY1" fmla="*/ 208691 h 256966"/>
              <a:gd name="connsiteX2" fmla="*/ 48220 w 96498"/>
              <a:gd name="connsiteY2" fmla="*/ 256940 h 256966"/>
              <a:gd name="connsiteX3" fmla="*/ -29 w 96498"/>
              <a:gd name="connsiteY3" fmla="*/ 208691 h 256966"/>
              <a:gd name="connsiteX4" fmla="*/ 29613 w 96498"/>
              <a:gd name="connsiteY4" fmla="*/ 164553 h 256966"/>
              <a:gd name="connsiteX5" fmla="*/ 35815 w 96498"/>
              <a:gd name="connsiteY5" fmla="*/ 161813 h 256966"/>
              <a:gd name="connsiteX6" fmla="*/ 35815 w 96498"/>
              <a:gd name="connsiteY6" fmla="*/ 9494 h 256966"/>
              <a:gd name="connsiteX7" fmla="*/ 47030 w 96498"/>
              <a:gd name="connsiteY7" fmla="*/ 10 h 256966"/>
              <a:gd name="connsiteX8" fmla="*/ 56514 w 96498"/>
              <a:gd name="connsiteY8" fmla="*/ 9494 h 256966"/>
              <a:gd name="connsiteX9" fmla="*/ 56514 w 96498"/>
              <a:gd name="connsiteY9" fmla="*/ 160442 h 256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6498" h="256966">
                <a:moveTo>
                  <a:pt x="63004" y="162534"/>
                </a:moveTo>
                <a:cubicBezTo>
                  <a:pt x="82946" y="169097"/>
                  <a:pt x="96432" y="187697"/>
                  <a:pt x="96468" y="208691"/>
                </a:cubicBezTo>
                <a:cubicBezTo>
                  <a:pt x="96468" y="235340"/>
                  <a:pt x="74868" y="256940"/>
                  <a:pt x="48220" y="256940"/>
                </a:cubicBezTo>
                <a:cubicBezTo>
                  <a:pt x="21571" y="256940"/>
                  <a:pt x="-29" y="235340"/>
                  <a:pt x="-29" y="208691"/>
                </a:cubicBezTo>
                <a:cubicBezTo>
                  <a:pt x="-173" y="189284"/>
                  <a:pt x="11589" y="171765"/>
                  <a:pt x="29613" y="164553"/>
                </a:cubicBezTo>
                <a:lnTo>
                  <a:pt x="35815" y="161813"/>
                </a:lnTo>
                <a:lnTo>
                  <a:pt x="35815" y="9494"/>
                </a:lnTo>
                <a:cubicBezTo>
                  <a:pt x="36291" y="3774"/>
                  <a:pt x="41310" y="-466"/>
                  <a:pt x="47030" y="10"/>
                </a:cubicBezTo>
                <a:cubicBezTo>
                  <a:pt x="52085" y="428"/>
                  <a:pt x="56088" y="4438"/>
                  <a:pt x="56514" y="9494"/>
                </a:cubicBezTo>
                <a:lnTo>
                  <a:pt x="56514" y="160442"/>
                </a:lnTo>
                <a:close/>
              </a:path>
            </a:pathLst>
          </a:custGeom>
          <a:solidFill>
            <a:srgbClr val="6C6C6A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57" name="Freeform: Shape 556">
            <a:extLst>
              <a:ext uri="{FF2B5EF4-FFF2-40B4-BE49-F238E27FC236}">
                <a16:creationId xmlns:a16="http://schemas.microsoft.com/office/drawing/2014/main" id="{DAB92904-36C7-75D0-A8DD-9D3196BB37FB}"/>
              </a:ext>
            </a:extLst>
          </p:cNvPr>
          <p:cNvSpPr/>
          <p:nvPr/>
        </p:nvSpPr>
        <p:spPr>
          <a:xfrm>
            <a:off x="4608849" y="3639752"/>
            <a:ext cx="425656" cy="447473"/>
          </a:xfrm>
          <a:custGeom>
            <a:avLst/>
            <a:gdLst>
              <a:gd name="connsiteX0" fmla="*/ 300857 w 425656"/>
              <a:gd name="connsiteY0" fmla="*/ 260438 h 447473"/>
              <a:gd name="connsiteX1" fmla="*/ 374564 w 425656"/>
              <a:gd name="connsiteY1" fmla="*/ 219834 h 447473"/>
              <a:gd name="connsiteX2" fmla="*/ 378099 w 425656"/>
              <a:gd name="connsiteY2" fmla="*/ 206708 h 447473"/>
              <a:gd name="connsiteX3" fmla="*/ 425626 w 425656"/>
              <a:gd name="connsiteY3" fmla="*/ 84103 h 447473"/>
              <a:gd name="connsiteX4" fmla="*/ 351197 w 425656"/>
              <a:gd name="connsiteY4" fmla="*/ 9674 h 447473"/>
              <a:gd name="connsiteX5" fmla="*/ 351197 w 425656"/>
              <a:gd name="connsiteY5" fmla="*/ 9025 h 447473"/>
              <a:gd name="connsiteX6" fmla="*/ 335331 w 425656"/>
              <a:gd name="connsiteY6" fmla="*/ 10 h 447473"/>
              <a:gd name="connsiteX7" fmla="*/ 317683 w 425656"/>
              <a:gd name="connsiteY7" fmla="*/ 15466 h 447473"/>
              <a:gd name="connsiteX8" fmla="*/ 333145 w 425656"/>
              <a:gd name="connsiteY8" fmla="*/ 33114 h 447473"/>
              <a:gd name="connsiteX9" fmla="*/ 335331 w 425656"/>
              <a:gd name="connsiteY9" fmla="*/ 33114 h 447473"/>
              <a:gd name="connsiteX10" fmla="*/ 345644 w 425656"/>
              <a:gd name="connsiteY10" fmla="*/ 29003 h 447473"/>
              <a:gd name="connsiteX11" fmla="*/ 346365 w 425656"/>
              <a:gd name="connsiteY11" fmla="*/ 29652 h 447473"/>
              <a:gd name="connsiteX12" fmla="*/ 403557 w 425656"/>
              <a:gd name="connsiteY12" fmla="*/ 84103 h 447473"/>
              <a:gd name="connsiteX13" fmla="*/ 360862 w 425656"/>
              <a:gd name="connsiteY13" fmla="*/ 194448 h 447473"/>
              <a:gd name="connsiteX14" fmla="*/ 349106 w 425656"/>
              <a:gd name="connsiteY14" fmla="*/ 199280 h 447473"/>
              <a:gd name="connsiteX15" fmla="*/ 289822 w 425656"/>
              <a:gd name="connsiteY15" fmla="*/ 230941 h 447473"/>
              <a:gd name="connsiteX16" fmla="*/ 230539 w 425656"/>
              <a:gd name="connsiteY16" fmla="*/ 199929 h 447473"/>
              <a:gd name="connsiteX17" fmla="*/ 218784 w 425656"/>
              <a:gd name="connsiteY17" fmla="*/ 194448 h 447473"/>
              <a:gd name="connsiteX18" fmla="*/ 175511 w 425656"/>
              <a:gd name="connsiteY18" fmla="*/ 84103 h 447473"/>
              <a:gd name="connsiteX19" fmla="*/ 233208 w 425656"/>
              <a:gd name="connsiteY19" fmla="*/ 29652 h 447473"/>
              <a:gd name="connsiteX20" fmla="*/ 233208 w 425656"/>
              <a:gd name="connsiteY20" fmla="*/ 29003 h 447473"/>
              <a:gd name="connsiteX21" fmla="*/ 244242 w 425656"/>
              <a:gd name="connsiteY21" fmla="*/ 33114 h 447473"/>
              <a:gd name="connsiteX22" fmla="*/ 259705 w 425656"/>
              <a:gd name="connsiteY22" fmla="*/ 15473 h 447473"/>
              <a:gd name="connsiteX23" fmla="*/ 242064 w 425656"/>
              <a:gd name="connsiteY23" fmla="*/ 10 h 447473"/>
              <a:gd name="connsiteX24" fmla="*/ 228376 w 425656"/>
              <a:gd name="connsiteY24" fmla="*/ 9025 h 447473"/>
              <a:gd name="connsiteX25" fmla="*/ 227727 w 425656"/>
              <a:gd name="connsiteY25" fmla="*/ 9025 h 447473"/>
              <a:gd name="connsiteX26" fmla="*/ 153298 w 425656"/>
              <a:gd name="connsiteY26" fmla="*/ 84103 h 447473"/>
              <a:gd name="connsiteX27" fmla="*/ 201474 w 425656"/>
              <a:gd name="connsiteY27" fmla="*/ 207502 h 447473"/>
              <a:gd name="connsiteX28" fmla="*/ 204937 w 425656"/>
              <a:gd name="connsiteY28" fmla="*/ 219979 h 447473"/>
              <a:gd name="connsiteX29" fmla="*/ 277057 w 425656"/>
              <a:gd name="connsiteY29" fmla="*/ 260583 h 447473"/>
              <a:gd name="connsiteX30" fmla="*/ 276336 w 425656"/>
              <a:gd name="connsiteY30" fmla="*/ 335083 h 447473"/>
              <a:gd name="connsiteX31" fmla="*/ 177098 w 425656"/>
              <a:gd name="connsiteY31" fmla="*/ 427470 h 447473"/>
              <a:gd name="connsiteX32" fmla="*/ 78509 w 425656"/>
              <a:gd name="connsiteY32" fmla="*/ 335083 h 447473"/>
              <a:gd name="connsiteX33" fmla="*/ 78509 w 425656"/>
              <a:gd name="connsiteY33" fmla="*/ 269598 h 447473"/>
              <a:gd name="connsiteX34" fmla="*/ 134330 w 425656"/>
              <a:gd name="connsiteY34" fmla="*/ 208944 h 447473"/>
              <a:gd name="connsiteX35" fmla="*/ 66753 w 425656"/>
              <a:gd name="connsiteY35" fmla="*/ 146848 h 447473"/>
              <a:gd name="connsiteX36" fmla="*/ -30 w 425656"/>
              <a:gd name="connsiteY36" fmla="*/ 208944 h 447473"/>
              <a:gd name="connsiteX37" fmla="*/ 55719 w 425656"/>
              <a:gd name="connsiteY37" fmla="*/ 269598 h 447473"/>
              <a:gd name="connsiteX38" fmla="*/ 55719 w 425656"/>
              <a:gd name="connsiteY38" fmla="*/ 335083 h 447473"/>
              <a:gd name="connsiteX39" fmla="*/ 177098 w 425656"/>
              <a:gd name="connsiteY39" fmla="*/ 447447 h 447473"/>
              <a:gd name="connsiteX40" fmla="*/ 299054 w 425656"/>
              <a:gd name="connsiteY40" fmla="*/ 335083 h 447473"/>
              <a:gd name="connsiteX41" fmla="*/ 299054 w 425656"/>
              <a:gd name="connsiteY41" fmla="*/ 260438 h 4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25656" h="447473">
                <a:moveTo>
                  <a:pt x="300857" y="260438"/>
                </a:moveTo>
                <a:cubicBezTo>
                  <a:pt x="329597" y="256472"/>
                  <a:pt x="355849" y="242004"/>
                  <a:pt x="374564" y="219834"/>
                </a:cubicBezTo>
                <a:cubicBezTo>
                  <a:pt x="377709" y="216243"/>
                  <a:pt x="379014" y="211396"/>
                  <a:pt x="378099" y="206708"/>
                </a:cubicBezTo>
                <a:cubicBezTo>
                  <a:pt x="407668" y="170648"/>
                  <a:pt x="425626" y="121894"/>
                  <a:pt x="425626" y="84103"/>
                </a:cubicBezTo>
                <a:cubicBezTo>
                  <a:pt x="425626" y="25541"/>
                  <a:pt x="398076" y="19194"/>
                  <a:pt x="351197" y="9674"/>
                </a:cubicBezTo>
                <a:lnTo>
                  <a:pt x="351197" y="9025"/>
                </a:lnTo>
                <a:cubicBezTo>
                  <a:pt x="347887" y="3414"/>
                  <a:pt x="341843" y="-19"/>
                  <a:pt x="335331" y="10"/>
                </a:cubicBezTo>
                <a:cubicBezTo>
                  <a:pt x="326186" y="-596"/>
                  <a:pt x="318289" y="6328"/>
                  <a:pt x="317683" y="15466"/>
                </a:cubicBezTo>
                <a:cubicBezTo>
                  <a:pt x="317084" y="24611"/>
                  <a:pt x="324001" y="32508"/>
                  <a:pt x="333145" y="33114"/>
                </a:cubicBezTo>
                <a:cubicBezTo>
                  <a:pt x="333874" y="33164"/>
                  <a:pt x="334602" y="33164"/>
                  <a:pt x="335331" y="33114"/>
                </a:cubicBezTo>
                <a:cubicBezTo>
                  <a:pt x="339189" y="33222"/>
                  <a:pt x="342918" y="31736"/>
                  <a:pt x="345644" y="29003"/>
                </a:cubicBezTo>
                <a:lnTo>
                  <a:pt x="346365" y="29652"/>
                </a:lnTo>
                <a:cubicBezTo>
                  <a:pt x="391873" y="39316"/>
                  <a:pt x="403557" y="41408"/>
                  <a:pt x="403557" y="84103"/>
                </a:cubicBezTo>
                <a:cubicBezTo>
                  <a:pt x="403557" y="117206"/>
                  <a:pt x="387041" y="161993"/>
                  <a:pt x="360862" y="194448"/>
                </a:cubicBezTo>
                <a:cubicBezTo>
                  <a:pt x="356448" y="194383"/>
                  <a:pt x="352200" y="196128"/>
                  <a:pt x="349106" y="199280"/>
                </a:cubicBezTo>
                <a:cubicBezTo>
                  <a:pt x="336052" y="213704"/>
                  <a:pt x="314632" y="230941"/>
                  <a:pt x="289822" y="230941"/>
                </a:cubicBezTo>
                <a:cubicBezTo>
                  <a:pt x="265013" y="230941"/>
                  <a:pt x="243665" y="213776"/>
                  <a:pt x="230539" y="199929"/>
                </a:cubicBezTo>
                <a:cubicBezTo>
                  <a:pt x="227481" y="196640"/>
                  <a:pt x="223270" y="194671"/>
                  <a:pt x="218784" y="194448"/>
                </a:cubicBezTo>
                <a:cubicBezTo>
                  <a:pt x="192604" y="161993"/>
                  <a:pt x="175511" y="117206"/>
                  <a:pt x="175511" y="84103"/>
                </a:cubicBezTo>
                <a:cubicBezTo>
                  <a:pt x="175511" y="41408"/>
                  <a:pt x="187916" y="39316"/>
                  <a:pt x="233208" y="29652"/>
                </a:cubicBezTo>
                <a:lnTo>
                  <a:pt x="233208" y="29003"/>
                </a:lnTo>
                <a:cubicBezTo>
                  <a:pt x="236215" y="31751"/>
                  <a:pt x="240168" y="33222"/>
                  <a:pt x="244242" y="33114"/>
                </a:cubicBezTo>
                <a:cubicBezTo>
                  <a:pt x="253387" y="32515"/>
                  <a:pt x="260304" y="24611"/>
                  <a:pt x="259705" y="15473"/>
                </a:cubicBezTo>
                <a:cubicBezTo>
                  <a:pt x="259106" y="6328"/>
                  <a:pt x="251202" y="-588"/>
                  <a:pt x="242064" y="10"/>
                </a:cubicBezTo>
                <a:cubicBezTo>
                  <a:pt x="236230" y="392"/>
                  <a:pt x="231030" y="3818"/>
                  <a:pt x="228376" y="9025"/>
                </a:cubicBezTo>
                <a:lnTo>
                  <a:pt x="227727" y="9025"/>
                </a:lnTo>
                <a:cubicBezTo>
                  <a:pt x="181570" y="19339"/>
                  <a:pt x="153298" y="24820"/>
                  <a:pt x="153298" y="84103"/>
                </a:cubicBezTo>
                <a:cubicBezTo>
                  <a:pt x="153298" y="122038"/>
                  <a:pt x="171184" y="171008"/>
                  <a:pt x="201474" y="207502"/>
                </a:cubicBezTo>
                <a:cubicBezTo>
                  <a:pt x="200595" y="211973"/>
                  <a:pt x="201879" y="216603"/>
                  <a:pt x="204937" y="219979"/>
                </a:cubicBezTo>
                <a:cubicBezTo>
                  <a:pt x="223580" y="241420"/>
                  <a:pt x="249060" y="255758"/>
                  <a:pt x="277057" y="260583"/>
                </a:cubicBezTo>
                <a:lnTo>
                  <a:pt x="276336" y="335083"/>
                </a:lnTo>
                <a:cubicBezTo>
                  <a:pt x="276336" y="386073"/>
                  <a:pt x="231549" y="427470"/>
                  <a:pt x="177098" y="427470"/>
                </a:cubicBezTo>
                <a:cubicBezTo>
                  <a:pt x="122647" y="427470"/>
                  <a:pt x="78509" y="386073"/>
                  <a:pt x="78509" y="335083"/>
                </a:cubicBezTo>
                <a:lnTo>
                  <a:pt x="78509" y="269598"/>
                </a:lnTo>
                <a:cubicBezTo>
                  <a:pt x="110242" y="264765"/>
                  <a:pt x="134330" y="239956"/>
                  <a:pt x="134330" y="208944"/>
                </a:cubicBezTo>
                <a:cubicBezTo>
                  <a:pt x="134330" y="174470"/>
                  <a:pt x="104040" y="146848"/>
                  <a:pt x="66753" y="146848"/>
                </a:cubicBezTo>
                <a:cubicBezTo>
                  <a:pt x="29467" y="146848"/>
                  <a:pt x="-30" y="174470"/>
                  <a:pt x="-30" y="208944"/>
                </a:cubicBezTo>
                <a:cubicBezTo>
                  <a:pt x="-30" y="239956"/>
                  <a:pt x="24707" y="264765"/>
                  <a:pt x="55719" y="269598"/>
                </a:cubicBezTo>
                <a:lnTo>
                  <a:pt x="55719" y="335083"/>
                </a:lnTo>
                <a:cubicBezTo>
                  <a:pt x="55719" y="397107"/>
                  <a:pt x="110242" y="447447"/>
                  <a:pt x="177098" y="447447"/>
                </a:cubicBezTo>
                <a:cubicBezTo>
                  <a:pt x="243954" y="447447"/>
                  <a:pt x="299054" y="396963"/>
                  <a:pt x="299054" y="335083"/>
                </a:cubicBezTo>
                <a:lnTo>
                  <a:pt x="299054" y="260438"/>
                </a:lnTo>
                <a:close/>
              </a:path>
            </a:pathLst>
          </a:custGeom>
          <a:solidFill>
            <a:srgbClr val="6C6C6A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58" name="Freeform: Shape 557">
            <a:extLst>
              <a:ext uri="{FF2B5EF4-FFF2-40B4-BE49-F238E27FC236}">
                <a16:creationId xmlns:a16="http://schemas.microsoft.com/office/drawing/2014/main" id="{81668882-3558-D99D-8739-7F95FA1A6F26}"/>
              </a:ext>
            </a:extLst>
          </p:cNvPr>
          <p:cNvSpPr/>
          <p:nvPr/>
        </p:nvSpPr>
        <p:spPr>
          <a:xfrm>
            <a:off x="4631529" y="3807071"/>
            <a:ext cx="88928" cy="82942"/>
          </a:xfrm>
          <a:custGeom>
            <a:avLst/>
            <a:gdLst>
              <a:gd name="connsiteX0" fmla="*/ 44434 w 88928"/>
              <a:gd name="connsiteY0" fmla="*/ 82806 h 82942"/>
              <a:gd name="connsiteX1" fmla="*/ 44434 w 88928"/>
              <a:gd name="connsiteY1" fmla="*/ 82806 h 82942"/>
              <a:gd name="connsiteX2" fmla="*/ 88788 w 88928"/>
              <a:gd name="connsiteY2" fmla="*/ 44437 h 82942"/>
              <a:gd name="connsiteX3" fmla="*/ 50419 w 88928"/>
              <a:gd name="connsiteY3" fmla="*/ 83 h 82942"/>
              <a:gd name="connsiteX4" fmla="*/ 44434 w 88928"/>
              <a:gd name="connsiteY4" fmla="*/ 83 h 82942"/>
              <a:gd name="connsiteX5" fmla="*/ 79 w 88928"/>
              <a:gd name="connsiteY5" fmla="*/ 38451 h 82942"/>
              <a:gd name="connsiteX6" fmla="*/ 38448 w 88928"/>
              <a:gd name="connsiteY6" fmla="*/ 82806 h 82942"/>
              <a:gd name="connsiteX7" fmla="*/ 44434 w 88928"/>
              <a:gd name="connsiteY7" fmla="*/ 82806 h 82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8928" h="82942">
                <a:moveTo>
                  <a:pt x="44434" y="82806"/>
                </a:moveTo>
                <a:lnTo>
                  <a:pt x="44434" y="82806"/>
                </a:lnTo>
                <a:cubicBezTo>
                  <a:pt x="67274" y="84457"/>
                  <a:pt x="87136" y="67278"/>
                  <a:pt x="88788" y="44437"/>
                </a:cubicBezTo>
                <a:cubicBezTo>
                  <a:pt x="90439" y="21597"/>
                  <a:pt x="73268" y="1735"/>
                  <a:pt x="50419" y="83"/>
                </a:cubicBezTo>
                <a:cubicBezTo>
                  <a:pt x="48429" y="-61"/>
                  <a:pt x="46424" y="-61"/>
                  <a:pt x="44434" y="83"/>
                </a:cubicBezTo>
                <a:cubicBezTo>
                  <a:pt x="21593" y="-1568"/>
                  <a:pt x="1731" y="15611"/>
                  <a:pt x="79" y="38451"/>
                </a:cubicBezTo>
                <a:cubicBezTo>
                  <a:pt x="-1572" y="61292"/>
                  <a:pt x="15607" y="81154"/>
                  <a:pt x="38448" y="82806"/>
                </a:cubicBezTo>
                <a:cubicBezTo>
                  <a:pt x="40438" y="82950"/>
                  <a:pt x="42443" y="82950"/>
                  <a:pt x="44434" y="82806"/>
                </a:cubicBezTo>
                <a:close/>
              </a:path>
            </a:pathLst>
          </a:custGeom>
          <a:solidFill>
            <a:srgbClr val="FEFEFE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59" name="Freeform: Shape 558">
            <a:extLst>
              <a:ext uri="{FF2B5EF4-FFF2-40B4-BE49-F238E27FC236}">
                <a16:creationId xmlns:a16="http://schemas.microsoft.com/office/drawing/2014/main" id="{F12BB564-3777-68A6-865E-0BA7C9B53BDB}"/>
              </a:ext>
            </a:extLst>
          </p:cNvPr>
          <p:cNvSpPr/>
          <p:nvPr/>
        </p:nvSpPr>
        <p:spPr>
          <a:xfrm>
            <a:off x="4642962" y="3817761"/>
            <a:ext cx="64764" cy="62773"/>
          </a:xfrm>
          <a:custGeom>
            <a:avLst/>
            <a:gdLst>
              <a:gd name="connsiteX0" fmla="*/ 32352 w 64764"/>
              <a:gd name="connsiteY0" fmla="*/ -5 h 62773"/>
              <a:gd name="connsiteX1" fmla="*/ 32352 w 64764"/>
              <a:gd name="connsiteY1" fmla="*/ -5 h 62773"/>
              <a:gd name="connsiteX2" fmla="*/ 64734 w 64764"/>
              <a:gd name="connsiteY2" fmla="*/ 31065 h 62773"/>
              <a:gd name="connsiteX3" fmla="*/ 64734 w 64764"/>
              <a:gd name="connsiteY3" fmla="*/ 31079 h 62773"/>
              <a:gd name="connsiteX4" fmla="*/ 32352 w 64764"/>
              <a:gd name="connsiteY4" fmla="*/ 62740 h 62773"/>
              <a:gd name="connsiteX5" fmla="*/ -23 w 64764"/>
              <a:gd name="connsiteY5" fmla="*/ 31663 h 62773"/>
              <a:gd name="connsiteX6" fmla="*/ -30 w 64764"/>
              <a:gd name="connsiteY6" fmla="*/ 31079 h 62773"/>
              <a:gd name="connsiteX7" fmla="*/ 31320 w 64764"/>
              <a:gd name="connsiteY7" fmla="*/ -26 h 62773"/>
              <a:gd name="connsiteX8" fmla="*/ 32352 w 64764"/>
              <a:gd name="connsiteY8" fmla="*/ -5 h 62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764" h="62773">
                <a:moveTo>
                  <a:pt x="32352" y="-5"/>
                </a:moveTo>
                <a:lnTo>
                  <a:pt x="32352" y="-5"/>
                </a:lnTo>
                <a:cubicBezTo>
                  <a:pt x="49877" y="-365"/>
                  <a:pt x="64373" y="13547"/>
                  <a:pt x="64734" y="31065"/>
                </a:cubicBezTo>
                <a:cubicBezTo>
                  <a:pt x="64734" y="31072"/>
                  <a:pt x="64734" y="31072"/>
                  <a:pt x="64734" y="31079"/>
                </a:cubicBezTo>
                <a:cubicBezTo>
                  <a:pt x="64460" y="48734"/>
                  <a:pt x="50007" y="62863"/>
                  <a:pt x="32352" y="62740"/>
                </a:cubicBezTo>
                <a:cubicBezTo>
                  <a:pt x="14826" y="63101"/>
                  <a:pt x="337" y="49182"/>
                  <a:pt x="-23" y="31663"/>
                </a:cubicBezTo>
                <a:cubicBezTo>
                  <a:pt x="-30" y="31469"/>
                  <a:pt x="-30" y="31274"/>
                  <a:pt x="-30" y="31079"/>
                </a:cubicBezTo>
                <a:cubicBezTo>
                  <a:pt x="34" y="13835"/>
                  <a:pt x="14076" y="-91"/>
                  <a:pt x="31320" y="-26"/>
                </a:cubicBezTo>
                <a:cubicBezTo>
                  <a:pt x="31667" y="-26"/>
                  <a:pt x="32006" y="-19"/>
                  <a:pt x="32352" y="-5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60" name="Freeform: Shape 559">
            <a:extLst>
              <a:ext uri="{FF2B5EF4-FFF2-40B4-BE49-F238E27FC236}">
                <a16:creationId xmlns:a16="http://schemas.microsoft.com/office/drawing/2014/main" id="{E5EFB5FA-F0B5-B628-EFDC-60B8B4F9AFE2}"/>
              </a:ext>
            </a:extLst>
          </p:cNvPr>
          <p:cNvSpPr/>
          <p:nvPr/>
        </p:nvSpPr>
        <p:spPr>
          <a:xfrm>
            <a:off x="2174195" y="4456083"/>
            <a:ext cx="424499" cy="446611"/>
          </a:xfrm>
          <a:custGeom>
            <a:avLst/>
            <a:gdLst>
              <a:gd name="connsiteX0" fmla="*/ 370961 w 424499"/>
              <a:gd name="connsiteY0" fmla="*/ 113532 h 446611"/>
              <a:gd name="connsiteX1" fmla="*/ 376515 w 424499"/>
              <a:gd name="connsiteY1" fmla="*/ 103218 h 446611"/>
              <a:gd name="connsiteX2" fmla="*/ 370839 w 424499"/>
              <a:gd name="connsiteY2" fmla="*/ 79404 h 446611"/>
              <a:gd name="connsiteX3" fmla="*/ 370240 w 424499"/>
              <a:gd name="connsiteY3" fmla="*/ 79058 h 446611"/>
              <a:gd name="connsiteX4" fmla="*/ 347522 w 424499"/>
              <a:gd name="connsiteY4" fmla="*/ 65932 h 446611"/>
              <a:gd name="connsiteX5" fmla="*/ 359278 w 424499"/>
              <a:gd name="connsiteY5" fmla="*/ 53527 h 446611"/>
              <a:gd name="connsiteX6" fmla="*/ 343692 w 424499"/>
              <a:gd name="connsiteY6" fmla="*/ 4117 h 446611"/>
              <a:gd name="connsiteX7" fmla="*/ 295811 w 424499"/>
              <a:gd name="connsiteY7" fmla="*/ 17034 h 446611"/>
              <a:gd name="connsiteX8" fmla="*/ 290979 w 424499"/>
              <a:gd name="connsiteY8" fmla="*/ 33550 h 446611"/>
              <a:gd name="connsiteX9" fmla="*/ 260689 w 424499"/>
              <a:gd name="connsiteY9" fmla="*/ 15664 h 446611"/>
              <a:gd name="connsiteX10" fmla="*/ 236831 w 424499"/>
              <a:gd name="connsiteY10" fmla="*/ 21981 h 446611"/>
              <a:gd name="connsiteX11" fmla="*/ 236528 w 424499"/>
              <a:gd name="connsiteY11" fmla="*/ 22515 h 446611"/>
              <a:gd name="connsiteX12" fmla="*/ 230326 w 424499"/>
              <a:gd name="connsiteY12" fmla="*/ 32828 h 446611"/>
              <a:gd name="connsiteX13" fmla="*/ 191741 w 424499"/>
              <a:gd name="connsiteY13" fmla="*/ 10110 h 446611"/>
              <a:gd name="connsiteX14" fmla="*/ 151714 w 424499"/>
              <a:gd name="connsiteY14" fmla="*/ 20424 h 446611"/>
              <a:gd name="connsiteX15" fmla="*/ 3506 w 424499"/>
              <a:gd name="connsiteY15" fmla="*/ 276885 h 446611"/>
              <a:gd name="connsiteX16" fmla="*/ 14541 w 424499"/>
              <a:gd name="connsiteY16" fmla="*/ 316912 h 446611"/>
              <a:gd name="connsiteX17" fmla="*/ 232922 w 424499"/>
              <a:gd name="connsiteY17" fmla="*/ 443051 h 446611"/>
              <a:gd name="connsiteX18" fmla="*/ 272228 w 424499"/>
              <a:gd name="connsiteY18" fmla="*/ 432017 h 446611"/>
              <a:gd name="connsiteX19" fmla="*/ 420436 w 424499"/>
              <a:gd name="connsiteY19" fmla="*/ 174834 h 446611"/>
              <a:gd name="connsiteX20" fmla="*/ 411205 w 424499"/>
              <a:gd name="connsiteY20" fmla="*/ 136877 h 446611"/>
              <a:gd name="connsiteX21" fmla="*/ 410123 w 424499"/>
              <a:gd name="connsiteY21" fmla="*/ 136250 h 446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24499" h="446611">
                <a:moveTo>
                  <a:pt x="370961" y="113532"/>
                </a:moveTo>
                <a:lnTo>
                  <a:pt x="376515" y="103218"/>
                </a:lnTo>
                <a:cubicBezTo>
                  <a:pt x="381520" y="95076"/>
                  <a:pt x="378981" y="84416"/>
                  <a:pt x="370839" y="79404"/>
                </a:cubicBezTo>
                <a:cubicBezTo>
                  <a:pt x="370637" y="79289"/>
                  <a:pt x="370442" y="79173"/>
                  <a:pt x="370240" y="79058"/>
                </a:cubicBezTo>
                <a:lnTo>
                  <a:pt x="347522" y="65932"/>
                </a:lnTo>
                <a:cubicBezTo>
                  <a:pt x="352282" y="62679"/>
                  <a:pt x="356285" y="58453"/>
                  <a:pt x="359278" y="53527"/>
                </a:cubicBezTo>
                <a:cubicBezTo>
                  <a:pt x="368617" y="35576"/>
                  <a:pt x="361643" y="13457"/>
                  <a:pt x="343692" y="4117"/>
                </a:cubicBezTo>
                <a:cubicBezTo>
                  <a:pt x="326802" y="-4674"/>
                  <a:pt x="305988" y="937"/>
                  <a:pt x="295811" y="17034"/>
                </a:cubicBezTo>
                <a:cubicBezTo>
                  <a:pt x="293280" y="22227"/>
                  <a:pt x="291650" y="27809"/>
                  <a:pt x="290979" y="33550"/>
                </a:cubicBezTo>
                <a:lnTo>
                  <a:pt x="260689" y="15664"/>
                </a:lnTo>
                <a:cubicBezTo>
                  <a:pt x="252359" y="10817"/>
                  <a:pt x="241671" y="13644"/>
                  <a:pt x="236831" y="21981"/>
                </a:cubicBezTo>
                <a:cubicBezTo>
                  <a:pt x="236723" y="22154"/>
                  <a:pt x="236622" y="22335"/>
                  <a:pt x="236528" y="22515"/>
                </a:cubicBezTo>
                <a:lnTo>
                  <a:pt x="230326" y="32828"/>
                </a:lnTo>
                <a:lnTo>
                  <a:pt x="191741" y="10110"/>
                </a:lnTo>
                <a:cubicBezTo>
                  <a:pt x="177836" y="1939"/>
                  <a:pt x="159936" y="6548"/>
                  <a:pt x="151714" y="20424"/>
                </a:cubicBezTo>
                <a:lnTo>
                  <a:pt x="3506" y="276885"/>
                </a:lnTo>
                <a:cubicBezTo>
                  <a:pt x="-4016" y="291042"/>
                  <a:pt x="830" y="308611"/>
                  <a:pt x="14541" y="316912"/>
                </a:cubicBezTo>
                <a:lnTo>
                  <a:pt x="232922" y="443051"/>
                </a:lnTo>
                <a:cubicBezTo>
                  <a:pt x="246856" y="450581"/>
                  <a:pt x="264251" y="445698"/>
                  <a:pt x="272228" y="432017"/>
                </a:cubicBezTo>
                <a:lnTo>
                  <a:pt x="420436" y="174834"/>
                </a:lnTo>
                <a:cubicBezTo>
                  <a:pt x="428369" y="161802"/>
                  <a:pt x="424237" y="144810"/>
                  <a:pt x="411205" y="136877"/>
                </a:cubicBezTo>
                <a:cubicBezTo>
                  <a:pt x="410851" y="136661"/>
                  <a:pt x="410491" y="136452"/>
                  <a:pt x="410123" y="136250"/>
                </a:cubicBezTo>
                <a:close/>
              </a:path>
            </a:pathLst>
          </a:custGeom>
          <a:solidFill>
            <a:srgbClr val="6C6C6A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61" name="Freeform: Shape 560">
            <a:extLst>
              <a:ext uri="{FF2B5EF4-FFF2-40B4-BE49-F238E27FC236}">
                <a16:creationId xmlns:a16="http://schemas.microsoft.com/office/drawing/2014/main" id="{B73AD4B5-6935-12C2-49E7-F004087D7F7D}"/>
              </a:ext>
            </a:extLst>
          </p:cNvPr>
          <p:cNvSpPr/>
          <p:nvPr/>
        </p:nvSpPr>
        <p:spPr>
          <a:xfrm>
            <a:off x="2209423" y="4497781"/>
            <a:ext cx="354186" cy="369771"/>
          </a:xfrm>
          <a:custGeom>
            <a:avLst/>
            <a:gdLst>
              <a:gd name="connsiteX0" fmla="*/ 219330 w 354186"/>
              <a:gd name="connsiteY0" fmla="*/ 362048 h 369771"/>
              <a:gd name="connsiteX1" fmla="*/ 219330 w 354186"/>
              <a:gd name="connsiteY1" fmla="*/ 362048 h 369771"/>
              <a:gd name="connsiteX2" fmla="*/ 199151 w 354186"/>
              <a:gd name="connsiteY2" fmla="*/ 367904 h 369771"/>
              <a:gd name="connsiteX3" fmla="*/ 198631 w 354186"/>
              <a:gd name="connsiteY3" fmla="*/ 367601 h 369771"/>
              <a:gd name="connsiteX4" fmla="*/ 7584 w 354186"/>
              <a:gd name="connsiteY4" fmla="*/ 257545 h 369771"/>
              <a:gd name="connsiteX5" fmla="*/ 1886 w 354186"/>
              <a:gd name="connsiteY5" fmla="*/ 237214 h 369771"/>
              <a:gd name="connsiteX6" fmla="*/ 2102 w 354186"/>
              <a:gd name="connsiteY6" fmla="*/ 236846 h 369771"/>
              <a:gd name="connsiteX7" fmla="*/ 134444 w 354186"/>
              <a:gd name="connsiteY7" fmla="*/ 7286 h 369771"/>
              <a:gd name="connsiteX8" fmla="*/ 155143 w 354186"/>
              <a:gd name="connsiteY8" fmla="*/ 1805 h 369771"/>
              <a:gd name="connsiteX9" fmla="*/ 180601 w 354186"/>
              <a:gd name="connsiteY9" fmla="*/ 16229 h 369771"/>
              <a:gd name="connsiteX10" fmla="*/ 185433 w 354186"/>
              <a:gd name="connsiteY10" fmla="*/ 36855 h 369771"/>
              <a:gd name="connsiteX11" fmla="*/ 300826 w 354186"/>
              <a:gd name="connsiteY11" fmla="*/ 103062 h 369771"/>
              <a:gd name="connsiteX12" fmla="*/ 320126 w 354186"/>
              <a:gd name="connsiteY12" fmla="*/ 98706 h 369771"/>
              <a:gd name="connsiteX13" fmla="*/ 320804 w 354186"/>
              <a:gd name="connsiteY13" fmla="*/ 97509 h 369771"/>
              <a:gd name="connsiteX14" fmla="*/ 346335 w 354186"/>
              <a:gd name="connsiteY14" fmla="*/ 111933 h 369771"/>
              <a:gd name="connsiteX15" fmla="*/ 352551 w 354186"/>
              <a:gd name="connsiteY15" fmla="*/ 131362 h 369771"/>
              <a:gd name="connsiteX16" fmla="*/ 351816 w 354186"/>
              <a:gd name="connsiteY16" fmla="*/ 132632 h 36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54186" h="369771">
                <a:moveTo>
                  <a:pt x="219330" y="362048"/>
                </a:moveTo>
                <a:lnTo>
                  <a:pt x="219330" y="362048"/>
                </a:lnTo>
                <a:cubicBezTo>
                  <a:pt x="215371" y="369238"/>
                  <a:pt x="206341" y="371856"/>
                  <a:pt x="199151" y="367904"/>
                </a:cubicBezTo>
                <a:cubicBezTo>
                  <a:pt x="198978" y="367803"/>
                  <a:pt x="198804" y="367702"/>
                  <a:pt x="198631" y="367601"/>
                </a:cubicBezTo>
                <a:lnTo>
                  <a:pt x="7584" y="257545"/>
                </a:lnTo>
                <a:cubicBezTo>
                  <a:pt x="400" y="253506"/>
                  <a:pt x="-2153" y="244404"/>
                  <a:pt x="1886" y="237214"/>
                </a:cubicBezTo>
                <a:cubicBezTo>
                  <a:pt x="1958" y="237091"/>
                  <a:pt x="2030" y="236968"/>
                  <a:pt x="2102" y="236846"/>
                </a:cubicBezTo>
                <a:lnTo>
                  <a:pt x="134444" y="7286"/>
                </a:lnTo>
                <a:cubicBezTo>
                  <a:pt x="138865" y="348"/>
                  <a:pt x="147866" y="-2040"/>
                  <a:pt x="155143" y="1805"/>
                </a:cubicBezTo>
                <a:lnTo>
                  <a:pt x="180601" y="16229"/>
                </a:lnTo>
                <a:cubicBezTo>
                  <a:pt x="176714" y="23333"/>
                  <a:pt x="178798" y="32218"/>
                  <a:pt x="185433" y="36855"/>
                </a:cubicBezTo>
                <a:lnTo>
                  <a:pt x="300826" y="103062"/>
                </a:lnTo>
                <a:cubicBezTo>
                  <a:pt x="307361" y="107187"/>
                  <a:pt x="316001" y="105240"/>
                  <a:pt x="320126" y="98706"/>
                </a:cubicBezTo>
                <a:cubicBezTo>
                  <a:pt x="320371" y="98317"/>
                  <a:pt x="320595" y="97920"/>
                  <a:pt x="320804" y="97509"/>
                </a:cubicBezTo>
                <a:lnTo>
                  <a:pt x="346335" y="111933"/>
                </a:lnTo>
                <a:cubicBezTo>
                  <a:pt x="353417" y="115582"/>
                  <a:pt x="356201" y="124280"/>
                  <a:pt x="352551" y="131362"/>
                </a:cubicBezTo>
                <a:cubicBezTo>
                  <a:pt x="352328" y="131795"/>
                  <a:pt x="352083" y="132220"/>
                  <a:pt x="351816" y="132632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62" name="Freeform: Shape 561">
            <a:extLst>
              <a:ext uri="{FF2B5EF4-FFF2-40B4-BE49-F238E27FC236}">
                <a16:creationId xmlns:a16="http://schemas.microsoft.com/office/drawing/2014/main" id="{67FD34C8-89A5-D0A0-0430-F3C5ACF6CEE3}"/>
              </a:ext>
            </a:extLst>
          </p:cNvPr>
          <p:cNvSpPr/>
          <p:nvPr/>
        </p:nvSpPr>
        <p:spPr>
          <a:xfrm>
            <a:off x="2479996" y="4469379"/>
            <a:ext cx="43577" cy="43864"/>
          </a:xfrm>
          <a:custGeom>
            <a:avLst/>
            <a:gdLst>
              <a:gd name="connsiteX0" fmla="*/ 3136 w 43577"/>
              <a:gd name="connsiteY0" fmla="*/ 11311 h 43864"/>
              <a:gd name="connsiteX1" fmla="*/ 3136 w 43577"/>
              <a:gd name="connsiteY1" fmla="*/ 11311 h 43864"/>
              <a:gd name="connsiteX2" fmla="*/ 31660 w 43577"/>
              <a:gd name="connsiteY2" fmla="*/ 2390 h 43864"/>
              <a:gd name="connsiteX3" fmla="*/ 32777 w 43577"/>
              <a:gd name="connsiteY3" fmla="*/ 3017 h 43864"/>
              <a:gd name="connsiteX4" fmla="*/ 40365 w 43577"/>
              <a:gd name="connsiteY4" fmla="*/ 33503 h 43864"/>
              <a:gd name="connsiteX5" fmla="*/ 40350 w 43577"/>
              <a:gd name="connsiteY5" fmla="*/ 33524 h 43864"/>
              <a:gd name="connsiteX6" fmla="*/ 25926 w 43577"/>
              <a:gd name="connsiteY6" fmla="*/ 43837 h 43864"/>
              <a:gd name="connsiteX7" fmla="*/ 1117 w 43577"/>
              <a:gd name="connsiteY7" fmla="*/ 29413 h 43864"/>
              <a:gd name="connsiteX8" fmla="*/ 3208 w 43577"/>
              <a:gd name="connsiteY8" fmla="*/ 11528 h 4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577" h="43864">
                <a:moveTo>
                  <a:pt x="3136" y="11311"/>
                </a:moveTo>
                <a:lnTo>
                  <a:pt x="3136" y="11311"/>
                </a:lnTo>
                <a:cubicBezTo>
                  <a:pt x="8545" y="969"/>
                  <a:pt x="21318" y="-3027"/>
                  <a:pt x="31660" y="2390"/>
                </a:cubicBezTo>
                <a:cubicBezTo>
                  <a:pt x="32035" y="2584"/>
                  <a:pt x="32410" y="2794"/>
                  <a:pt x="32777" y="3017"/>
                </a:cubicBezTo>
                <a:cubicBezTo>
                  <a:pt x="43293" y="9342"/>
                  <a:pt x="46690" y="22987"/>
                  <a:pt x="40365" y="33503"/>
                </a:cubicBezTo>
                <a:cubicBezTo>
                  <a:pt x="40357" y="33510"/>
                  <a:pt x="40357" y="33517"/>
                  <a:pt x="40350" y="33524"/>
                </a:cubicBezTo>
                <a:cubicBezTo>
                  <a:pt x="37040" y="38681"/>
                  <a:pt x="31876" y="42373"/>
                  <a:pt x="25926" y="43837"/>
                </a:cubicBezTo>
                <a:lnTo>
                  <a:pt x="1117" y="29413"/>
                </a:lnTo>
                <a:cubicBezTo>
                  <a:pt x="-961" y="23449"/>
                  <a:pt x="-189" y="16857"/>
                  <a:pt x="3208" y="11528"/>
                </a:cubicBezTo>
                <a:close/>
              </a:path>
            </a:pathLst>
          </a:custGeom>
          <a:solidFill>
            <a:srgbClr val="FEFEFE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63" name="Freeform: Shape 562">
            <a:extLst>
              <a:ext uri="{FF2B5EF4-FFF2-40B4-BE49-F238E27FC236}">
                <a16:creationId xmlns:a16="http://schemas.microsoft.com/office/drawing/2014/main" id="{75A24321-A637-A3FA-6932-5903563801C3}"/>
              </a:ext>
            </a:extLst>
          </p:cNvPr>
          <p:cNvSpPr/>
          <p:nvPr/>
        </p:nvSpPr>
        <p:spPr>
          <a:xfrm>
            <a:off x="2309423" y="4601302"/>
            <a:ext cx="156502" cy="156503"/>
          </a:xfrm>
          <a:custGeom>
            <a:avLst/>
            <a:gdLst>
              <a:gd name="connsiteX0" fmla="*/ 78582 w 156502"/>
              <a:gd name="connsiteY0" fmla="*/ 156476 h 156503"/>
              <a:gd name="connsiteX1" fmla="*/ 78582 w 156502"/>
              <a:gd name="connsiteY1" fmla="*/ 156476 h 156503"/>
              <a:gd name="connsiteX2" fmla="*/ -30 w 156502"/>
              <a:gd name="connsiteY2" fmla="*/ 78586 h 156503"/>
              <a:gd name="connsiteX3" fmla="*/ 77861 w 156502"/>
              <a:gd name="connsiteY3" fmla="*/ -26 h 156503"/>
              <a:gd name="connsiteX4" fmla="*/ 156472 w 156502"/>
              <a:gd name="connsiteY4" fmla="*/ 77864 h 156503"/>
              <a:gd name="connsiteX5" fmla="*/ 156472 w 156502"/>
              <a:gd name="connsiteY5" fmla="*/ 78586 h 156503"/>
              <a:gd name="connsiteX6" fmla="*/ 78582 w 156502"/>
              <a:gd name="connsiteY6" fmla="*/ 156476 h 15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6502" h="156503">
                <a:moveTo>
                  <a:pt x="78582" y="156476"/>
                </a:moveTo>
                <a:lnTo>
                  <a:pt x="78582" y="156476"/>
                </a:lnTo>
                <a:cubicBezTo>
                  <a:pt x="35367" y="156678"/>
                  <a:pt x="172" y="121800"/>
                  <a:pt x="-30" y="78586"/>
                </a:cubicBezTo>
                <a:cubicBezTo>
                  <a:pt x="-224" y="35371"/>
                  <a:pt x="34646" y="176"/>
                  <a:pt x="77861" y="-26"/>
                </a:cubicBezTo>
                <a:cubicBezTo>
                  <a:pt x="121075" y="-221"/>
                  <a:pt x="156270" y="34650"/>
                  <a:pt x="156472" y="77864"/>
                </a:cubicBezTo>
                <a:cubicBezTo>
                  <a:pt x="156472" y="78110"/>
                  <a:pt x="156472" y="78348"/>
                  <a:pt x="156472" y="78586"/>
                </a:cubicBezTo>
                <a:cubicBezTo>
                  <a:pt x="156429" y="121584"/>
                  <a:pt x="121580" y="156433"/>
                  <a:pt x="78582" y="156476"/>
                </a:cubicBezTo>
                <a:close/>
              </a:path>
            </a:pathLst>
          </a:custGeom>
          <a:solidFill>
            <a:srgbClr val="FEFEFE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64" name="Freeform: Shape 563">
            <a:extLst>
              <a:ext uri="{FF2B5EF4-FFF2-40B4-BE49-F238E27FC236}">
                <a16:creationId xmlns:a16="http://schemas.microsoft.com/office/drawing/2014/main" id="{015A9C75-2E94-9496-04DA-D2725B272F0E}"/>
              </a:ext>
            </a:extLst>
          </p:cNvPr>
          <p:cNvSpPr/>
          <p:nvPr/>
        </p:nvSpPr>
        <p:spPr>
          <a:xfrm>
            <a:off x="2279203" y="4571731"/>
            <a:ext cx="216364" cy="216358"/>
          </a:xfrm>
          <a:custGeom>
            <a:avLst/>
            <a:gdLst>
              <a:gd name="connsiteX0" fmla="*/ 108802 w 216364"/>
              <a:gd name="connsiteY0" fmla="*/ -25 h 216358"/>
              <a:gd name="connsiteX1" fmla="*/ 108802 w 216364"/>
              <a:gd name="connsiteY1" fmla="*/ -25 h 216358"/>
              <a:gd name="connsiteX2" fmla="*/ -28 w 216364"/>
              <a:gd name="connsiteY2" fmla="*/ 107507 h 216358"/>
              <a:gd name="connsiteX3" fmla="*/ 107504 w 216364"/>
              <a:gd name="connsiteY3" fmla="*/ 216330 h 216358"/>
              <a:gd name="connsiteX4" fmla="*/ 216334 w 216364"/>
              <a:gd name="connsiteY4" fmla="*/ 108806 h 216358"/>
              <a:gd name="connsiteX5" fmla="*/ 216334 w 216364"/>
              <a:gd name="connsiteY5" fmla="*/ 108156 h 216358"/>
              <a:gd name="connsiteX6" fmla="*/ 108874 w 216364"/>
              <a:gd name="connsiteY6" fmla="*/ -25 h 216358"/>
              <a:gd name="connsiteX7" fmla="*/ 108802 w 216364"/>
              <a:gd name="connsiteY7" fmla="*/ -25 h 216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6364" h="216358">
                <a:moveTo>
                  <a:pt x="108802" y="-25"/>
                </a:moveTo>
                <a:lnTo>
                  <a:pt x="108802" y="-25"/>
                </a:lnTo>
                <a:cubicBezTo>
                  <a:pt x="49057" y="-385"/>
                  <a:pt x="332" y="47762"/>
                  <a:pt x="-28" y="107507"/>
                </a:cubicBezTo>
                <a:cubicBezTo>
                  <a:pt x="-382" y="167252"/>
                  <a:pt x="47759" y="215977"/>
                  <a:pt x="107504" y="216330"/>
                </a:cubicBezTo>
                <a:cubicBezTo>
                  <a:pt x="167248" y="216691"/>
                  <a:pt x="215973" y="168550"/>
                  <a:pt x="216334" y="108806"/>
                </a:cubicBezTo>
                <a:cubicBezTo>
                  <a:pt x="216334" y="108589"/>
                  <a:pt x="216334" y="108373"/>
                  <a:pt x="216334" y="108156"/>
                </a:cubicBezTo>
                <a:cubicBezTo>
                  <a:pt x="216536" y="48606"/>
                  <a:pt x="168424" y="177"/>
                  <a:pt x="108874" y="-25"/>
                </a:cubicBezTo>
                <a:cubicBezTo>
                  <a:pt x="108852" y="-25"/>
                  <a:pt x="108823" y="-25"/>
                  <a:pt x="108802" y="-25"/>
                </a:cubicBezTo>
                <a:close/>
              </a:path>
            </a:pathLst>
          </a:custGeom>
          <a:solidFill>
            <a:srgbClr val="6C6C6A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65" name="Freeform: Shape 564">
            <a:extLst>
              <a:ext uri="{FF2B5EF4-FFF2-40B4-BE49-F238E27FC236}">
                <a16:creationId xmlns:a16="http://schemas.microsoft.com/office/drawing/2014/main" id="{D16A1AF4-5146-93DF-4C5A-C1EA11E02C5E}"/>
              </a:ext>
            </a:extLst>
          </p:cNvPr>
          <p:cNvSpPr/>
          <p:nvPr/>
        </p:nvSpPr>
        <p:spPr>
          <a:xfrm>
            <a:off x="2334240" y="4642684"/>
            <a:ext cx="107878" cy="84923"/>
          </a:xfrm>
          <a:custGeom>
            <a:avLst/>
            <a:gdLst>
              <a:gd name="connsiteX0" fmla="*/ 83406 w 107878"/>
              <a:gd name="connsiteY0" fmla="*/ 3450 h 84923"/>
              <a:gd name="connsiteX1" fmla="*/ 83406 w 107878"/>
              <a:gd name="connsiteY1" fmla="*/ 3450 h 84923"/>
              <a:gd name="connsiteX2" fmla="*/ 90979 w 107878"/>
              <a:gd name="connsiteY2" fmla="*/ -11 h 84923"/>
              <a:gd name="connsiteX3" fmla="*/ 98551 w 107878"/>
              <a:gd name="connsiteY3" fmla="*/ 2729 h 84923"/>
              <a:gd name="connsiteX4" fmla="*/ 104754 w 107878"/>
              <a:gd name="connsiteY4" fmla="*/ 8282 h 84923"/>
              <a:gd name="connsiteX5" fmla="*/ 104754 w 107878"/>
              <a:gd name="connsiteY5" fmla="*/ 23428 h 84923"/>
              <a:gd name="connsiteX6" fmla="*/ 49581 w 107878"/>
              <a:gd name="connsiteY6" fmla="*/ 82062 h 84923"/>
              <a:gd name="connsiteX7" fmla="*/ 42369 w 107878"/>
              <a:gd name="connsiteY7" fmla="*/ 84803 h 84923"/>
              <a:gd name="connsiteX8" fmla="*/ 34797 w 107878"/>
              <a:gd name="connsiteY8" fmla="*/ 82062 h 84923"/>
              <a:gd name="connsiteX9" fmla="*/ 3064 w 107878"/>
              <a:gd name="connsiteY9" fmla="*/ 50329 h 84923"/>
              <a:gd name="connsiteX10" fmla="*/ 3064 w 107878"/>
              <a:gd name="connsiteY10" fmla="*/ 35183 h 84923"/>
              <a:gd name="connsiteX11" fmla="*/ 8617 w 107878"/>
              <a:gd name="connsiteY11" fmla="*/ 29630 h 84923"/>
              <a:gd name="connsiteX12" fmla="*/ 15829 w 107878"/>
              <a:gd name="connsiteY12" fmla="*/ 26168 h 84923"/>
              <a:gd name="connsiteX13" fmla="*/ 23402 w 107878"/>
              <a:gd name="connsiteY13" fmla="*/ 29630 h 84923"/>
              <a:gd name="connsiteX14" fmla="*/ 42009 w 107878"/>
              <a:gd name="connsiteY14" fmla="*/ 47516 h 84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7878" h="84923">
                <a:moveTo>
                  <a:pt x="83406" y="3450"/>
                </a:moveTo>
                <a:lnTo>
                  <a:pt x="83406" y="3450"/>
                </a:lnTo>
                <a:cubicBezTo>
                  <a:pt x="85361" y="1323"/>
                  <a:pt x="88094" y="75"/>
                  <a:pt x="90979" y="-11"/>
                </a:cubicBezTo>
                <a:cubicBezTo>
                  <a:pt x="93770" y="-163"/>
                  <a:pt x="96503" y="825"/>
                  <a:pt x="98551" y="2729"/>
                </a:cubicBezTo>
                <a:lnTo>
                  <a:pt x="104754" y="8282"/>
                </a:lnTo>
                <a:cubicBezTo>
                  <a:pt x="108879" y="12487"/>
                  <a:pt x="108879" y="19223"/>
                  <a:pt x="104754" y="23428"/>
                </a:cubicBezTo>
                <a:lnTo>
                  <a:pt x="49581" y="82062"/>
                </a:lnTo>
                <a:cubicBezTo>
                  <a:pt x="47468" y="83612"/>
                  <a:pt x="44980" y="84564"/>
                  <a:pt x="42369" y="84803"/>
                </a:cubicBezTo>
                <a:cubicBezTo>
                  <a:pt x="39542" y="85228"/>
                  <a:pt x="36694" y="84197"/>
                  <a:pt x="34797" y="82062"/>
                </a:cubicBezTo>
                <a:lnTo>
                  <a:pt x="3064" y="50329"/>
                </a:lnTo>
                <a:cubicBezTo>
                  <a:pt x="-1062" y="46124"/>
                  <a:pt x="-1062" y="39388"/>
                  <a:pt x="3064" y="35183"/>
                </a:cubicBezTo>
                <a:lnTo>
                  <a:pt x="8617" y="29630"/>
                </a:lnTo>
                <a:cubicBezTo>
                  <a:pt x="10492" y="27604"/>
                  <a:pt x="13074" y="26363"/>
                  <a:pt x="15829" y="26168"/>
                </a:cubicBezTo>
                <a:cubicBezTo>
                  <a:pt x="18707" y="26291"/>
                  <a:pt x="21426" y="27531"/>
                  <a:pt x="23402" y="29630"/>
                </a:cubicBezTo>
                <a:lnTo>
                  <a:pt x="42009" y="47516"/>
                </a:ln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66" name="Freeform: Shape 565">
            <a:extLst>
              <a:ext uri="{FF2B5EF4-FFF2-40B4-BE49-F238E27FC236}">
                <a16:creationId xmlns:a16="http://schemas.microsoft.com/office/drawing/2014/main" id="{F60CDB89-78E7-6C21-5B3C-4256B326F016}"/>
              </a:ext>
            </a:extLst>
          </p:cNvPr>
          <p:cNvSpPr/>
          <p:nvPr/>
        </p:nvSpPr>
        <p:spPr>
          <a:xfrm>
            <a:off x="4625437" y="4455402"/>
            <a:ext cx="393204" cy="449925"/>
          </a:xfrm>
          <a:custGeom>
            <a:avLst/>
            <a:gdLst>
              <a:gd name="connsiteX0" fmla="*/ 393172 w 393204"/>
              <a:gd name="connsiteY0" fmla="*/ 208691 h 449925"/>
              <a:gd name="connsiteX1" fmla="*/ 331696 w 393204"/>
              <a:gd name="connsiteY1" fmla="*/ 146126 h 449925"/>
              <a:gd name="connsiteX2" fmla="*/ 269131 w 393204"/>
              <a:gd name="connsiteY2" fmla="*/ 207609 h 449925"/>
              <a:gd name="connsiteX3" fmla="*/ 321051 w 393204"/>
              <a:gd name="connsiteY3" fmla="*/ 269344 h 449925"/>
              <a:gd name="connsiteX4" fmla="*/ 321051 w 393204"/>
              <a:gd name="connsiteY4" fmla="*/ 334253 h 449925"/>
              <a:gd name="connsiteX5" fmla="*/ 231924 w 393204"/>
              <a:gd name="connsiteY5" fmla="*/ 428529 h 449925"/>
              <a:gd name="connsiteX6" fmla="*/ 137648 w 393204"/>
              <a:gd name="connsiteY6" fmla="*/ 339395 h 449925"/>
              <a:gd name="connsiteX7" fmla="*/ 137648 w 393204"/>
              <a:gd name="connsiteY7" fmla="*/ 334253 h 449925"/>
              <a:gd name="connsiteX8" fmla="*/ 136999 w 393204"/>
              <a:gd name="connsiteY8" fmla="*/ 260474 h 449925"/>
              <a:gd name="connsiteX9" fmla="*/ 205153 w 393204"/>
              <a:gd name="connsiteY9" fmla="*/ 218427 h 449925"/>
              <a:gd name="connsiteX10" fmla="*/ 208615 w 393204"/>
              <a:gd name="connsiteY10" fmla="*/ 206743 h 449925"/>
              <a:gd name="connsiteX11" fmla="*/ 253258 w 393204"/>
              <a:gd name="connsiteY11" fmla="*/ 83561 h 449925"/>
              <a:gd name="connsiteX12" fmla="*/ 183589 w 393204"/>
              <a:gd name="connsiteY12" fmla="*/ 9061 h 449925"/>
              <a:gd name="connsiteX13" fmla="*/ 169165 w 393204"/>
              <a:gd name="connsiteY13" fmla="*/ 118 h 449925"/>
              <a:gd name="connsiteX14" fmla="*/ 152577 w 393204"/>
              <a:gd name="connsiteY14" fmla="*/ 16121 h 449925"/>
              <a:gd name="connsiteX15" fmla="*/ 152577 w 393204"/>
              <a:gd name="connsiteY15" fmla="*/ 16705 h 449925"/>
              <a:gd name="connsiteX16" fmla="*/ 168876 w 393204"/>
              <a:gd name="connsiteY16" fmla="*/ 33077 h 449925"/>
              <a:gd name="connsiteX17" fmla="*/ 178541 w 393204"/>
              <a:gd name="connsiteY17" fmla="*/ 28966 h 449925"/>
              <a:gd name="connsiteX18" fmla="*/ 178541 w 393204"/>
              <a:gd name="connsiteY18" fmla="*/ 28966 h 449925"/>
              <a:gd name="connsiteX19" fmla="*/ 232270 w 393204"/>
              <a:gd name="connsiteY19" fmla="*/ 83417 h 449925"/>
              <a:gd name="connsiteX20" fmla="*/ 192315 w 393204"/>
              <a:gd name="connsiteY20" fmla="*/ 193690 h 449925"/>
              <a:gd name="connsiteX21" fmla="*/ 181281 w 393204"/>
              <a:gd name="connsiteY21" fmla="*/ 198522 h 449925"/>
              <a:gd name="connsiteX22" fmla="*/ 126758 w 393204"/>
              <a:gd name="connsiteY22" fmla="*/ 230255 h 449925"/>
              <a:gd name="connsiteX23" fmla="*/ 71658 w 393204"/>
              <a:gd name="connsiteY23" fmla="*/ 198522 h 449925"/>
              <a:gd name="connsiteX24" fmla="*/ 59974 w 393204"/>
              <a:gd name="connsiteY24" fmla="*/ 193690 h 449925"/>
              <a:gd name="connsiteX25" fmla="*/ 20596 w 393204"/>
              <a:gd name="connsiteY25" fmla="*/ 83417 h 449925"/>
              <a:gd name="connsiteX26" fmla="*/ 74398 w 393204"/>
              <a:gd name="connsiteY26" fmla="*/ 28966 h 449925"/>
              <a:gd name="connsiteX27" fmla="*/ 84062 w 393204"/>
              <a:gd name="connsiteY27" fmla="*/ 33077 h 449925"/>
              <a:gd name="connsiteX28" fmla="*/ 100578 w 393204"/>
              <a:gd name="connsiteY28" fmla="*/ 16561 h 449925"/>
              <a:gd name="connsiteX29" fmla="*/ 84574 w 393204"/>
              <a:gd name="connsiteY29" fmla="*/ -27 h 449925"/>
              <a:gd name="connsiteX30" fmla="*/ 84062 w 393204"/>
              <a:gd name="connsiteY30" fmla="*/ -27 h 449925"/>
              <a:gd name="connsiteX31" fmla="*/ 68845 w 393204"/>
              <a:gd name="connsiteY31" fmla="*/ 8916 h 449925"/>
              <a:gd name="connsiteX32" fmla="*/ -30 w 393204"/>
              <a:gd name="connsiteY32" fmla="*/ 83417 h 449925"/>
              <a:gd name="connsiteX33" fmla="*/ 44756 w 393204"/>
              <a:gd name="connsiteY33" fmla="*/ 206816 h 449925"/>
              <a:gd name="connsiteX34" fmla="*/ 48218 w 393204"/>
              <a:gd name="connsiteY34" fmla="*/ 219148 h 449925"/>
              <a:gd name="connsiteX35" fmla="*/ 115795 w 393204"/>
              <a:gd name="connsiteY35" fmla="*/ 260545 h 449925"/>
              <a:gd name="connsiteX36" fmla="*/ 115795 w 393204"/>
              <a:gd name="connsiteY36" fmla="*/ 334325 h 449925"/>
              <a:gd name="connsiteX37" fmla="*/ 225635 w 393204"/>
              <a:gd name="connsiteY37" fmla="*/ 449862 h 449925"/>
              <a:gd name="connsiteX38" fmla="*/ 341173 w 393204"/>
              <a:gd name="connsiteY38" fmla="*/ 340030 h 449925"/>
              <a:gd name="connsiteX39" fmla="*/ 341173 w 393204"/>
              <a:gd name="connsiteY39" fmla="*/ 334325 h 449925"/>
              <a:gd name="connsiteX40" fmla="*/ 341173 w 393204"/>
              <a:gd name="connsiteY40" fmla="*/ 269417 h 449925"/>
              <a:gd name="connsiteX41" fmla="*/ 392883 w 393204"/>
              <a:gd name="connsiteY41" fmla="*/ 208763 h 449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393204" h="449925">
                <a:moveTo>
                  <a:pt x="393172" y="208691"/>
                </a:moveTo>
                <a:cubicBezTo>
                  <a:pt x="393475" y="174441"/>
                  <a:pt x="365946" y="146429"/>
                  <a:pt x="331696" y="146126"/>
                </a:cubicBezTo>
                <a:cubicBezTo>
                  <a:pt x="297439" y="145830"/>
                  <a:pt x="269427" y="173352"/>
                  <a:pt x="269131" y="207609"/>
                </a:cubicBezTo>
                <a:cubicBezTo>
                  <a:pt x="268865" y="238167"/>
                  <a:pt x="290897" y="264368"/>
                  <a:pt x="321051" y="269344"/>
                </a:cubicBezTo>
                <a:lnTo>
                  <a:pt x="321051" y="334253"/>
                </a:lnTo>
                <a:cubicBezTo>
                  <a:pt x="322472" y="384896"/>
                  <a:pt x="282567" y="427108"/>
                  <a:pt x="231924" y="428529"/>
                </a:cubicBezTo>
                <a:cubicBezTo>
                  <a:pt x="181274" y="429950"/>
                  <a:pt x="139069" y="390045"/>
                  <a:pt x="137648" y="339395"/>
                </a:cubicBezTo>
                <a:cubicBezTo>
                  <a:pt x="137598" y="337686"/>
                  <a:pt x="137598" y="335969"/>
                  <a:pt x="137648" y="334253"/>
                </a:cubicBezTo>
                <a:lnTo>
                  <a:pt x="136999" y="260474"/>
                </a:lnTo>
                <a:cubicBezTo>
                  <a:pt x="161087" y="257084"/>
                  <a:pt x="184526" y="243237"/>
                  <a:pt x="205153" y="218427"/>
                </a:cubicBezTo>
                <a:cubicBezTo>
                  <a:pt x="208550" y="215578"/>
                  <a:pt x="209913" y="210977"/>
                  <a:pt x="208615" y="206743"/>
                </a:cubicBezTo>
                <a:cubicBezTo>
                  <a:pt x="235948" y="170106"/>
                  <a:pt x="253258" y="121064"/>
                  <a:pt x="253258" y="83561"/>
                </a:cubicBezTo>
                <a:cubicBezTo>
                  <a:pt x="253258" y="25865"/>
                  <a:pt x="227078" y="19446"/>
                  <a:pt x="183589" y="9061"/>
                </a:cubicBezTo>
                <a:cubicBezTo>
                  <a:pt x="180870" y="3579"/>
                  <a:pt x="175281" y="110"/>
                  <a:pt x="169165" y="118"/>
                </a:cubicBezTo>
                <a:cubicBezTo>
                  <a:pt x="160164" y="-41"/>
                  <a:pt x="152736" y="7121"/>
                  <a:pt x="152577" y="16121"/>
                </a:cubicBezTo>
                <a:cubicBezTo>
                  <a:pt x="152577" y="16316"/>
                  <a:pt x="152577" y="16511"/>
                  <a:pt x="152577" y="16705"/>
                </a:cubicBezTo>
                <a:cubicBezTo>
                  <a:pt x="152764" y="25641"/>
                  <a:pt x="159940" y="32846"/>
                  <a:pt x="168876" y="33077"/>
                </a:cubicBezTo>
                <a:cubicBezTo>
                  <a:pt x="172432" y="32694"/>
                  <a:pt x="175800" y="31266"/>
                  <a:pt x="178541" y="28966"/>
                </a:cubicBezTo>
                <a:lnTo>
                  <a:pt x="178541" y="28966"/>
                </a:lnTo>
                <a:cubicBezTo>
                  <a:pt x="220514" y="39279"/>
                  <a:pt x="232270" y="41371"/>
                  <a:pt x="232270" y="83417"/>
                </a:cubicBezTo>
                <a:cubicBezTo>
                  <a:pt x="232270" y="116521"/>
                  <a:pt x="216404" y="161307"/>
                  <a:pt x="192315" y="193690"/>
                </a:cubicBezTo>
                <a:cubicBezTo>
                  <a:pt x="188111" y="193610"/>
                  <a:pt x="184079" y="195377"/>
                  <a:pt x="181281" y="198522"/>
                </a:cubicBezTo>
                <a:cubicBezTo>
                  <a:pt x="168876" y="212946"/>
                  <a:pt x="149548" y="230255"/>
                  <a:pt x="126758" y="230255"/>
                </a:cubicBezTo>
                <a:cubicBezTo>
                  <a:pt x="103968" y="230255"/>
                  <a:pt x="84062" y="213018"/>
                  <a:pt x="71658" y="198522"/>
                </a:cubicBezTo>
                <a:cubicBezTo>
                  <a:pt x="68657" y="195283"/>
                  <a:pt x="64388" y="193517"/>
                  <a:pt x="59974" y="193690"/>
                </a:cubicBezTo>
                <a:cubicBezTo>
                  <a:pt x="36463" y="161307"/>
                  <a:pt x="20596" y="116521"/>
                  <a:pt x="20596" y="83417"/>
                </a:cubicBezTo>
                <a:cubicBezTo>
                  <a:pt x="20596" y="41371"/>
                  <a:pt x="31630" y="38630"/>
                  <a:pt x="74398" y="28966"/>
                </a:cubicBezTo>
                <a:cubicBezTo>
                  <a:pt x="77045" y="31411"/>
                  <a:pt x="80464" y="32868"/>
                  <a:pt x="84062" y="33077"/>
                </a:cubicBezTo>
                <a:cubicBezTo>
                  <a:pt x="93135" y="32961"/>
                  <a:pt x="100462" y="25634"/>
                  <a:pt x="100578" y="16561"/>
                </a:cubicBezTo>
                <a:cubicBezTo>
                  <a:pt x="100737" y="7560"/>
                  <a:pt x="93575" y="132"/>
                  <a:pt x="84574" y="-27"/>
                </a:cubicBezTo>
                <a:cubicBezTo>
                  <a:pt x="84401" y="-27"/>
                  <a:pt x="84235" y="-27"/>
                  <a:pt x="84062" y="-27"/>
                </a:cubicBezTo>
                <a:cubicBezTo>
                  <a:pt x="77788" y="139"/>
                  <a:pt x="72040" y="3514"/>
                  <a:pt x="68845" y="8916"/>
                </a:cubicBezTo>
                <a:cubicBezTo>
                  <a:pt x="26149" y="19302"/>
                  <a:pt x="-30" y="24855"/>
                  <a:pt x="-30" y="83417"/>
                </a:cubicBezTo>
                <a:cubicBezTo>
                  <a:pt x="1700" y="128211"/>
                  <a:pt x="17350" y="171347"/>
                  <a:pt x="44756" y="206816"/>
                </a:cubicBezTo>
                <a:cubicBezTo>
                  <a:pt x="43480" y="211251"/>
                  <a:pt x="44821" y="216025"/>
                  <a:pt x="48218" y="219148"/>
                </a:cubicBezTo>
                <a:cubicBezTo>
                  <a:pt x="68845" y="243309"/>
                  <a:pt x="91491" y="257156"/>
                  <a:pt x="115795" y="260545"/>
                </a:cubicBezTo>
                <a:lnTo>
                  <a:pt x="115795" y="334325"/>
                </a:lnTo>
                <a:cubicBezTo>
                  <a:pt x="114223" y="396558"/>
                  <a:pt x="163395" y="448290"/>
                  <a:pt x="225635" y="449862"/>
                </a:cubicBezTo>
                <a:cubicBezTo>
                  <a:pt x="287868" y="451442"/>
                  <a:pt x="339600" y="402263"/>
                  <a:pt x="341173" y="340030"/>
                </a:cubicBezTo>
                <a:cubicBezTo>
                  <a:pt x="341223" y="338126"/>
                  <a:pt x="341223" y="336229"/>
                  <a:pt x="341173" y="334325"/>
                </a:cubicBezTo>
                <a:lnTo>
                  <a:pt x="341173" y="269417"/>
                </a:lnTo>
                <a:cubicBezTo>
                  <a:pt x="371059" y="264808"/>
                  <a:pt x="393056" y="239003"/>
                  <a:pt x="392883" y="208763"/>
                </a:cubicBezTo>
                <a:close/>
              </a:path>
            </a:pathLst>
          </a:custGeom>
          <a:solidFill>
            <a:srgbClr val="6C6C6A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67" name="Freeform: Shape 566">
            <a:extLst>
              <a:ext uri="{FF2B5EF4-FFF2-40B4-BE49-F238E27FC236}">
                <a16:creationId xmlns:a16="http://schemas.microsoft.com/office/drawing/2014/main" id="{CDFE1505-FEE5-2B5B-95D9-9AB4D46C032C}"/>
              </a:ext>
            </a:extLst>
          </p:cNvPr>
          <p:cNvSpPr/>
          <p:nvPr/>
        </p:nvSpPr>
        <p:spPr>
          <a:xfrm>
            <a:off x="4915146" y="4622650"/>
            <a:ext cx="82794" cy="82794"/>
          </a:xfrm>
          <a:custGeom>
            <a:avLst/>
            <a:gdLst>
              <a:gd name="connsiteX0" fmla="*/ 41439 w 82794"/>
              <a:gd name="connsiteY0" fmla="*/ 82768 h 82794"/>
              <a:gd name="connsiteX1" fmla="*/ 41439 w 82794"/>
              <a:gd name="connsiteY1" fmla="*/ 82768 h 82794"/>
              <a:gd name="connsiteX2" fmla="*/ -30 w 82794"/>
              <a:gd name="connsiteY2" fmla="*/ 41443 h 82794"/>
              <a:gd name="connsiteX3" fmla="*/ 41295 w 82794"/>
              <a:gd name="connsiteY3" fmla="*/ -27 h 82794"/>
              <a:gd name="connsiteX4" fmla="*/ 82764 w 82794"/>
              <a:gd name="connsiteY4" fmla="*/ 41298 h 82794"/>
              <a:gd name="connsiteX5" fmla="*/ 82764 w 82794"/>
              <a:gd name="connsiteY5" fmla="*/ 41443 h 82794"/>
              <a:gd name="connsiteX6" fmla="*/ 41439 w 82794"/>
              <a:gd name="connsiteY6" fmla="*/ 82768 h 82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794" h="82794">
                <a:moveTo>
                  <a:pt x="41439" y="82768"/>
                </a:moveTo>
                <a:lnTo>
                  <a:pt x="41439" y="82768"/>
                </a:lnTo>
                <a:cubicBezTo>
                  <a:pt x="18577" y="82811"/>
                  <a:pt x="13" y="64305"/>
                  <a:pt x="-30" y="41443"/>
                </a:cubicBezTo>
                <a:cubicBezTo>
                  <a:pt x="-66" y="18580"/>
                  <a:pt x="18433" y="17"/>
                  <a:pt x="41295" y="-27"/>
                </a:cubicBezTo>
                <a:cubicBezTo>
                  <a:pt x="64157" y="-63"/>
                  <a:pt x="82721" y="18436"/>
                  <a:pt x="82764" y="41298"/>
                </a:cubicBezTo>
                <a:cubicBezTo>
                  <a:pt x="82764" y="41349"/>
                  <a:pt x="82764" y="41392"/>
                  <a:pt x="82764" y="41443"/>
                </a:cubicBezTo>
                <a:cubicBezTo>
                  <a:pt x="82685" y="64233"/>
                  <a:pt x="64229" y="82688"/>
                  <a:pt x="41439" y="82768"/>
                </a:cubicBezTo>
                <a:close/>
              </a:path>
            </a:pathLst>
          </a:custGeom>
          <a:solidFill>
            <a:srgbClr val="FEFEFE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68" name="Freeform: Shape 567">
            <a:extLst>
              <a:ext uri="{FF2B5EF4-FFF2-40B4-BE49-F238E27FC236}">
                <a16:creationId xmlns:a16="http://schemas.microsoft.com/office/drawing/2014/main" id="{08ECA388-4684-F4E1-5870-B584F31D71E6}"/>
              </a:ext>
            </a:extLst>
          </p:cNvPr>
          <p:cNvSpPr/>
          <p:nvPr/>
        </p:nvSpPr>
        <p:spPr>
          <a:xfrm>
            <a:off x="4925603" y="4632747"/>
            <a:ext cx="62023" cy="62096"/>
          </a:xfrm>
          <a:custGeom>
            <a:avLst/>
            <a:gdLst>
              <a:gd name="connsiteX0" fmla="*/ 30981 w 62023"/>
              <a:gd name="connsiteY0" fmla="*/ -26 h 62096"/>
              <a:gd name="connsiteX1" fmla="*/ 30981 w 62023"/>
              <a:gd name="connsiteY1" fmla="*/ -26 h 62096"/>
              <a:gd name="connsiteX2" fmla="*/ 61993 w 62023"/>
              <a:gd name="connsiteY2" fmla="*/ 30697 h 62096"/>
              <a:gd name="connsiteX3" fmla="*/ 61993 w 62023"/>
              <a:gd name="connsiteY3" fmla="*/ 31058 h 62096"/>
              <a:gd name="connsiteX4" fmla="*/ 30981 w 62023"/>
              <a:gd name="connsiteY4" fmla="*/ 62070 h 62096"/>
              <a:gd name="connsiteX5" fmla="*/ -30 w 62023"/>
              <a:gd name="connsiteY5" fmla="*/ 31058 h 62096"/>
              <a:gd name="connsiteX6" fmla="*/ 30981 w 62023"/>
              <a:gd name="connsiteY6" fmla="*/ -26 h 62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23" h="62096">
                <a:moveTo>
                  <a:pt x="30981" y="-26"/>
                </a:moveTo>
                <a:lnTo>
                  <a:pt x="30981" y="-26"/>
                </a:lnTo>
                <a:cubicBezTo>
                  <a:pt x="48031" y="-106"/>
                  <a:pt x="61914" y="13648"/>
                  <a:pt x="61993" y="30697"/>
                </a:cubicBezTo>
                <a:cubicBezTo>
                  <a:pt x="61993" y="30820"/>
                  <a:pt x="61993" y="30935"/>
                  <a:pt x="61993" y="31058"/>
                </a:cubicBezTo>
                <a:cubicBezTo>
                  <a:pt x="61799" y="48107"/>
                  <a:pt x="48031" y="61875"/>
                  <a:pt x="30981" y="62070"/>
                </a:cubicBezTo>
                <a:cubicBezTo>
                  <a:pt x="14033" y="61651"/>
                  <a:pt x="388" y="48006"/>
                  <a:pt x="-30" y="31058"/>
                </a:cubicBezTo>
                <a:cubicBezTo>
                  <a:pt x="128" y="13987"/>
                  <a:pt x="13910" y="168"/>
                  <a:pt x="30981" y="-26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69" name="Freeform: Shape 568">
            <a:extLst>
              <a:ext uri="{FF2B5EF4-FFF2-40B4-BE49-F238E27FC236}">
                <a16:creationId xmlns:a16="http://schemas.microsoft.com/office/drawing/2014/main" id="{EB7F90A4-5343-5B07-A68C-67BB0257DC87}"/>
              </a:ext>
            </a:extLst>
          </p:cNvPr>
          <p:cNvSpPr/>
          <p:nvPr/>
        </p:nvSpPr>
        <p:spPr>
          <a:xfrm>
            <a:off x="5472749" y="4437667"/>
            <a:ext cx="322127" cy="483058"/>
          </a:xfrm>
          <a:custGeom>
            <a:avLst/>
            <a:gdLst>
              <a:gd name="connsiteX0" fmla="*/ 313152 w 322127"/>
              <a:gd name="connsiteY0" fmla="*/ 455986 h 483058"/>
              <a:gd name="connsiteX1" fmla="*/ 177997 w 322127"/>
              <a:gd name="connsiteY1" fmla="*/ 455986 h 483058"/>
              <a:gd name="connsiteX2" fmla="*/ 162852 w 322127"/>
              <a:gd name="connsiteY2" fmla="*/ 440769 h 483058"/>
              <a:gd name="connsiteX3" fmla="*/ 162852 w 322127"/>
              <a:gd name="connsiteY3" fmla="*/ 405574 h 483058"/>
              <a:gd name="connsiteX4" fmla="*/ 184488 w 322127"/>
              <a:gd name="connsiteY4" fmla="*/ 373192 h 483058"/>
              <a:gd name="connsiteX5" fmla="*/ 190041 w 322127"/>
              <a:gd name="connsiteY5" fmla="*/ 360787 h 483058"/>
              <a:gd name="connsiteX6" fmla="*/ 176915 w 322127"/>
              <a:gd name="connsiteY6" fmla="*/ 327684 h 483058"/>
              <a:gd name="connsiteX7" fmla="*/ 181026 w 322127"/>
              <a:gd name="connsiteY7" fmla="*/ 318741 h 483058"/>
              <a:gd name="connsiteX8" fmla="*/ 283077 w 322127"/>
              <a:gd name="connsiteY8" fmla="*/ 278065 h 483058"/>
              <a:gd name="connsiteX9" fmla="*/ 290650 w 322127"/>
              <a:gd name="connsiteY9" fmla="*/ 270853 h 483058"/>
              <a:gd name="connsiteX10" fmla="*/ 290650 w 322127"/>
              <a:gd name="connsiteY10" fmla="*/ 260467 h 483058"/>
              <a:gd name="connsiteX11" fmla="*/ 274134 w 322127"/>
              <a:gd name="connsiteY11" fmla="*/ 252894 h 483058"/>
              <a:gd name="connsiteX12" fmla="*/ 114242 w 322127"/>
              <a:gd name="connsiteY12" fmla="*/ 314918 h 483058"/>
              <a:gd name="connsiteX13" fmla="*/ 107968 w 322127"/>
              <a:gd name="connsiteY13" fmla="*/ 327323 h 483058"/>
              <a:gd name="connsiteX14" fmla="*/ 110060 w 322127"/>
              <a:gd name="connsiteY14" fmla="*/ 332876 h 483058"/>
              <a:gd name="connsiteX15" fmla="*/ 108689 w 322127"/>
              <a:gd name="connsiteY15" fmla="*/ 339078 h 483058"/>
              <a:gd name="connsiteX16" fmla="*/ 103136 w 322127"/>
              <a:gd name="connsiteY16" fmla="*/ 341819 h 483058"/>
              <a:gd name="connsiteX17" fmla="*/ 52147 w 322127"/>
              <a:gd name="connsiteY17" fmla="*/ 283257 h 483058"/>
              <a:gd name="connsiteX18" fmla="*/ 128018 w 322127"/>
              <a:gd name="connsiteY18" fmla="*/ 175653 h 483058"/>
              <a:gd name="connsiteX19" fmla="*/ 138331 w 322127"/>
              <a:gd name="connsiteY19" fmla="*/ 176374 h 483058"/>
              <a:gd name="connsiteX20" fmla="*/ 145543 w 322127"/>
              <a:gd name="connsiteY20" fmla="*/ 183947 h 483058"/>
              <a:gd name="connsiteX21" fmla="*/ 140711 w 322127"/>
              <a:gd name="connsiteY21" fmla="*/ 186688 h 483058"/>
              <a:gd name="connsiteX22" fmla="*/ 138619 w 322127"/>
              <a:gd name="connsiteY22" fmla="*/ 192241 h 483058"/>
              <a:gd name="connsiteX23" fmla="*/ 142802 w 322127"/>
              <a:gd name="connsiteY23" fmla="*/ 194332 h 483058"/>
              <a:gd name="connsiteX24" fmla="*/ 144173 w 322127"/>
              <a:gd name="connsiteY24" fmla="*/ 193611 h 483058"/>
              <a:gd name="connsiteX25" fmla="*/ 149005 w 322127"/>
              <a:gd name="connsiteY25" fmla="*/ 191520 h 483058"/>
              <a:gd name="connsiteX26" fmla="*/ 166242 w 322127"/>
              <a:gd name="connsiteY26" fmla="*/ 205295 h 483058"/>
              <a:gd name="connsiteX27" fmla="*/ 165521 w 322127"/>
              <a:gd name="connsiteY27" fmla="*/ 211569 h 483058"/>
              <a:gd name="connsiteX28" fmla="*/ 168982 w 322127"/>
              <a:gd name="connsiteY28" fmla="*/ 216329 h 483058"/>
              <a:gd name="connsiteX29" fmla="*/ 169703 w 322127"/>
              <a:gd name="connsiteY29" fmla="*/ 216329 h 483058"/>
              <a:gd name="connsiteX30" fmla="*/ 173165 w 322127"/>
              <a:gd name="connsiteY30" fmla="*/ 212940 h 483058"/>
              <a:gd name="connsiteX31" fmla="*/ 173814 w 322127"/>
              <a:gd name="connsiteY31" fmla="*/ 207386 h 483058"/>
              <a:gd name="connsiteX32" fmla="*/ 181026 w 322127"/>
              <a:gd name="connsiteY32" fmla="*/ 208107 h 483058"/>
              <a:gd name="connsiteX33" fmla="*/ 194874 w 322127"/>
              <a:gd name="connsiteY33" fmla="*/ 205295 h 483058"/>
              <a:gd name="connsiteX34" fmla="*/ 198263 w 322127"/>
              <a:gd name="connsiteY34" fmla="*/ 211569 h 483058"/>
              <a:gd name="connsiteX35" fmla="*/ 201725 w 322127"/>
              <a:gd name="connsiteY35" fmla="*/ 213589 h 483058"/>
              <a:gd name="connsiteX36" fmla="*/ 203817 w 322127"/>
              <a:gd name="connsiteY36" fmla="*/ 213589 h 483058"/>
              <a:gd name="connsiteX37" fmla="*/ 205699 w 322127"/>
              <a:gd name="connsiteY37" fmla="*/ 208959 h 483058"/>
              <a:gd name="connsiteX38" fmla="*/ 205187 w 322127"/>
              <a:gd name="connsiteY38" fmla="*/ 208107 h 483058"/>
              <a:gd name="connsiteX39" fmla="*/ 201437 w 322127"/>
              <a:gd name="connsiteY39" fmla="*/ 202266 h 483058"/>
              <a:gd name="connsiteX40" fmla="*/ 214563 w 322127"/>
              <a:gd name="connsiteY40" fmla="*/ 187048 h 483058"/>
              <a:gd name="connsiteX41" fmla="*/ 219395 w 322127"/>
              <a:gd name="connsiteY41" fmla="*/ 189140 h 483058"/>
              <a:gd name="connsiteX42" fmla="*/ 221486 w 322127"/>
              <a:gd name="connsiteY42" fmla="*/ 189861 h 483058"/>
              <a:gd name="connsiteX43" fmla="*/ 224876 w 322127"/>
              <a:gd name="connsiteY43" fmla="*/ 187769 h 483058"/>
              <a:gd name="connsiteX44" fmla="*/ 223506 w 322127"/>
              <a:gd name="connsiteY44" fmla="*/ 182288 h 483058"/>
              <a:gd name="connsiteX45" fmla="*/ 217375 w 322127"/>
              <a:gd name="connsiteY45" fmla="*/ 178826 h 483058"/>
              <a:gd name="connsiteX46" fmla="*/ 218024 w 322127"/>
              <a:gd name="connsiteY46" fmla="*/ 171254 h 483058"/>
              <a:gd name="connsiteX47" fmla="*/ 215212 w 322127"/>
              <a:gd name="connsiteY47" fmla="*/ 156830 h 483058"/>
              <a:gd name="connsiteX48" fmla="*/ 219395 w 322127"/>
              <a:gd name="connsiteY48" fmla="*/ 154738 h 483058"/>
              <a:gd name="connsiteX49" fmla="*/ 221025 w 322127"/>
              <a:gd name="connsiteY49" fmla="*/ 149690 h 483058"/>
              <a:gd name="connsiteX50" fmla="*/ 220765 w 322127"/>
              <a:gd name="connsiteY50" fmla="*/ 149257 h 483058"/>
              <a:gd name="connsiteX51" fmla="*/ 215933 w 322127"/>
              <a:gd name="connsiteY51" fmla="*/ 147165 h 483058"/>
              <a:gd name="connsiteX52" fmla="*/ 211750 w 322127"/>
              <a:gd name="connsiteY52" fmla="*/ 149978 h 483058"/>
              <a:gd name="connsiteX53" fmla="*/ 202158 w 322127"/>
              <a:gd name="connsiteY53" fmla="*/ 140963 h 483058"/>
              <a:gd name="connsiteX54" fmla="*/ 198696 w 322127"/>
              <a:gd name="connsiteY54" fmla="*/ 136131 h 483058"/>
              <a:gd name="connsiteX55" fmla="*/ 153188 w 322127"/>
              <a:gd name="connsiteY55" fmla="*/ 36388 h 483058"/>
              <a:gd name="connsiteX56" fmla="*/ 131674 w 322127"/>
              <a:gd name="connsiteY56" fmla="*/ 28108 h 483058"/>
              <a:gd name="connsiteX57" fmla="*/ 131552 w 322127"/>
              <a:gd name="connsiteY57" fmla="*/ 28166 h 483058"/>
              <a:gd name="connsiteX58" fmla="*/ 124700 w 322127"/>
              <a:gd name="connsiteY58" fmla="*/ 26169 h 483058"/>
              <a:gd name="connsiteX59" fmla="*/ 124340 w 322127"/>
              <a:gd name="connsiteY59" fmla="*/ 25353 h 483058"/>
              <a:gd name="connsiteX60" fmla="*/ 115397 w 322127"/>
              <a:gd name="connsiteY60" fmla="*/ 6746 h 483058"/>
              <a:gd name="connsiteX61" fmla="*/ 99999 w 322127"/>
              <a:gd name="connsiteY61" fmla="*/ 1034 h 483058"/>
              <a:gd name="connsiteX62" fmla="*/ 99530 w 322127"/>
              <a:gd name="connsiteY62" fmla="*/ 1265 h 483058"/>
              <a:gd name="connsiteX63" fmla="*/ 94049 w 322127"/>
              <a:gd name="connsiteY63" fmla="*/ 17132 h 483058"/>
              <a:gd name="connsiteX64" fmla="*/ 102271 w 322127"/>
              <a:gd name="connsiteY64" fmla="*/ 34369 h 483058"/>
              <a:gd name="connsiteX65" fmla="*/ 102992 w 322127"/>
              <a:gd name="connsiteY65" fmla="*/ 38480 h 483058"/>
              <a:gd name="connsiteX66" fmla="*/ 99530 w 322127"/>
              <a:gd name="connsiteY66" fmla="*/ 41220 h 483058"/>
              <a:gd name="connsiteX67" fmla="*/ 91813 w 322127"/>
              <a:gd name="connsiteY67" fmla="*/ 50812 h 483058"/>
              <a:gd name="connsiteX68" fmla="*/ 91813 w 322127"/>
              <a:gd name="connsiteY68" fmla="*/ 63217 h 483058"/>
              <a:gd name="connsiteX69" fmla="*/ 105588 w 322127"/>
              <a:gd name="connsiteY69" fmla="*/ 94229 h 483058"/>
              <a:gd name="connsiteX70" fmla="*/ 100107 w 322127"/>
              <a:gd name="connsiteY70" fmla="*/ 106633 h 483058"/>
              <a:gd name="connsiteX71" fmla="*/ 2960 w 322127"/>
              <a:gd name="connsiteY71" fmla="*/ 283834 h 483058"/>
              <a:gd name="connsiteX72" fmla="*/ 67076 w 322127"/>
              <a:gd name="connsiteY72" fmla="*/ 376149 h 483058"/>
              <a:gd name="connsiteX73" fmla="*/ 87702 w 322127"/>
              <a:gd name="connsiteY73" fmla="*/ 408603 h 483058"/>
              <a:gd name="connsiteX74" fmla="*/ 87702 w 322127"/>
              <a:gd name="connsiteY74" fmla="*/ 439615 h 483058"/>
              <a:gd name="connsiteX75" fmla="*/ 72420 w 322127"/>
              <a:gd name="connsiteY75" fmla="*/ 455481 h 483058"/>
              <a:gd name="connsiteX76" fmla="*/ 71836 w 322127"/>
              <a:gd name="connsiteY76" fmla="*/ 455481 h 483058"/>
              <a:gd name="connsiteX77" fmla="*/ 37434 w 322127"/>
              <a:gd name="connsiteY77" fmla="*/ 455481 h 483058"/>
              <a:gd name="connsiteX78" fmla="*/ 27705 w 322127"/>
              <a:gd name="connsiteY78" fmla="*/ 464338 h 483058"/>
              <a:gd name="connsiteX79" fmla="*/ 27698 w 322127"/>
              <a:gd name="connsiteY79" fmla="*/ 464424 h 483058"/>
              <a:gd name="connsiteX80" fmla="*/ 27698 w 322127"/>
              <a:gd name="connsiteY80" fmla="*/ 483032 h 483058"/>
              <a:gd name="connsiteX81" fmla="*/ 322094 w 322127"/>
              <a:gd name="connsiteY81" fmla="*/ 483032 h 483058"/>
              <a:gd name="connsiteX82" fmla="*/ 322094 w 322127"/>
              <a:gd name="connsiteY82" fmla="*/ 465074 h 483058"/>
              <a:gd name="connsiteX83" fmla="*/ 313664 w 322127"/>
              <a:gd name="connsiteY83" fmla="*/ 456203 h 483058"/>
              <a:gd name="connsiteX84" fmla="*/ 313152 w 322127"/>
              <a:gd name="connsiteY84" fmla="*/ 456203 h 483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322127" h="483058">
                <a:moveTo>
                  <a:pt x="313152" y="455986"/>
                </a:moveTo>
                <a:lnTo>
                  <a:pt x="177997" y="455986"/>
                </a:lnTo>
                <a:cubicBezTo>
                  <a:pt x="169653" y="455871"/>
                  <a:pt x="162931" y="449113"/>
                  <a:pt x="162852" y="440769"/>
                </a:cubicBezTo>
                <a:lnTo>
                  <a:pt x="162852" y="405574"/>
                </a:lnTo>
                <a:cubicBezTo>
                  <a:pt x="163256" y="391525"/>
                  <a:pt x="171658" y="378940"/>
                  <a:pt x="184488" y="373192"/>
                </a:cubicBezTo>
                <a:cubicBezTo>
                  <a:pt x="189429" y="371274"/>
                  <a:pt x="191902" y="365742"/>
                  <a:pt x="190041" y="360787"/>
                </a:cubicBezTo>
                <a:lnTo>
                  <a:pt x="176915" y="327684"/>
                </a:lnTo>
                <a:cubicBezTo>
                  <a:pt x="175726" y="324085"/>
                  <a:pt x="177522" y="320176"/>
                  <a:pt x="181026" y="318741"/>
                </a:cubicBezTo>
                <a:lnTo>
                  <a:pt x="283077" y="278065"/>
                </a:lnTo>
                <a:cubicBezTo>
                  <a:pt x="286547" y="276903"/>
                  <a:pt x="289323" y="274264"/>
                  <a:pt x="290650" y="270853"/>
                </a:cubicBezTo>
                <a:cubicBezTo>
                  <a:pt x="292092" y="267542"/>
                  <a:pt x="292092" y="263777"/>
                  <a:pt x="290650" y="260467"/>
                </a:cubicBezTo>
                <a:cubicBezTo>
                  <a:pt x="288003" y="253976"/>
                  <a:pt x="280776" y="250666"/>
                  <a:pt x="274134" y="252894"/>
                </a:cubicBezTo>
                <a:lnTo>
                  <a:pt x="114242" y="314918"/>
                </a:lnTo>
                <a:cubicBezTo>
                  <a:pt x="109396" y="316959"/>
                  <a:pt x="106742" y="322210"/>
                  <a:pt x="107968" y="327323"/>
                </a:cubicBezTo>
                <a:lnTo>
                  <a:pt x="110060" y="332876"/>
                </a:lnTo>
                <a:cubicBezTo>
                  <a:pt x="110781" y="335617"/>
                  <a:pt x="110781" y="337709"/>
                  <a:pt x="108689" y="339078"/>
                </a:cubicBezTo>
                <a:cubicBezTo>
                  <a:pt x="107427" y="340882"/>
                  <a:pt x="105336" y="341920"/>
                  <a:pt x="103136" y="341819"/>
                </a:cubicBezTo>
                <a:cubicBezTo>
                  <a:pt x="87991" y="339078"/>
                  <a:pt x="61090" y="328694"/>
                  <a:pt x="52147" y="283257"/>
                </a:cubicBezTo>
                <a:cubicBezTo>
                  <a:pt x="39093" y="218349"/>
                  <a:pt x="98376" y="187409"/>
                  <a:pt x="128018" y="175653"/>
                </a:cubicBezTo>
                <a:cubicBezTo>
                  <a:pt x="131357" y="174153"/>
                  <a:pt x="135230" y="174427"/>
                  <a:pt x="138331" y="176374"/>
                </a:cubicBezTo>
                <a:cubicBezTo>
                  <a:pt x="141779" y="177644"/>
                  <a:pt x="144447" y="180442"/>
                  <a:pt x="145543" y="183947"/>
                </a:cubicBezTo>
                <a:lnTo>
                  <a:pt x="140711" y="186688"/>
                </a:lnTo>
                <a:cubicBezTo>
                  <a:pt x="138684" y="187719"/>
                  <a:pt x="137775" y="190128"/>
                  <a:pt x="138619" y="192241"/>
                </a:cubicBezTo>
                <a:cubicBezTo>
                  <a:pt x="140062" y="193611"/>
                  <a:pt x="140711" y="194332"/>
                  <a:pt x="142802" y="194332"/>
                </a:cubicBezTo>
                <a:cubicBezTo>
                  <a:pt x="143336" y="194282"/>
                  <a:pt x="143827" y="194022"/>
                  <a:pt x="144173" y="193611"/>
                </a:cubicBezTo>
                <a:lnTo>
                  <a:pt x="149005" y="191520"/>
                </a:lnTo>
                <a:cubicBezTo>
                  <a:pt x="153202" y="197765"/>
                  <a:pt x="159224" y="202576"/>
                  <a:pt x="166242" y="205295"/>
                </a:cubicBezTo>
                <a:lnTo>
                  <a:pt x="165521" y="211569"/>
                </a:lnTo>
                <a:cubicBezTo>
                  <a:pt x="164871" y="213589"/>
                  <a:pt x="166891" y="215680"/>
                  <a:pt x="168982" y="216329"/>
                </a:cubicBezTo>
                <a:lnTo>
                  <a:pt x="169703" y="216329"/>
                </a:lnTo>
                <a:cubicBezTo>
                  <a:pt x="171435" y="215997"/>
                  <a:pt x="172790" y="214663"/>
                  <a:pt x="173165" y="212940"/>
                </a:cubicBezTo>
                <a:lnTo>
                  <a:pt x="173814" y="207386"/>
                </a:lnTo>
                <a:cubicBezTo>
                  <a:pt x="176165" y="208014"/>
                  <a:pt x="178596" y="208259"/>
                  <a:pt x="181026" y="208107"/>
                </a:cubicBezTo>
                <a:cubicBezTo>
                  <a:pt x="185801" y="208266"/>
                  <a:pt x="190539" y="207300"/>
                  <a:pt x="194874" y="205295"/>
                </a:cubicBezTo>
                <a:lnTo>
                  <a:pt x="198263" y="211569"/>
                </a:lnTo>
                <a:cubicBezTo>
                  <a:pt x="198941" y="212839"/>
                  <a:pt x="200283" y="213625"/>
                  <a:pt x="201725" y="213589"/>
                </a:cubicBezTo>
                <a:lnTo>
                  <a:pt x="203817" y="213589"/>
                </a:lnTo>
                <a:cubicBezTo>
                  <a:pt x="205612" y="212831"/>
                  <a:pt x="206456" y="210754"/>
                  <a:pt x="205699" y="208959"/>
                </a:cubicBezTo>
                <a:cubicBezTo>
                  <a:pt x="205569" y="208655"/>
                  <a:pt x="205396" y="208367"/>
                  <a:pt x="205187" y="208107"/>
                </a:cubicBezTo>
                <a:lnTo>
                  <a:pt x="201437" y="202266"/>
                </a:lnTo>
                <a:cubicBezTo>
                  <a:pt x="207069" y="198429"/>
                  <a:pt x="211591" y="193178"/>
                  <a:pt x="214563" y="187048"/>
                </a:cubicBezTo>
                <a:lnTo>
                  <a:pt x="219395" y="189140"/>
                </a:lnTo>
                <a:cubicBezTo>
                  <a:pt x="219943" y="189688"/>
                  <a:pt x="220714" y="189955"/>
                  <a:pt x="221486" y="189861"/>
                </a:cubicBezTo>
                <a:cubicBezTo>
                  <a:pt x="222928" y="189890"/>
                  <a:pt x="224256" y="189068"/>
                  <a:pt x="224876" y="187769"/>
                </a:cubicBezTo>
                <a:cubicBezTo>
                  <a:pt x="225597" y="185678"/>
                  <a:pt x="225597" y="182937"/>
                  <a:pt x="223506" y="182288"/>
                </a:cubicBezTo>
                <a:lnTo>
                  <a:pt x="217375" y="178826"/>
                </a:lnTo>
                <a:cubicBezTo>
                  <a:pt x="217945" y="176346"/>
                  <a:pt x="218161" y="173792"/>
                  <a:pt x="218024" y="171254"/>
                </a:cubicBezTo>
                <a:cubicBezTo>
                  <a:pt x="218270" y="166292"/>
                  <a:pt x="217303" y="161337"/>
                  <a:pt x="215212" y="156830"/>
                </a:cubicBezTo>
                <a:lnTo>
                  <a:pt x="219395" y="154738"/>
                </a:lnTo>
                <a:cubicBezTo>
                  <a:pt x="221241" y="153793"/>
                  <a:pt x="221969" y="151536"/>
                  <a:pt x="221025" y="149690"/>
                </a:cubicBezTo>
                <a:cubicBezTo>
                  <a:pt x="220945" y="149538"/>
                  <a:pt x="220859" y="149394"/>
                  <a:pt x="220765" y="149257"/>
                </a:cubicBezTo>
                <a:cubicBezTo>
                  <a:pt x="219993" y="147353"/>
                  <a:pt x="217844" y="146422"/>
                  <a:pt x="215933" y="147165"/>
                </a:cubicBezTo>
                <a:lnTo>
                  <a:pt x="211750" y="149978"/>
                </a:lnTo>
                <a:cubicBezTo>
                  <a:pt x="209276" y="146286"/>
                  <a:pt x="205995" y="143206"/>
                  <a:pt x="202158" y="140963"/>
                </a:cubicBezTo>
                <a:cubicBezTo>
                  <a:pt x="200773" y="139535"/>
                  <a:pt x="199605" y="137905"/>
                  <a:pt x="198696" y="136131"/>
                </a:cubicBezTo>
                <a:lnTo>
                  <a:pt x="153188" y="36388"/>
                </a:lnTo>
                <a:cubicBezTo>
                  <a:pt x="149531" y="28159"/>
                  <a:pt x="139903" y="24459"/>
                  <a:pt x="131674" y="28108"/>
                </a:cubicBezTo>
                <a:cubicBezTo>
                  <a:pt x="131631" y="28130"/>
                  <a:pt x="131595" y="28145"/>
                  <a:pt x="131552" y="28166"/>
                </a:cubicBezTo>
                <a:cubicBezTo>
                  <a:pt x="129107" y="29508"/>
                  <a:pt x="126042" y="28613"/>
                  <a:pt x="124700" y="26169"/>
                </a:cubicBezTo>
                <a:cubicBezTo>
                  <a:pt x="124556" y="25909"/>
                  <a:pt x="124433" y="25635"/>
                  <a:pt x="124340" y="25353"/>
                </a:cubicBezTo>
                <a:lnTo>
                  <a:pt x="115397" y="6746"/>
                </a:lnTo>
                <a:cubicBezTo>
                  <a:pt x="112721" y="919"/>
                  <a:pt x="105826" y="-1641"/>
                  <a:pt x="99999" y="1034"/>
                </a:cubicBezTo>
                <a:cubicBezTo>
                  <a:pt x="99840" y="1107"/>
                  <a:pt x="99681" y="1186"/>
                  <a:pt x="99530" y="1265"/>
                </a:cubicBezTo>
                <a:cubicBezTo>
                  <a:pt x="93739" y="4229"/>
                  <a:pt x="91323" y="11232"/>
                  <a:pt x="94049" y="17132"/>
                </a:cubicBezTo>
                <a:lnTo>
                  <a:pt x="102271" y="34369"/>
                </a:lnTo>
                <a:cubicBezTo>
                  <a:pt x="102855" y="35652"/>
                  <a:pt x="103107" y="37073"/>
                  <a:pt x="102992" y="38480"/>
                </a:cubicBezTo>
                <a:cubicBezTo>
                  <a:pt x="102364" y="39915"/>
                  <a:pt x="101066" y="40939"/>
                  <a:pt x="99530" y="41220"/>
                </a:cubicBezTo>
                <a:cubicBezTo>
                  <a:pt x="95837" y="43326"/>
                  <a:pt x="93083" y="46752"/>
                  <a:pt x="91813" y="50812"/>
                </a:cubicBezTo>
                <a:cubicBezTo>
                  <a:pt x="89786" y="54699"/>
                  <a:pt x="89786" y="59330"/>
                  <a:pt x="91813" y="63217"/>
                </a:cubicBezTo>
                <a:lnTo>
                  <a:pt x="105588" y="94229"/>
                </a:lnTo>
                <a:cubicBezTo>
                  <a:pt x="107153" y="99155"/>
                  <a:pt x="104802" y="104477"/>
                  <a:pt x="100107" y="106633"/>
                </a:cubicBezTo>
                <a:cubicBezTo>
                  <a:pt x="62893" y="123221"/>
                  <a:pt x="-16368" y="172840"/>
                  <a:pt x="2960" y="283834"/>
                </a:cubicBezTo>
                <a:cubicBezTo>
                  <a:pt x="13273" y="338935"/>
                  <a:pt x="42915" y="363816"/>
                  <a:pt x="67076" y="376149"/>
                </a:cubicBezTo>
                <a:cubicBezTo>
                  <a:pt x="79841" y="381846"/>
                  <a:pt x="87962" y="394626"/>
                  <a:pt x="87702" y="408603"/>
                </a:cubicBezTo>
                <a:lnTo>
                  <a:pt x="87702" y="439615"/>
                </a:lnTo>
                <a:cubicBezTo>
                  <a:pt x="87861" y="448219"/>
                  <a:pt x="81017" y="455323"/>
                  <a:pt x="72420" y="455481"/>
                </a:cubicBezTo>
                <a:cubicBezTo>
                  <a:pt x="72225" y="455481"/>
                  <a:pt x="72030" y="455481"/>
                  <a:pt x="71836" y="455481"/>
                </a:cubicBezTo>
                <a:lnTo>
                  <a:pt x="37434" y="455481"/>
                </a:lnTo>
                <a:cubicBezTo>
                  <a:pt x="32299" y="455236"/>
                  <a:pt x="27943" y="459203"/>
                  <a:pt x="27705" y="464338"/>
                </a:cubicBezTo>
                <a:cubicBezTo>
                  <a:pt x="27698" y="464367"/>
                  <a:pt x="27698" y="464396"/>
                  <a:pt x="27698" y="464424"/>
                </a:cubicBezTo>
                <a:lnTo>
                  <a:pt x="27698" y="483032"/>
                </a:lnTo>
                <a:lnTo>
                  <a:pt x="322094" y="483032"/>
                </a:lnTo>
                <a:lnTo>
                  <a:pt x="322094" y="465074"/>
                </a:lnTo>
                <a:cubicBezTo>
                  <a:pt x="322217" y="460292"/>
                  <a:pt x="318445" y="456325"/>
                  <a:pt x="313664" y="456203"/>
                </a:cubicBezTo>
                <a:cubicBezTo>
                  <a:pt x="313491" y="456195"/>
                  <a:pt x="313325" y="456195"/>
                  <a:pt x="313152" y="456203"/>
                </a:cubicBezTo>
                <a:close/>
              </a:path>
            </a:pathLst>
          </a:custGeom>
          <a:solidFill>
            <a:srgbClr val="6C6C6A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70" name="Freeform: Shape 569">
            <a:extLst>
              <a:ext uri="{FF2B5EF4-FFF2-40B4-BE49-F238E27FC236}">
                <a16:creationId xmlns:a16="http://schemas.microsoft.com/office/drawing/2014/main" id="{7E775807-BF41-325F-95DC-204C2E16F3D3}"/>
              </a:ext>
            </a:extLst>
          </p:cNvPr>
          <p:cNvSpPr/>
          <p:nvPr/>
        </p:nvSpPr>
        <p:spPr>
          <a:xfrm>
            <a:off x="5591478" y="4805344"/>
            <a:ext cx="13430" cy="13473"/>
          </a:xfrm>
          <a:custGeom>
            <a:avLst/>
            <a:gdLst>
              <a:gd name="connsiteX0" fmla="*/ 6188 w 13430"/>
              <a:gd name="connsiteY0" fmla="*/ 33 h 13473"/>
              <a:gd name="connsiteX1" fmla="*/ 6188 w 13430"/>
              <a:gd name="connsiteY1" fmla="*/ 33 h 13473"/>
              <a:gd name="connsiteX2" fmla="*/ 13342 w 13430"/>
              <a:gd name="connsiteY2" fmla="*/ 5457 h 13473"/>
              <a:gd name="connsiteX3" fmla="*/ 13400 w 13430"/>
              <a:gd name="connsiteY3" fmla="*/ 6235 h 13473"/>
              <a:gd name="connsiteX4" fmla="*/ 6188 w 13430"/>
              <a:gd name="connsiteY4" fmla="*/ 13447 h 13473"/>
              <a:gd name="connsiteX5" fmla="*/ -14 w 13430"/>
              <a:gd name="connsiteY5" fmla="*/ 6235 h 13473"/>
              <a:gd name="connsiteX6" fmla="*/ 6044 w 13430"/>
              <a:gd name="connsiteY6" fmla="*/ 33 h 13473"/>
              <a:gd name="connsiteX7" fmla="*/ 6188 w 13430"/>
              <a:gd name="connsiteY7" fmla="*/ 33 h 13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430" h="13473">
                <a:moveTo>
                  <a:pt x="6188" y="33"/>
                </a:moveTo>
                <a:lnTo>
                  <a:pt x="6188" y="33"/>
                </a:lnTo>
                <a:cubicBezTo>
                  <a:pt x="9657" y="-443"/>
                  <a:pt x="12866" y="1980"/>
                  <a:pt x="13342" y="5457"/>
                </a:cubicBezTo>
                <a:cubicBezTo>
                  <a:pt x="13378" y="5716"/>
                  <a:pt x="13400" y="5976"/>
                  <a:pt x="13400" y="6235"/>
                </a:cubicBezTo>
                <a:cubicBezTo>
                  <a:pt x="13400" y="10216"/>
                  <a:pt x="10169" y="13447"/>
                  <a:pt x="6188" y="13447"/>
                </a:cubicBezTo>
                <a:cubicBezTo>
                  <a:pt x="2495" y="13145"/>
                  <a:pt x="-267" y="9928"/>
                  <a:pt x="-14" y="6235"/>
                </a:cubicBezTo>
                <a:cubicBezTo>
                  <a:pt x="-58" y="2853"/>
                  <a:pt x="2661" y="76"/>
                  <a:pt x="6044" y="33"/>
                </a:cubicBezTo>
                <a:cubicBezTo>
                  <a:pt x="6094" y="33"/>
                  <a:pt x="6137" y="33"/>
                  <a:pt x="6188" y="33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71" name="Freeform: Shape 570">
            <a:extLst>
              <a:ext uri="{FF2B5EF4-FFF2-40B4-BE49-F238E27FC236}">
                <a16:creationId xmlns:a16="http://schemas.microsoft.com/office/drawing/2014/main" id="{60634B60-B7DC-B423-E8C9-1DF53FE4E0BF}"/>
              </a:ext>
            </a:extLst>
          </p:cNvPr>
          <p:cNvSpPr/>
          <p:nvPr/>
        </p:nvSpPr>
        <p:spPr>
          <a:xfrm>
            <a:off x="5583256" y="4564809"/>
            <a:ext cx="12420" cy="13414"/>
          </a:xfrm>
          <a:custGeom>
            <a:avLst/>
            <a:gdLst>
              <a:gd name="connsiteX0" fmla="*/ 6188 w 12420"/>
              <a:gd name="connsiteY0" fmla="*/ -27 h 13414"/>
              <a:gd name="connsiteX1" fmla="*/ 6188 w 12420"/>
              <a:gd name="connsiteY1" fmla="*/ -27 h 13414"/>
              <a:gd name="connsiteX2" fmla="*/ 12390 w 12420"/>
              <a:gd name="connsiteY2" fmla="*/ 7185 h 13414"/>
              <a:gd name="connsiteX3" fmla="*/ 6188 w 12420"/>
              <a:gd name="connsiteY3" fmla="*/ 13388 h 13414"/>
              <a:gd name="connsiteX4" fmla="*/ -14 w 12420"/>
              <a:gd name="connsiteY4" fmla="*/ 7185 h 13414"/>
              <a:gd name="connsiteX5" fmla="*/ 6188 w 12420"/>
              <a:gd name="connsiteY5" fmla="*/ -27 h 13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20" h="13414">
                <a:moveTo>
                  <a:pt x="6188" y="-27"/>
                </a:moveTo>
                <a:lnTo>
                  <a:pt x="6188" y="-27"/>
                </a:lnTo>
                <a:cubicBezTo>
                  <a:pt x="9772" y="478"/>
                  <a:pt x="12426" y="3565"/>
                  <a:pt x="12390" y="7185"/>
                </a:cubicBezTo>
                <a:cubicBezTo>
                  <a:pt x="12390" y="10611"/>
                  <a:pt x="9613" y="13388"/>
                  <a:pt x="6188" y="13388"/>
                </a:cubicBezTo>
                <a:cubicBezTo>
                  <a:pt x="2762" y="13388"/>
                  <a:pt x="-14" y="10611"/>
                  <a:pt x="-14" y="7185"/>
                </a:cubicBezTo>
                <a:cubicBezTo>
                  <a:pt x="-267" y="3493"/>
                  <a:pt x="2495" y="283"/>
                  <a:pt x="6188" y="-27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72" name="Freeform: Shape 571">
            <a:extLst>
              <a:ext uri="{FF2B5EF4-FFF2-40B4-BE49-F238E27FC236}">
                <a16:creationId xmlns:a16="http://schemas.microsoft.com/office/drawing/2014/main" id="{6DE1F8FD-79C4-EAD0-4C13-737D71F73DB9}"/>
              </a:ext>
            </a:extLst>
          </p:cNvPr>
          <p:cNvSpPr/>
          <p:nvPr/>
        </p:nvSpPr>
        <p:spPr>
          <a:xfrm>
            <a:off x="1446061" y="1240757"/>
            <a:ext cx="256683" cy="353545"/>
          </a:xfrm>
          <a:custGeom>
            <a:avLst/>
            <a:gdLst>
              <a:gd name="connsiteX0" fmla="*/ 256653 w 256683"/>
              <a:gd name="connsiteY0" fmla="*/ 172206 h 353545"/>
              <a:gd name="connsiteX1" fmla="*/ 238767 w 256683"/>
              <a:gd name="connsiteY1" fmla="*/ 136145 h 353545"/>
              <a:gd name="connsiteX2" fmla="*/ 238767 w 256683"/>
              <a:gd name="connsiteY2" fmla="*/ 135712 h 353545"/>
              <a:gd name="connsiteX3" fmla="*/ 206385 w 256683"/>
              <a:gd name="connsiteY3" fmla="*/ 110182 h 353545"/>
              <a:gd name="connsiteX4" fmla="*/ 204293 w 256683"/>
              <a:gd name="connsiteY4" fmla="*/ 107441 h 353545"/>
              <a:gd name="connsiteX5" fmla="*/ 204293 w 256683"/>
              <a:gd name="connsiteY5" fmla="*/ 64674 h 353545"/>
              <a:gd name="connsiteX6" fmla="*/ 213957 w 256683"/>
              <a:gd name="connsiteY6" fmla="*/ 64674 h 353545"/>
              <a:gd name="connsiteX7" fmla="*/ 213957 w 256683"/>
              <a:gd name="connsiteY7" fmla="*/ 39864 h 353545"/>
              <a:gd name="connsiteX8" fmla="*/ 213957 w 256683"/>
              <a:gd name="connsiteY8" fmla="*/ 39864 h 353545"/>
              <a:gd name="connsiteX9" fmla="*/ 42959 w 256683"/>
              <a:gd name="connsiteY9" fmla="*/ 39864 h 353545"/>
              <a:gd name="connsiteX10" fmla="*/ 42959 w 256683"/>
              <a:gd name="connsiteY10" fmla="*/ 39864 h 353545"/>
              <a:gd name="connsiteX11" fmla="*/ 42959 w 256683"/>
              <a:gd name="connsiteY11" fmla="*/ 64674 h 353545"/>
              <a:gd name="connsiteX12" fmla="*/ 52335 w 256683"/>
              <a:gd name="connsiteY12" fmla="*/ 64674 h 353545"/>
              <a:gd name="connsiteX13" fmla="*/ 52335 w 256683"/>
              <a:gd name="connsiteY13" fmla="*/ 107441 h 353545"/>
              <a:gd name="connsiteX14" fmla="*/ 50315 w 256683"/>
              <a:gd name="connsiteY14" fmla="*/ 110182 h 353545"/>
              <a:gd name="connsiteX15" fmla="*/ 17861 w 256683"/>
              <a:gd name="connsiteY15" fmla="*/ 135712 h 353545"/>
              <a:gd name="connsiteX16" fmla="*/ 17861 w 256683"/>
              <a:gd name="connsiteY16" fmla="*/ 135712 h 353545"/>
              <a:gd name="connsiteX17" fmla="*/ -25 w 256683"/>
              <a:gd name="connsiteY17" fmla="*/ 172206 h 353545"/>
              <a:gd name="connsiteX18" fmla="*/ -25 w 256683"/>
              <a:gd name="connsiteY18" fmla="*/ 313562 h 353545"/>
              <a:gd name="connsiteX19" fmla="*/ 38625 w 256683"/>
              <a:gd name="connsiteY19" fmla="*/ 353512 h 353545"/>
              <a:gd name="connsiteX20" fmla="*/ 39209 w 256683"/>
              <a:gd name="connsiteY20" fmla="*/ 353517 h 353545"/>
              <a:gd name="connsiteX21" fmla="*/ 217131 w 256683"/>
              <a:gd name="connsiteY21" fmla="*/ 353517 h 353545"/>
              <a:gd name="connsiteX22" fmla="*/ 256379 w 256683"/>
              <a:gd name="connsiteY22" fmla="*/ 315021 h 353545"/>
              <a:gd name="connsiteX23" fmla="*/ 256364 w 256683"/>
              <a:gd name="connsiteY23" fmla="*/ 313562 h 353545"/>
              <a:gd name="connsiteX24" fmla="*/ 256364 w 256683"/>
              <a:gd name="connsiteY24" fmla="*/ 172206 h 353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56683" h="353545">
                <a:moveTo>
                  <a:pt x="256653" y="172206"/>
                </a:moveTo>
                <a:cubicBezTo>
                  <a:pt x="256653" y="151579"/>
                  <a:pt x="249441" y="145305"/>
                  <a:pt x="238767" y="136145"/>
                </a:cubicBezTo>
                <a:lnTo>
                  <a:pt x="238767" y="135712"/>
                </a:lnTo>
                <a:cubicBezTo>
                  <a:pt x="226362" y="126048"/>
                  <a:pt x="216049" y="117754"/>
                  <a:pt x="206385" y="110182"/>
                </a:cubicBezTo>
                <a:cubicBezTo>
                  <a:pt x="205187" y="109793"/>
                  <a:pt x="204351" y="108701"/>
                  <a:pt x="204293" y="107441"/>
                </a:cubicBezTo>
                <a:lnTo>
                  <a:pt x="204293" y="64674"/>
                </a:lnTo>
                <a:lnTo>
                  <a:pt x="213957" y="64674"/>
                </a:lnTo>
                <a:lnTo>
                  <a:pt x="213957" y="39864"/>
                </a:lnTo>
                <a:lnTo>
                  <a:pt x="213957" y="39864"/>
                </a:lnTo>
                <a:cubicBezTo>
                  <a:pt x="213957" y="-18698"/>
                  <a:pt x="42959" y="-7664"/>
                  <a:pt x="42959" y="39864"/>
                </a:cubicBezTo>
                <a:lnTo>
                  <a:pt x="42959" y="39864"/>
                </a:lnTo>
                <a:lnTo>
                  <a:pt x="42959" y="64674"/>
                </a:lnTo>
                <a:lnTo>
                  <a:pt x="52335" y="64674"/>
                </a:lnTo>
                <a:lnTo>
                  <a:pt x="52335" y="107441"/>
                </a:lnTo>
                <a:cubicBezTo>
                  <a:pt x="52270" y="108676"/>
                  <a:pt x="51476" y="109753"/>
                  <a:pt x="50315" y="110182"/>
                </a:cubicBezTo>
                <a:cubicBezTo>
                  <a:pt x="40651" y="117394"/>
                  <a:pt x="30266" y="125327"/>
                  <a:pt x="17861" y="135712"/>
                </a:cubicBezTo>
                <a:lnTo>
                  <a:pt x="17861" y="135712"/>
                </a:lnTo>
                <a:cubicBezTo>
                  <a:pt x="6827" y="145305"/>
                  <a:pt x="-25" y="151579"/>
                  <a:pt x="-25" y="172206"/>
                </a:cubicBezTo>
                <a:lnTo>
                  <a:pt x="-25" y="313562"/>
                </a:lnTo>
                <a:cubicBezTo>
                  <a:pt x="-386" y="335267"/>
                  <a:pt x="16923" y="353154"/>
                  <a:pt x="38625" y="353512"/>
                </a:cubicBezTo>
                <a:cubicBezTo>
                  <a:pt x="38819" y="353515"/>
                  <a:pt x="39014" y="353517"/>
                  <a:pt x="39209" y="353517"/>
                </a:cubicBezTo>
                <a:lnTo>
                  <a:pt x="217131" y="353517"/>
                </a:lnTo>
                <a:cubicBezTo>
                  <a:pt x="238601" y="353725"/>
                  <a:pt x="256170" y="336489"/>
                  <a:pt x="256379" y="315021"/>
                </a:cubicBezTo>
                <a:cubicBezTo>
                  <a:pt x="256386" y="314535"/>
                  <a:pt x="256379" y="314048"/>
                  <a:pt x="256364" y="313562"/>
                </a:cubicBezTo>
                <a:lnTo>
                  <a:pt x="256364" y="172206"/>
                </a:ln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73" name="Freeform: Shape 572">
            <a:extLst>
              <a:ext uri="{FF2B5EF4-FFF2-40B4-BE49-F238E27FC236}">
                <a16:creationId xmlns:a16="http://schemas.microsoft.com/office/drawing/2014/main" id="{B85543B0-0E0D-66AB-B4BF-BD2E15AE010D}"/>
              </a:ext>
            </a:extLst>
          </p:cNvPr>
          <p:cNvSpPr/>
          <p:nvPr/>
        </p:nvSpPr>
        <p:spPr>
          <a:xfrm>
            <a:off x="1471143" y="1305457"/>
            <a:ext cx="206882" cy="264034"/>
          </a:xfrm>
          <a:custGeom>
            <a:avLst/>
            <a:gdLst>
              <a:gd name="connsiteX0" fmla="*/ 192337 w 206882"/>
              <a:gd name="connsiteY0" fmla="*/ 264007 h 264034"/>
              <a:gd name="connsiteX1" fmla="*/ 14415 w 206882"/>
              <a:gd name="connsiteY1" fmla="*/ 264007 h 264034"/>
              <a:gd name="connsiteX2" fmla="*/ -30 w 206882"/>
              <a:gd name="connsiteY2" fmla="*/ 249601 h 264034"/>
              <a:gd name="connsiteX3" fmla="*/ -9 w 206882"/>
              <a:gd name="connsiteY3" fmla="*/ 248862 h 264034"/>
              <a:gd name="connsiteX4" fmla="*/ -9 w 206882"/>
              <a:gd name="connsiteY4" fmla="*/ 107505 h 264034"/>
              <a:gd name="connsiteX5" fmla="*/ 8285 w 206882"/>
              <a:gd name="connsiteY5" fmla="*/ 90269 h 264034"/>
              <a:gd name="connsiteX6" fmla="*/ 8934 w 206882"/>
              <a:gd name="connsiteY6" fmla="*/ 90269 h 264034"/>
              <a:gd name="connsiteX7" fmla="*/ 39946 w 206882"/>
              <a:gd name="connsiteY7" fmla="*/ 65459 h 264034"/>
              <a:gd name="connsiteX8" fmla="*/ 52351 w 206882"/>
              <a:gd name="connsiteY8" fmla="*/ 42741 h 264034"/>
              <a:gd name="connsiteX9" fmla="*/ 52351 w 206882"/>
              <a:gd name="connsiteY9" fmla="*/ -27 h 264034"/>
              <a:gd name="connsiteX10" fmla="*/ 154402 w 206882"/>
              <a:gd name="connsiteY10" fmla="*/ -27 h 264034"/>
              <a:gd name="connsiteX11" fmla="*/ 154402 w 206882"/>
              <a:gd name="connsiteY11" fmla="*/ 42741 h 264034"/>
              <a:gd name="connsiteX12" fmla="*/ 166085 w 206882"/>
              <a:gd name="connsiteY12" fmla="*/ 65459 h 264034"/>
              <a:gd name="connsiteX13" fmla="*/ 197818 w 206882"/>
              <a:gd name="connsiteY13" fmla="*/ 90269 h 264034"/>
              <a:gd name="connsiteX14" fmla="*/ 197818 w 206882"/>
              <a:gd name="connsiteY14" fmla="*/ 90269 h 264034"/>
              <a:gd name="connsiteX15" fmla="*/ 206833 w 206882"/>
              <a:gd name="connsiteY15" fmla="*/ 107505 h 264034"/>
              <a:gd name="connsiteX16" fmla="*/ 206833 w 206882"/>
              <a:gd name="connsiteY16" fmla="*/ 248862 h 264034"/>
              <a:gd name="connsiteX17" fmla="*/ 193152 w 206882"/>
              <a:gd name="connsiteY17" fmla="*/ 263989 h 264034"/>
              <a:gd name="connsiteX18" fmla="*/ 192409 w 206882"/>
              <a:gd name="connsiteY18" fmla="*/ 264007 h 264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06882" h="264034">
                <a:moveTo>
                  <a:pt x="192337" y="264007"/>
                </a:moveTo>
                <a:lnTo>
                  <a:pt x="14415" y="264007"/>
                </a:lnTo>
                <a:cubicBezTo>
                  <a:pt x="6446" y="264017"/>
                  <a:pt x="-16" y="257568"/>
                  <a:pt x="-30" y="249601"/>
                </a:cubicBezTo>
                <a:cubicBezTo>
                  <a:pt x="-30" y="249355"/>
                  <a:pt x="-23" y="249108"/>
                  <a:pt x="-9" y="248862"/>
                </a:cubicBezTo>
                <a:lnTo>
                  <a:pt x="-9" y="107505"/>
                </a:lnTo>
                <a:cubicBezTo>
                  <a:pt x="-9" y="97841"/>
                  <a:pt x="-9" y="97192"/>
                  <a:pt x="8285" y="90269"/>
                </a:cubicBezTo>
                <a:lnTo>
                  <a:pt x="8934" y="90269"/>
                </a:lnTo>
                <a:cubicBezTo>
                  <a:pt x="20618" y="80604"/>
                  <a:pt x="31003" y="72383"/>
                  <a:pt x="39946" y="65459"/>
                </a:cubicBezTo>
                <a:cubicBezTo>
                  <a:pt x="47735" y="60543"/>
                  <a:pt x="52423" y="51950"/>
                  <a:pt x="52351" y="42741"/>
                </a:cubicBezTo>
                <a:lnTo>
                  <a:pt x="52351" y="-27"/>
                </a:lnTo>
                <a:lnTo>
                  <a:pt x="154402" y="-27"/>
                </a:lnTo>
                <a:lnTo>
                  <a:pt x="154402" y="42741"/>
                </a:lnTo>
                <a:cubicBezTo>
                  <a:pt x="154366" y="51765"/>
                  <a:pt x="158722" y="60242"/>
                  <a:pt x="166085" y="65459"/>
                </a:cubicBezTo>
                <a:cubicBezTo>
                  <a:pt x="175749" y="72671"/>
                  <a:pt x="185414" y="80604"/>
                  <a:pt x="197818" y="90269"/>
                </a:cubicBezTo>
                <a:lnTo>
                  <a:pt x="197818" y="90269"/>
                </a:lnTo>
                <a:cubicBezTo>
                  <a:pt x="206833" y="97481"/>
                  <a:pt x="206833" y="97481"/>
                  <a:pt x="206833" y="107505"/>
                </a:cubicBezTo>
                <a:lnTo>
                  <a:pt x="206833" y="248862"/>
                </a:lnTo>
                <a:cubicBezTo>
                  <a:pt x="207230" y="256818"/>
                  <a:pt x="201107" y="263591"/>
                  <a:pt x="193152" y="263989"/>
                </a:cubicBezTo>
                <a:cubicBezTo>
                  <a:pt x="192900" y="264002"/>
                  <a:pt x="192655" y="264007"/>
                  <a:pt x="192409" y="264007"/>
                </a:cubicBezTo>
                <a:close/>
              </a:path>
            </a:pathLst>
          </a:custGeom>
          <a:solidFill>
            <a:srgbClr val="FEFEFE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74" name="Freeform: Shape 573">
            <a:extLst>
              <a:ext uri="{FF2B5EF4-FFF2-40B4-BE49-F238E27FC236}">
                <a16:creationId xmlns:a16="http://schemas.microsoft.com/office/drawing/2014/main" id="{BA3A7C7D-E2DB-6BB0-2222-24E4708178C1}"/>
              </a:ext>
            </a:extLst>
          </p:cNvPr>
          <p:cNvSpPr/>
          <p:nvPr/>
        </p:nvSpPr>
        <p:spPr>
          <a:xfrm>
            <a:off x="1500806" y="1444722"/>
            <a:ext cx="152318" cy="100680"/>
          </a:xfrm>
          <a:custGeom>
            <a:avLst/>
            <a:gdLst>
              <a:gd name="connsiteX0" fmla="*/ 0 w 152318"/>
              <a:gd name="connsiteY0" fmla="*/ 0 h 100680"/>
              <a:gd name="connsiteX1" fmla="*/ 152319 w 152318"/>
              <a:gd name="connsiteY1" fmla="*/ 0 h 100680"/>
              <a:gd name="connsiteX2" fmla="*/ 152319 w 152318"/>
              <a:gd name="connsiteY2" fmla="*/ 100681 h 100680"/>
              <a:gd name="connsiteX3" fmla="*/ 0 w 152318"/>
              <a:gd name="connsiteY3" fmla="*/ 100681 h 10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18" h="100680">
                <a:moveTo>
                  <a:pt x="0" y="0"/>
                </a:moveTo>
                <a:lnTo>
                  <a:pt x="152319" y="0"/>
                </a:lnTo>
                <a:lnTo>
                  <a:pt x="152319" y="100681"/>
                </a:lnTo>
                <a:lnTo>
                  <a:pt x="0" y="100681"/>
                </a:ln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75" name="Freeform: Shape 574">
            <a:extLst>
              <a:ext uri="{FF2B5EF4-FFF2-40B4-BE49-F238E27FC236}">
                <a16:creationId xmlns:a16="http://schemas.microsoft.com/office/drawing/2014/main" id="{70362F3B-013E-6074-8470-4B5C8F5FF803}"/>
              </a:ext>
            </a:extLst>
          </p:cNvPr>
          <p:cNvSpPr/>
          <p:nvPr/>
        </p:nvSpPr>
        <p:spPr>
          <a:xfrm>
            <a:off x="2270025" y="1396834"/>
            <a:ext cx="163518" cy="179070"/>
          </a:xfrm>
          <a:custGeom>
            <a:avLst/>
            <a:gdLst>
              <a:gd name="connsiteX0" fmla="*/ 119350 w 163518"/>
              <a:gd name="connsiteY0" fmla="*/ 146451 h 179070"/>
              <a:gd name="connsiteX1" fmla="*/ 163488 w 163518"/>
              <a:gd name="connsiteY1" fmla="*/ 65747 h 179070"/>
              <a:gd name="connsiteX2" fmla="*/ 162767 w 163518"/>
              <a:gd name="connsiteY2" fmla="*/ 64377 h 179070"/>
              <a:gd name="connsiteX3" fmla="*/ 147622 w 163518"/>
              <a:gd name="connsiteY3" fmla="*/ 41659 h 179070"/>
              <a:gd name="connsiteX4" fmla="*/ 139328 w 163518"/>
              <a:gd name="connsiteY4" fmla="*/ 33726 h 179070"/>
              <a:gd name="connsiteX5" fmla="*/ 56605 w 163518"/>
              <a:gd name="connsiteY5" fmla="*/ -27 h 179070"/>
              <a:gd name="connsiteX6" fmla="*/ 54514 w 163518"/>
              <a:gd name="connsiteY6" fmla="*/ -27 h 179070"/>
              <a:gd name="connsiteX7" fmla="*/ 7635 w 163518"/>
              <a:gd name="connsiteY7" fmla="*/ 85436 h 179070"/>
              <a:gd name="connsiteX8" fmla="*/ 63 w 163518"/>
              <a:gd name="connsiteY8" fmla="*/ 118179 h 179070"/>
              <a:gd name="connsiteX9" fmla="*/ 33166 w 163518"/>
              <a:gd name="connsiteY9" fmla="*/ 171260 h 179070"/>
              <a:gd name="connsiteX10" fmla="*/ 119711 w 163518"/>
              <a:gd name="connsiteY10" fmla="*/ 146451 h 179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3518" h="179070">
                <a:moveTo>
                  <a:pt x="119350" y="146451"/>
                </a:moveTo>
                <a:lnTo>
                  <a:pt x="163488" y="65747"/>
                </a:lnTo>
                <a:lnTo>
                  <a:pt x="162767" y="64377"/>
                </a:lnTo>
                <a:lnTo>
                  <a:pt x="147622" y="41659"/>
                </a:lnTo>
                <a:lnTo>
                  <a:pt x="139328" y="33726"/>
                </a:lnTo>
                <a:cubicBezTo>
                  <a:pt x="116184" y="13737"/>
                  <a:pt x="87127" y="1882"/>
                  <a:pt x="56605" y="-27"/>
                </a:cubicBezTo>
                <a:lnTo>
                  <a:pt x="54514" y="-27"/>
                </a:lnTo>
                <a:lnTo>
                  <a:pt x="7635" y="85436"/>
                </a:lnTo>
                <a:cubicBezTo>
                  <a:pt x="2053" y="95411"/>
                  <a:pt x="-572" y="106768"/>
                  <a:pt x="63" y="118179"/>
                </a:cubicBezTo>
                <a:cubicBezTo>
                  <a:pt x="906" y="140491"/>
                  <a:pt x="13499" y="160688"/>
                  <a:pt x="33166" y="171260"/>
                </a:cubicBezTo>
                <a:cubicBezTo>
                  <a:pt x="63954" y="187958"/>
                  <a:pt x="102445" y="176924"/>
                  <a:pt x="119711" y="146451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76" name="Freeform: Shape 575">
            <a:extLst>
              <a:ext uri="{FF2B5EF4-FFF2-40B4-BE49-F238E27FC236}">
                <a16:creationId xmlns:a16="http://schemas.microsoft.com/office/drawing/2014/main" id="{BC6FA4F0-6F84-F400-C66C-05F3F11D0156}"/>
              </a:ext>
            </a:extLst>
          </p:cNvPr>
          <p:cNvSpPr/>
          <p:nvPr/>
        </p:nvSpPr>
        <p:spPr>
          <a:xfrm>
            <a:off x="2330771" y="1258849"/>
            <a:ext cx="171827" cy="188613"/>
          </a:xfrm>
          <a:custGeom>
            <a:avLst/>
            <a:gdLst>
              <a:gd name="connsiteX0" fmla="*/ -30 w 171827"/>
              <a:gd name="connsiteY0" fmla="*/ 119639 h 188613"/>
              <a:gd name="connsiteX1" fmla="*/ 14394 w 171827"/>
              <a:gd name="connsiteY1" fmla="*/ 122452 h 188613"/>
              <a:gd name="connsiteX2" fmla="*/ 104689 w 171827"/>
              <a:gd name="connsiteY2" fmla="*/ 174811 h 188613"/>
              <a:gd name="connsiteX3" fmla="*/ 114353 w 171827"/>
              <a:gd name="connsiteY3" fmla="*/ 188586 h 188613"/>
              <a:gd name="connsiteX4" fmla="*/ 163323 w 171827"/>
              <a:gd name="connsiteY4" fmla="*/ 99013 h 188613"/>
              <a:gd name="connsiteX5" fmla="*/ 171689 w 171827"/>
              <a:gd name="connsiteY5" fmla="*/ 63529 h 188613"/>
              <a:gd name="connsiteX6" fmla="*/ 137143 w 171827"/>
              <a:gd name="connsiteY6" fmla="*/ 8357 h 188613"/>
              <a:gd name="connsiteX7" fmla="*/ 48269 w 171827"/>
              <a:gd name="connsiteY7" fmla="*/ 33274 h 188613"/>
              <a:gd name="connsiteX8" fmla="*/ 47497 w 171827"/>
              <a:gd name="connsiteY8" fmla="*/ 34681 h 18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827" h="188613">
                <a:moveTo>
                  <a:pt x="-30" y="119639"/>
                </a:moveTo>
                <a:lnTo>
                  <a:pt x="14394" y="122452"/>
                </a:lnTo>
                <a:cubicBezTo>
                  <a:pt x="42665" y="126563"/>
                  <a:pt x="80601" y="138967"/>
                  <a:pt x="104689" y="174811"/>
                </a:cubicBezTo>
                <a:lnTo>
                  <a:pt x="114353" y="188586"/>
                </a:lnTo>
                <a:lnTo>
                  <a:pt x="163323" y="99013"/>
                </a:lnTo>
                <a:cubicBezTo>
                  <a:pt x="169504" y="88251"/>
                  <a:pt x="172410" y="75919"/>
                  <a:pt x="171689" y="63529"/>
                </a:cubicBezTo>
                <a:cubicBezTo>
                  <a:pt x="170982" y="40249"/>
                  <a:pt x="157777" y="19158"/>
                  <a:pt x="137143" y="8357"/>
                </a:cubicBezTo>
                <a:cubicBezTo>
                  <a:pt x="105720" y="-9306"/>
                  <a:pt x="65924" y="1850"/>
                  <a:pt x="48269" y="33274"/>
                </a:cubicBezTo>
                <a:cubicBezTo>
                  <a:pt x="48002" y="33740"/>
                  <a:pt x="47750" y="34208"/>
                  <a:pt x="47497" y="34681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77" name="Freeform: Shape 576">
            <a:extLst>
              <a:ext uri="{FF2B5EF4-FFF2-40B4-BE49-F238E27FC236}">
                <a16:creationId xmlns:a16="http://schemas.microsoft.com/office/drawing/2014/main" id="{ADB2E279-6EE7-4B9A-C7AC-458F8300065A}"/>
              </a:ext>
            </a:extLst>
          </p:cNvPr>
          <p:cNvSpPr/>
          <p:nvPr/>
        </p:nvSpPr>
        <p:spPr>
          <a:xfrm>
            <a:off x="2362577" y="1279528"/>
            <a:ext cx="119898" cy="130071"/>
          </a:xfrm>
          <a:custGeom>
            <a:avLst/>
            <a:gdLst>
              <a:gd name="connsiteX0" fmla="*/ 95746 w 119898"/>
              <a:gd name="connsiteY0" fmla="*/ 5925 h 130071"/>
              <a:gd name="connsiteX1" fmla="*/ 119834 w 119898"/>
              <a:gd name="connsiteY1" fmla="*/ 43860 h 130071"/>
              <a:gd name="connsiteX2" fmla="*/ 114353 w 119898"/>
              <a:gd name="connsiteY2" fmla="*/ 68670 h 130071"/>
              <a:gd name="connsiteX3" fmla="*/ 80601 w 119898"/>
              <a:gd name="connsiteY3" fmla="*/ 130045 h 130071"/>
              <a:gd name="connsiteX4" fmla="*/ -30 w 119898"/>
              <a:gd name="connsiteY4" fmla="*/ 83815 h 130071"/>
              <a:gd name="connsiteX5" fmla="*/ 33073 w 119898"/>
              <a:gd name="connsiteY5" fmla="*/ 23811 h 130071"/>
              <a:gd name="connsiteX6" fmla="*/ 95227 w 119898"/>
              <a:gd name="connsiteY6" fmla="*/ 5595 h 130071"/>
              <a:gd name="connsiteX7" fmla="*/ 95818 w 119898"/>
              <a:gd name="connsiteY7" fmla="*/ 5925 h 130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9898" h="130071">
                <a:moveTo>
                  <a:pt x="95746" y="5925"/>
                </a:moveTo>
                <a:cubicBezTo>
                  <a:pt x="110004" y="13324"/>
                  <a:pt x="119207" y="27806"/>
                  <a:pt x="119834" y="43860"/>
                </a:cubicBezTo>
                <a:cubicBezTo>
                  <a:pt x="120152" y="52462"/>
                  <a:pt x="118262" y="61003"/>
                  <a:pt x="114353" y="68670"/>
                </a:cubicBezTo>
                <a:lnTo>
                  <a:pt x="80601" y="130045"/>
                </a:lnTo>
                <a:cubicBezTo>
                  <a:pt x="59260" y="106534"/>
                  <a:pt x="31039" y="90357"/>
                  <a:pt x="-30" y="83815"/>
                </a:cubicBezTo>
                <a:lnTo>
                  <a:pt x="33073" y="23811"/>
                </a:lnTo>
                <a:cubicBezTo>
                  <a:pt x="45204" y="1618"/>
                  <a:pt x="73035" y="-6538"/>
                  <a:pt x="95227" y="5595"/>
                </a:cubicBezTo>
                <a:cubicBezTo>
                  <a:pt x="95421" y="5703"/>
                  <a:pt x="95623" y="5813"/>
                  <a:pt x="95818" y="5925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78" name="Freeform: Shape 577">
            <a:extLst>
              <a:ext uri="{FF2B5EF4-FFF2-40B4-BE49-F238E27FC236}">
                <a16:creationId xmlns:a16="http://schemas.microsoft.com/office/drawing/2014/main" id="{81F9E8EE-34F2-F426-0FBD-70D4657861AD}"/>
              </a:ext>
            </a:extLst>
          </p:cNvPr>
          <p:cNvSpPr/>
          <p:nvPr/>
        </p:nvSpPr>
        <p:spPr>
          <a:xfrm>
            <a:off x="2986856" y="1210041"/>
            <a:ext cx="422623" cy="415641"/>
          </a:xfrm>
          <a:custGeom>
            <a:avLst/>
            <a:gdLst>
              <a:gd name="connsiteX0" fmla="*/ 414518 w 422623"/>
              <a:gd name="connsiteY0" fmla="*/ 329060 h 415641"/>
              <a:gd name="connsiteX1" fmla="*/ 411777 w 422623"/>
              <a:gd name="connsiteY1" fmla="*/ 324228 h 415641"/>
              <a:gd name="connsiteX2" fmla="*/ 349681 w 422623"/>
              <a:gd name="connsiteY2" fmla="*/ 223259 h 415641"/>
              <a:gd name="connsiteX3" fmla="*/ 324872 w 422623"/>
              <a:gd name="connsiteY3" fmla="*/ 188064 h 415641"/>
              <a:gd name="connsiteX4" fmla="*/ 296600 w 422623"/>
              <a:gd name="connsiteY4" fmla="*/ 142556 h 415641"/>
              <a:gd name="connsiteX5" fmla="*/ 296600 w 422623"/>
              <a:gd name="connsiteY5" fmla="*/ 28822 h 415641"/>
              <a:gd name="connsiteX6" fmla="*/ 313188 w 422623"/>
              <a:gd name="connsiteY6" fmla="*/ 28822 h 415641"/>
              <a:gd name="connsiteX7" fmla="*/ 313188 w 422623"/>
              <a:gd name="connsiteY7" fmla="*/ -27 h 415641"/>
              <a:gd name="connsiteX8" fmla="*/ 104038 w 422623"/>
              <a:gd name="connsiteY8" fmla="*/ -27 h 415641"/>
              <a:gd name="connsiteX9" fmla="*/ 104038 w 422623"/>
              <a:gd name="connsiteY9" fmla="*/ 28822 h 415641"/>
              <a:gd name="connsiteX10" fmla="*/ 126179 w 422623"/>
              <a:gd name="connsiteY10" fmla="*/ 28822 h 415641"/>
              <a:gd name="connsiteX11" fmla="*/ 126179 w 422623"/>
              <a:gd name="connsiteY11" fmla="*/ 142556 h 415641"/>
              <a:gd name="connsiteX12" fmla="*/ 97836 w 422623"/>
              <a:gd name="connsiteY12" fmla="*/ 188064 h 415641"/>
              <a:gd name="connsiteX13" fmla="*/ 72377 w 422623"/>
              <a:gd name="connsiteY13" fmla="*/ 223259 h 415641"/>
              <a:gd name="connsiteX14" fmla="*/ 11002 w 422623"/>
              <a:gd name="connsiteY14" fmla="*/ 324228 h 415641"/>
              <a:gd name="connsiteX15" fmla="*/ 8262 w 422623"/>
              <a:gd name="connsiteY15" fmla="*/ 329060 h 415641"/>
              <a:gd name="connsiteX16" fmla="*/ 8262 w 422623"/>
              <a:gd name="connsiteY16" fmla="*/ 393969 h 415641"/>
              <a:gd name="connsiteX17" fmla="*/ 44755 w 422623"/>
              <a:gd name="connsiteY17" fmla="*/ 415605 h 415641"/>
              <a:gd name="connsiteX18" fmla="*/ 377736 w 422623"/>
              <a:gd name="connsiteY18" fmla="*/ 415605 h 415641"/>
              <a:gd name="connsiteX19" fmla="*/ 414301 w 422623"/>
              <a:gd name="connsiteY19" fmla="*/ 393969 h 415641"/>
              <a:gd name="connsiteX20" fmla="*/ 414301 w 422623"/>
              <a:gd name="connsiteY20" fmla="*/ 329060 h 415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22623" h="415641">
                <a:moveTo>
                  <a:pt x="414518" y="329060"/>
                </a:moveTo>
                <a:lnTo>
                  <a:pt x="411777" y="324228"/>
                </a:lnTo>
                <a:cubicBezTo>
                  <a:pt x="400743" y="304972"/>
                  <a:pt x="375717" y="260834"/>
                  <a:pt x="349681" y="223259"/>
                </a:cubicBezTo>
                <a:cubicBezTo>
                  <a:pt x="341459" y="210133"/>
                  <a:pt x="332444" y="198378"/>
                  <a:pt x="324872" y="188064"/>
                </a:cubicBezTo>
                <a:cubicBezTo>
                  <a:pt x="312467" y="170827"/>
                  <a:pt x="296600" y="149480"/>
                  <a:pt x="296600" y="142556"/>
                </a:cubicBezTo>
                <a:cubicBezTo>
                  <a:pt x="297321" y="115006"/>
                  <a:pt x="296600" y="48799"/>
                  <a:pt x="296600" y="28822"/>
                </a:cubicBezTo>
                <a:lnTo>
                  <a:pt x="313188" y="28822"/>
                </a:lnTo>
                <a:lnTo>
                  <a:pt x="313188" y="-27"/>
                </a:lnTo>
                <a:lnTo>
                  <a:pt x="104038" y="-27"/>
                </a:lnTo>
                <a:lnTo>
                  <a:pt x="104038" y="28822"/>
                </a:lnTo>
                <a:lnTo>
                  <a:pt x="126179" y="28822"/>
                </a:lnTo>
                <a:cubicBezTo>
                  <a:pt x="126179" y="48799"/>
                  <a:pt x="125458" y="115006"/>
                  <a:pt x="126179" y="142556"/>
                </a:cubicBezTo>
                <a:cubicBezTo>
                  <a:pt x="126179" y="149768"/>
                  <a:pt x="110312" y="170827"/>
                  <a:pt x="97836" y="188064"/>
                </a:cubicBezTo>
                <a:cubicBezTo>
                  <a:pt x="89614" y="198378"/>
                  <a:pt x="81320" y="210133"/>
                  <a:pt x="72377" y="223259"/>
                </a:cubicBezTo>
                <a:cubicBezTo>
                  <a:pt x="46846" y="261123"/>
                  <a:pt x="21893" y="305260"/>
                  <a:pt x="11002" y="324228"/>
                </a:cubicBezTo>
                <a:lnTo>
                  <a:pt x="8262" y="329060"/>
                </a:lnTo>
                <a:cubicBezTo>
                  <a:pt x="-2794" y="349284"/>
                  <a:pt x="-2794" y="373746"/>
                  <a:pt x="8262" y="393969"/>
                </a:cubicBezTo>
                <a:cubicBezTo>
                  <a:pt x="15301" y="407552"/>
                  <a:pt x="29458" y="415946"/>
                  <a:pt x="44755" y="415605"/>
                </a:cubicBezTo>
                <a:lnTo>
                  <a:pt x="377736" y="415605"/>
                </a:lnTo>
                <a:cubicBezTo>
                  <a:pt x="392954" y="415581"/>
                  <a:pt x="406952" y="407295"/>
                  <a:pt x="414301" y="393969"/>
                </a:cubicBezTo>
                <a:cubicBezTo>
                  <a:pt x="425357" y="373746"/>
                  <a:pt x="425357" y="349284"/>
                  <a:pt x="414301" y="329060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79" name="Freeform: Shape 578">
            <a:extLst>
              <a:ext uri="{FF2B5EF4-FFF2-40B4-BE49-F238E27FC236}">
                <a16:creationId xmlns:a16="http://schemas.microsoft.com/office/drawing/2014/main" id="{43F6FDE5-F509-97DE-B6E7-ED0392DCE07C}"/>
              </a:ext>
            </a:extLst>
          </p:cNvPr>
          <p:cNvSpPr/>
          <p:nvPr/>
        </p:nvSpPr>
        <p:spPr>
          <a:xfrm>
            <a:off x="3010846" y="1244082"/>
            <a:ext cx="374691" cy="357168"/>
          </a:xfrm>
          <a:custGeom>
            <a:avLst/>
            <a:gdLst>
              <a:gd name="connsiteX0" fmla="*/ 369900 w 374691"/>
              <a:gd name="connsiteY0" fmla="*/ 347451 h 357168"/>
              <a:gd name="connsiteX1" fmla="*/ 354034 w 374691"/>
              <a:gd name="connsiteY1" fmla="*/ 357115 h 357168"/>
              <a:gd name="connsiteX2" fmla="*/ 20980 w 374691"/>
              <a:gd name="connsiteY2" fmla="*/ 357115 h 357168"/>
              <a:gd name="connsiteX3" fmla="*/ 5114 w 374691"/>
              <a:gd name="connsiteY3" fmla="*/ 347451 h 357168"/>
              <a:gd name="connsiteX4" fmla="*/ 5114 w 374691"/>
              <a:gd name="connsiteY4" fmla="*/ 306775 h 357168"/>
              <a:gd name="connsiteX5" fmla="*/ 7926 w 374691"/>
              <a:gd name="connsiteY5" fmla="*/ 301943 h 357168"/>
              <a:gd name="connsiteX6" fmla="*/ 68580 w 374691"/>
              <a:gd name="connsiteY6" fmla="*/ 201984 h 357168"/>
              <a:gd name="connsiteX7" fmla="*/ 93389 w 374691"/>
              <a:gd name="connsiteY7" fmla="*/ 167510 h 357168"/>
              <a:gd name="connsiteX8" fmla="*/ 126493 w 374691"/>
              <a:gd name="connsiteY8" fmla="*/ 107505 h 357168"/>
              <a:gd name="connsiteX9" fmla="*/ 126493 w 374691"/>
              <a:gd name="connsiteY9" fmla="*/ -27 h 357168"/>
              <a:gd name="connsiteX10" fmla="*/ 248521 w 374691"/>
              <a:gd name="connsiteY10" fmla="*/ -27 h 357168"/>
              <a:gd name="connsiteX11" fmla="*/ 248521 w 374691"/>
              <a:gd name="connsiteY11" fmla="*/ 107505 h 357168"/>
              <a:gd name="connsiteX12" fmla="*/ 281625 w 374691"/>
              <a:gd name="connsiteY12" fmla="*/ 167510 h 357168"/>
              <a:gd name="connsiteX13" fmla="*/ 306362 w 374691"/>
              <a:gd name="connsiteY13" fmla="*/ 201984 h 357168"/>
              <a:gd name="connsiteX14" fmla="*/ 366366 w 374691"/>
              <a:gd name="connsiteY14" fmla="*/ 301943 h 357168"/>
              <a:gd name="connsiteX15" fmla="*/ 369107 w 374691"/>
              <a:gd name="connsiteY15" fmla="*/ 306775 h 357168"/>
              <a:gd name="connsiteX16" fmla="*/ 369828 w 374691"/>
              <a:gd name="connsiteY16" fmla="*/ 347451 h 3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74691" h="357168">
                <a:moveTo>
                  <a:pt x="369900" y="347451"/>
                </a:moveTo>
                <a:cubicBezTo>
                  <a:pt x="367131" y="353652"/>
                  <a:pt x="360813" y="357497"/>
                  <a:pt x="354034" y="357115"/>
                </a:cubicBezTo>
                <a:lnTo>
                  <a:pt x="20980" y="357115"/>
                </a:lnTo>
                <a:cubicBezTo>
                  <a:pt x="14201" y="357477"/>
                  <a:pt x="7905" y="353638"/>
                  <a:pt x="5114" y="347451"/>
                </a:cubicBezTo>
                <a:cubicBezTo>
                  <a:pt x="-1745" y="334760"/>
                  <a:pt x="-1745" y="319466"/>
                  <a:pt x="5114" y="306775"/>
                </a:cubicBezTo>
                <a:lnTo>
                  <a:pt x="7926" y="301943"/>
                </a:lnTo>
                <a:cubicBezTo>
                  <a:pt x="18961" y="283336"/>
                  <a:pt x="43049" y="239198"/>
                  <a:pt x="68580" y="201984"/>
                </a:cubicBezTo>
                <a:cubicBezTo>
                  <a:pt x="76874" y="189579"/>
                  <a:pt x="85817" y="177895"/>
                  <a:pt x="93389" y="167510"/>
                </a:cubicBezTo>
                <a:cubicBezTo>
                  <a:pt x="115458" y="137219"/>
                  <a:pt x="127142" y="121353"/>
                  <a:pt x="126493" y="107505"/>
                </a:cubicBezTo>
                <a:cubicBezTo>
                  <a:pt x="125772" y="82696"/>
                  <a:pt x="125772" y="24855"/>
                  <a:pt x="126493" y="-27"/>
                </a:cubicBezTo>
                <a:lnTo>
                  <a:pt x="248521" y="-27"/>
                </a:lnTo>
                <a:cubicBezTo>
                  <a:pt x="248521" y="25504"/>
                  <a:pt x="249170" y="82696"/>
                  <a:pt x="248521" y="107505"/>
                </a:cubicBezTo>
                <a:cubicBezTo>
                  <a:pt x="247800" y="121353"/>
                  <a:pt x="259556" y="137219"/>
                  <a:pt x="281625" y="167510"/>
                </a:cubicBezTo>
                <a:cubicBezTo>
                  <a:pt x="289197" y="177895"/>
                  <a:pt x="297491" y="189579"/>
                  <a:pt x="306362" y="201984"/>
                </a:cubicBezTo>
                <a:cubicBezTo>
                  <a:pt x="331244" y="239198"/>
                  <a:pt x="356053" y="283336"/>
                  <a:pt x="366366" y="301943"/>
                </a:cubicBezTo>
                <a:lnTo>
                  <a:pt x="369107" y="306775"/>
                </a:lnTo>
                <a:cubicBezTo>
                  <a:pt x="376247" y="319330"/>
                  <a:pt x="376521" y="334651"/>
                  <a:pt x="369828" y="347451"/>
                </a:cubicBezTo>
                <a:close/>
              </a:path>
            </a:pathLst>
          </a:custGeom>
          <a:solidFill>
            <a:srgbClr val="FFFFFF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80" name="Freeform: Shape 579">
            <a:extLst>
              <a:ext uri="{FF2B5EF4-FFF2-40B4-BE49-F238E27FC236}">
                <a16:creationId xmlns:a16="http://schemas.microsoft.com/office/drawing/2014/main" id="{22754833-01E1-9D6B-521F-F3963DCE1A56}"/>
              </a:ext>
            </a:extLst>
          </p:cNvPr>
          <p:cNvSpPr/>
          <p:nvPr/>
        </p:nvSpPr>
        <p:spPr>
          <a:xfrm>
            <a:off x="3220813" y="1332358"/>
            <a:ext cx="21996" cy="33103"/>
          </a:xfrm>
          <a:custGeom>
            <a:avLst/>
            <a:gdLst>
              <a:gd name="connsiteX0" fmla="*/ -30 w 21996"/>
              <a:gd name="connsiteY0" fmla="*/ 16489 h 33103"/>
              <a:gd name="connsiteX1" fmla="*/ 10932 w 21996"/>
              <a:gd name="connsiteY1" fmla="*/ -27 h 33103"/>
              <a:gd name="connsiteX2" fmla="*/ 21966 w 21996"/>
              <a:gd name="connsiteY2" fmla="*/ 16489 h 33103"/>
              <a:gd name="connsiteX3" fmla="*/ 10932 w 21996"/>
              <a:gd name="connsiteY3" fmla="*/ 33077 h 33103"/>
              <a:gd name="connsiteX4" fmla="*/ -30 w 21996"/>
              <a:gd name="connsiteY4" fmla="*/ 16489 h 33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96" h="33103">
                <a:moveTo>
                  <a:pt x="-30" y="16489"/>
                </a:moveTo>
                <a:cubicBezTo>
                  <a:pt x="-30" y="7546"/>
                  <a:pt x="4730" y="-27"/>
                  <a:pt x="10932" y="-27"/>
                </a:cubicBezTo>
                <a:cubicBezTo>
                  <a:pt x="17134" y="-27"/>
                  <a:pt x="21966" y="7185"/>
                  <a:pt x="21966" y="16489"/>
                </a:cubicBezTo>
                <a:cubicBezTo>
                  <a:pt x="21966" y="25793"/>
                  <a:pt x="17134" y="33077"/>
                  <a:pt x="10932" y="33077"/>
                </a:cubicBezTo>
                <a:cubicBezTo>
                  <a:pt x="4730" y="33077"/>
                  <a:pt x="-30" y="25865"/>
                  <a:pt x="-30" y="16489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81" name="Freeform: Shape 580">
            <a:extLst>
              <a:ext uri="{FF2B5EF4-FFF2-40B4-BE49-F238E27FC236}">
                <a16:creationId xmlns:a16="http://schemas.microsoft.com/office/drawing/2014/main" id="{E7712719-BC50-F479-236C-3290B568D98B}"/>
              </a:ext>
            </a:extLst>
          </p:cNvPr>
          <p:cNvSpPr/>
          <p:nvPr/>
        </p:nvSpPr>
        <p:spPr>
          <a:xfrm>
            <a:off x="3169031" y="1315842"/>
            <a:ext cx="40675" cy="61302"/>
          </a:xfrm>
          <a:custGeom>
            <a:avLst/>
            <a:gdLst>
              <a:gd name="connsiteX0" fmla="*/ 20019 w 40675"/>
              <a:gd name="connsiteY0" fmla="*/ 61276 h 61302"/>
              <a:gd name="connsiteX1" fmla="*/ -30 w 40675"/>
              <a:gd name="connsiteY1" fmla="*/ 30985 h 61302"/>
              <a:gd name="connsiteX2" fmla="*/ 20019 w 40675"/>
              <a:gd name="connsiteY2" fmla="*/ -27 h 61302"/>
              <a:gd name="connsiteX3" fmla="*/ 40646 w 40675"/>
              <a:gd name="connsiteY3" fmla="*/ 30985 h 61302"/>
              <a:gd name="connsiteX4" fmla="*/ 20019 w 40675"/>
              <a:gd name="connsiteY4" fmla="*/ 61276 h 61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675" h="61302">
                <a:moveTo>
                  <a:pt x="20019" y="61276"/>
                </a:moveTo>
                <a:cubicBezTo>
                  <a:pt x="8985" y="61276"/>
                  <a:pt x="-30" y="47501"/>
                  <a:pt x="-30" y="30985"/>
                </a:cubicBezTo>
                <a:cubicBezTo>
                  <a:pt x="-30" y="14470"/>
                  <a:pt x="8985" y="-27"/>
                  <a:pt x="20019" y="-27"/>
                </a:cubicBezTo>
                <a:cubicBezTo>
                  <a:pt x="31054" y="-27"/>
                  <a:pt x="40646" y="13748"/>
                  <a:pt x="40646" y="30985"/>
                </a:cubicBezTo>
                <a:cubicBezTo>
                  <a:pt x="40646" y="48222"/>
                  <a:pt x="31703" y="61276"/>
                  <a:pt x="20019" y="61276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82" name="Freeform: Shape 581">
            <a:extLst>
              <a:ext uri="{FF2B5EF4-FFF2-40B4-BE49-F238E27FC236}">
                <a16:creationId xmlns:a16="http://schemas.microsoft.com/office/drawing/2014/main" id="{A3DD44BE-AF4D-0F2E-D7A1-FC307104F0F1}"/>
              </a:ext>
            </a:extLst>
          </p:cNvPr>
          <p:cNvSpPr/>
          <p:nvPr/>
        </p:nvSpPr>
        <p:spPr>
          <a:xfrm>
            <a:off x="3178046" y="1382698"/>
            <a:ext cx="27549" cy="41325"/>
          </a:xfrm>
          <a:custGeom>
            <a:avLst/>
            <a:gdLst>
              <a:gd name="connsiteX0" fmla="*/ 27520 w 27549"/>
              <a:gd name="connsiteY0" fmla="*/ 20600 h 41325"/>
              <a:gd name="connsiteX1" fmla="*/ 13744 w 27549"/>
              <a:gd name="connsiteY1" fmla="*/ 41299 h 41325"/>
              <a:gd name="connsiteX2" fmla="*/ -30 w 27549"/>
              <a:gd name="connsiteY2" fmla="*/ 20600 h 41325"/>
              <a:gd name="connsiteX3" fmla="*/ 13744 w 27549"/>
              <a:gd name="connsiteY3" fmla="*/ -27 h 41325"/>
              <a:gd name="connsiteX4" fmla="*/ 27520 w 27549"/>
              <a:gd name="connsiteY4" fmla="*/ 20600 h 4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49" h="41325">
                <a:moveTo>
                  <a:pt x="27520" y="20600"/>
                </a:moveTo>
                <a:cubicBezTo>
                  <a:pt x="27520" y="32356"/>
                  <a:pt x="21317" y="41299"/>
                  <a:pt x="13744" y="41299"/>
                </a:cubicBezTo>
                <a:cubicBezTo>
                  <a:pt x="6172" y="41299"/>
                  <a:pt x="-30" y="32356"/>
                  <a:pt x="-30" y="20600"/>
                </a:cubicBezTo>
                <a:cubicBezTo>
                  <a:pt x="-30" y="8844"/>
                  <a:pt x="6172" y="-27"/>
                  <a:pt x="13744" y="-27"/>
                </a:cubicBezTo>
                <a:cubicBezTo>
                  <a:pt x="21317" y="-27"/>
                  <a:pt x="27520" y="9638"/>
                  <a:pt x="27520" y="20600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83" name="Freeform: Shape 582">
            <a:extLst>
              <a:ext uri="{FF2B5EF4-FFF2-40B4-BE49-F238E27FC236}">
                <a16:creationId xmlns:a16="http://schemas.microsoft.com/office/drawing/2014/main" id="{79F7DD79-002B-390F-4D7F-3BE9309887DC}"/>
              </a:ext>
            </a:extLst>
          </p:cNvPr>
          <p:cNvSpPr/>
          <p:nvPr/>
        </p:nvSpPr>
        <p:spPr>
          <a:xfrm>
            <a:off x="3202855" y="1410969"/>
            <a:ext cx="29641" cy="43705"/>
          </a:xfrm>
          <a:custGeom>
            <a:avLst/>
            <a:gdLst>
              <a:gd name="connsiteX0" fmla="*/ 29611 w 29641"/>
              <a:gd name="connsiteY0" fmla="*/ 22042 h 43705"/>
              <a:gd name="connsiteX1" fmla="*/ -30 w 29641"/>
              <a:gd name="connsiteY1" fmla="*/ 22042 h 43705"/>
              <a:gd name="connsiteX2" fmla="*/ 14394 w 29641"/>
              <a:gd name="connsiteY2" fmla="*/ -27 h 43705"/>
              <a:gd name="connsiteX3" fmla="*/ 29611 w 29641"/>
              <a:gd name="connsiteY3" fmla="*/ 22042 h 43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41" h="43705">
                <a:moveTo>
                  <a:pt x="29611" y="22042"/>
                </a:moveTo>
                <a:cubicBezTo>
                  <a:pt x="29611" y="50891"/>
                  <a:pt x="-30" y="50891"/>
                  <a:pt x="-30" y="22042"/>
                </a:cubicBezTo>
                <a:cubicBezTo>
                  <a:pt x="-30" y="9565"/>
                  <a:pt x="6172" y="-27"/>
                  <a:pt x="14394" y="-27"/>
                </a:cubicBezTo>
                <a:cubicBezTo>
                  <a:pt x="22616" y="-27"/>
                  <a:pt x="29611" y="9565"/>
                  <a:pt x="29611" y="22042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84" name="Freeform: Shape 583">
            <a:extLst>
              <a:ext uri="{FF2B5EF4-FFF2-40B4-BE49-F238E27FC236}">
                <a16:creationId xmlns:a16="http://schemas.microsoft.com/office/drawing/2014/main" id="{EBA19986-151A-0D4B-F8FF-A245A5402C30}"/>
              </a:ext>
            </a:extLst>
          </p:cNvPr>
          <p:cNvSpPr/>
          <p:nvPr/>
        </p:nvSpPr>
        <p:spPr>
          <a:xfrm>
            <a:off x="3144293" y="1393733"/>
            <a:ext cx="21996" cy="32382"/>
          </a:xfrm>
          <a:custGeom>
            <a:avLst/>
            <a:gdLst>
              <a:gd name="connsiteX0" fmla="*/ 21967 w 21996"/>
              <a:gd name="connsiteY0" fmla="*/ 16489 h 32382"/>
              <a:gd name="connsiteX1" fmla="*/ 10932 w 21996"/>
              <a:gd name="connsiteY1" fmla="*/ 32356 h 32382"/>
              <a:gd name="connsiteX2" fmla="*/ -30 w 21996"/>
              <a:gd name="connsiteY2" fmla="*/ 16489 h 32382"/>
              <a:gd name="connsiteX3" fmla="*/ 10932 w 21996"/>
              <a:gd name="connsiteY3" fmla="*/ -27 h 32382"/>
              <a:gd name="connsiteX4" fmla="*/ 21967 w 21996"/>
              <a:gd name="connsiteY4" fmla="*/ 16489 h 3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96" h="32382">
                <a:moveTo>
                  <a:pt x="21967" y="16489"/>
                </a:moveTo>
                <a:cubicBezTo>
                  <a:pt x="21967" y="25432"/>
                  <a:pt x="17134" y="32356"/>
                  <a:pt x="10932" y="32356"/>
                </a:cubicBezTo>
                <a:cubicBezTo>
                  <a:pt x="4730" y="32356"/>
                  <a:pt x="-30" y="25144"/>
                  <a:pt x="-30" y="16489"/>
                </a:cubicBezTo>
                <a:cubicBezTo>
                  <a:pt x="-30" y="7835"/>
                  <a:pt x="4730" y="-27"/>
                  <a:pt x="10932" y="-27"/>
                </a:cubicBezTo>
                <a:cubicBezTo>
                  <a:pt x="17134" y="-27"/>
                  <a:pt x="21967" y="7185"/>
                  <a:pt x="21967" y="16489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85" name="Freeform: Shape 584">
            <a:extLst>
              <a:ext uri="{FF2B5EF4-FFF2-40B4-BE49-F238E27FC236}">
                <a16:creationId xmlns:a16="http://schemas.microsoft.com/office/drawing/2014/main" id="{2696D01B-D675-B48E-550F-8E7BAF2ECCED}"/>
              </a:ext>
            </a:extLst>
          </p:cNvPr>
          <p:cNvSpPr/>
          <p:nvPr/>
        </p:nvSpPr>
        <p:spPr>
          <a:xfrm>
            <a:off x="3024603" y="1466070"/>
            <a:ext cx="346839" cy="129602"/>
          </a:xfrm>
          <a:custGeom>
            <a:avLst/>
            <a:gdLst>
              <a:gd name="connsiteX0" fmla="*/ 340205 w 346839"/>
              <a:gd name="connsiteY0" fmla="*/ 75844 h 129602"/>
              <a:gd name="connsiteX1" fmla="*/ 304144 w 346839"/>
              <a:gd name="connsiteY1" fmla="*/ 16561 h 129602"/>
              <a:gd name="connsiteX2" fmla="*/ 292389 w 346839"/>
              <a:gd name="connsiteY2" fmla="*/ -27 h 129602"/>
              <a:gd name="connsiteX3" fmla="*/ 54390 w 346839"/>
              <a:gd name="connsiteY3" fmla="*/ -27 h 129602"/>
              <a:gd name="connsiteX4" fmla="*/ 42707 w 346839"/>
              <a:gd name="connsiteY4" fmla="*/ 16561 h 129602"/>
              <a:gd name="connsiteX5" fmla="*/ 6646 w 346839"/>
              <a:gd name="connsiteY5" fmla="*/ 75844 h 129602"/>
              <a:gd name="connsiteX6" fmla="*/ 4627 w 346839"/>
              <a:gd name="connsiteY6" fmla="*/ 78585 h 129602"/>
              <a:gd name="connsiteX7" fmla="*/ 4627 w 346839"/>
              <a:gd name="connsiteY7" fmla="*/ 116521 h 129602"/>
              <a:gd name="connsiteX8" fmla="*/ 26263 w 346839"/>
              <a:gd name="connsiteY8" fmla="*/ 129574 h 129602"/>
              <a:gd name="connsiteX9" fmla="*/ 320083 w 346839"/>
              <a:gd name="connsiteY9" fmla="*/ 129574 h 129602"/>
              <a:gd name="connsiteX10" fmla="*/ 342152 w 346839"/>
              <a:gd name="connsiteY10" fmla="*/ 116521 h 129602"/>
              <a:gd name="connsiteX11" fmla="*/ 342152 w 346839"/>
              <a:gd name="connsiteY11" fmla="*/ 78585 h 129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6839" h="129602">
                <a:moveTo>
                  <a:pt x="340205" y="75844"/>
                </a:moveTo>
                <a:cubicBezTo>
                  <a:pt x="334002" y="64810"/>
                  <a:pt x="319506" y="38558"/>
                  <a:pt x="304144" y="16561"/>
                </a:cubicBezTo>
                <a:cubicBezTo>
                  <a:pt x="300033" y="10359"/>
                  <a:pt x="296571" y="5527"/>
                  <a:pt x="292389" y="-27"/>
                </a:cubicBezTo>
                <a:lnTo>
                  <a:pt x="54390" y="-27"/>
                </a:lnTo>
                <a:cubicBezTo>
                  <a:pt x="50279" y="5527"/>
                  <a:pt x="46817" y="10359"/>
                  <a:pt x="42707" y="16561"/>
                </a:cubicBezTo>
                <a:cubicBezTo>
                  <a:pt x="27489" y="38197"/>
                  <a:pt x="13065" y="64810"/>
                  <a:pt x="6646" y="75844"/>
                </a:cubicBezTo>
                <a:lnTo>
                  <a:pt x="4627" y="78585"/>
                </a:lnTo>
                <a:cubicBezTo>
                  <a:pt x="-1583" y="90468"/>
                  <a:pt x="-1583" y="104637"/>
                  <a:pt x="4627" y="116521"/>
                </a:cubicBezTo>
                <a:cubicBezTo>
                  <a:pt x="8846" y="124562"/>
                  <a:pt x="17183" y="129592"/>
                  <a:pt x="26263" y="129574"/>
                </a:cubicBezTo>
                <a:lnTo>
                  <a:pt x="320083" y="129574"/>
                </a:lnTo>
                <a:cubicBezTo>
                  <a:pt x="329293" y="129672"/>
                  <a:pt x="337803" y="124642"/>
                  <a:pt x="342152" y="116521"/>
                </a:cubicBezTo>
                <a:cubicBezTo>
                  <a:pt x="348361" y="104637"/>
                  <a:pt x="348361" y="90468"/>
                  <a:pt x="342152" y="78585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86" name="Freeform: Shape 585">
            <a:extLst>
              <a:ext uri="{FF2B5EF4-FFF2-40B4-BE49-F238E27FC236}">
                <a16:creationId xmlns:a16="http://schemas.microsoft.com/office/drawing/2014/main" id="{4AC3DABF-7E3E-D445-2254-6DBC7304A214}"/>
              </a:ext>
            </a:extLst>
          </p:cNvPr>
          <p:cNvSpPr/>
          <p:nvPr/>
        </p:nvSpPr>
        <p:spPr>
          <a:xfrm>
            <a:off x="3217712" y="1376928"/>
            <a:ext cx="14784" cy="21347"/>
          </a:xfrm>
          <a:custGeom>
            <a:avLst/>
            <a:gdLst>
              <a:gd name="connsiteX0" fmla="*/ 14754 w 14784"/>
              <a:gd name="connsiteY0" fmla="*/ 10359 h 21347"/>
              <a:gd name="connsiteX1" fmla="*/ 7542 w 14784"/>
              <a:gd name="connsiteY1" fmla="*/ 21321 h 21347"/>
              <a:gd name="connsiteX2" fmla="*/ -30 w 14784"/>
              <a:gd name="connsiteY2" fmla="*/ 10359 h 21347"/>
              <a:gd name="connsiteX3" fmla="*/ 7542 w 14784"/>
              <a:gd name="connsiteY3" fmla="*/ -27 h 21347"/>
              <a:gd name="connsiteX4" fmla="*/ 14754 w 14784"/>
              <a:gd name="connsiteY4" fmla="*/ 10359 h 21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84" h="21347">
                <a:moveTo>
                  <a:pt x="14754" y="10359"/>
                </a:moveTo>
                <a:cubicBezTo>
                  <a:pt x="14754" y="16561"/>
                  <a:pt x="11292" y="21321"/>
                  <a:pt x="7542" y="21321"/>
                </a:cubicBezTo>
                <a:cubicBezTo>
                  <a:pt x="3792" y="21321"/>
                  <a:pt x="-30" y="16561"/>
                  <a:pt x="-30" y="10359"/>
                </a:cubicBezTo>
                <a:cubicBezTo>
                  <a:pt x="-30" y="4156"/>
                  <a:pt x="3431" y="-27"/>
                  <a:pt x="7542" y="-27"/>
                </a:cubicBezTo>
                <a:cubicBezTo>
                  <a:pt x="11653" y="-27"/>
                  <a:pt x="14754" y="4805"/>
                  <a:pt x="14754" y="10359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87" name="Freeform: Shape 586">
            <a:extLst>
              <a:ext uri="{FF2B5EF4-FFF2-40B4-BE49-F238E27FC236}">
                <a16:creationId xmlns:a16="http://schemas.microsoft.com/office/drawing/2014/main" id="{E251B2C6-863F-D357-1F51-AA942B2B800D}"/>
              </a:ext>
            </a:extLst>
          </p:cNvPr>
          <p:cNvSpPr/>
          <p:nvPr/>
        </p:nvSpPr>
        <p:spPr>
          <a:xfrm>
            <a:off x="4071550" y="1222157"/>
            <a:ext cx="96353" cy="28848"/>
          </a:xfrm>
          <a:custGeom>
            <a:avLst/>
            <a:gdLst>
              <a:gd name="connsiteX0" fmla="*/ 14394 w 96353"/>
              <a:gd name="connsiteY0" fmla="*/ 28822 h 28848"/>
              <a:gd name="connsiteX1" fmla="*/ 81899 w 96353"/>
              <a:gd name="connsiteY1" fmla="*/ 28822 h 28848"/>
              <a:gd name="connsiteX2" fmla="*/ 96323 w 96353"/>
              <a:gd name="connsiteY2" fmla="*/ 14397 h 28848"/>
              <a:gd name="connsiteX3" fmla="*/ 81899 w 96353"/>
              <a:gd name="connsiteY3" fmla="*/ -27 h 28848"/>
              <a:gd name="connsiteX4" fmla="*/ 14394 w 96353"/>
              <a:gd name="connsiteY4" fmla="*/ -27 h 28848"/>
              <a:gd name="connsiteX5" fmla="*/ -30 w 96353"/>
              <a:gd name="connsiteY5" fmla="*/ 14397 h 28848"/>
              <a:gd name="connsiteX6" fmla="*/ 14394 w 96353"/>
              <a:gd name="connsiteY6" fmla="*/ 28822 h 2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353" h="28848">
                <a:moveTo>
                  <a:pt x="14394" y="28822"/>
                </a:moveTo>
                <a:lnTo>
                  <a:pt x="81899" y="28822"/>
                </a:lnTo>
                <a:cubicBezTo>
                  <a:pt x="89723" y="28491"/>
                  <a:pt x="95991" y="22223"/>
                  <a:pt x="96323" y="14397"/>
                </a:cubicBezTo>
                <a:cubicBezTo>
                  <a:pt x="96323" y="6431"/>
                  <a:pt x="89868" y="-27"/>
                  <a:pt x="81899" y="-27"/>
                </a:cubicBezTo>
                <a:lnTo>
                  <a:pt x="14394" y="-27"/>
                </a:lnTo>
                <a:cubicBezTo>
                  <a:pt x="6424" y="-27"/>
                  <a:pt x="-30" y="6431"/>
                  <a:pt x="-30" y="14397"/>
                </a:cubicBezTo>
                <a:cubicBezTo>
                  <a:pt x="265" y="22238"/>
                  <a:pt x="6554" y="28525"/>
                  <a:pt x="14394" y="28822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88" name="Freeform: Shape 587">
            <a:extLst>
              <a:ext uri="{FF2B5EF4-FFF2-40B4-BE49-F238E27FC236}">
                <a16:creationId xmlns:a16="http://schemas.microsoft.com/office/drawing/2014/main" id="{4962701E-3BE8-B768-88BE-5E5DB897C837}"/>
              </a:ext>
            </a:extLst>
          </p:cNvPr>
          <p:cNvSpPr/>
          <p:nvPr/>
        </p:nvSpPr>
        <p:spPr>
          <a:xfrm>
            <a:off x="4068676" y="1289299"/>
            <a:ext cx="102100" cy="28853"/>
          </a:xfrm>
          <a:custGeom>
            <a:avLst/>
            <a:gdLst>
              <a:gd name="connsiteX0" fmla="*/ 84772 w 102100"/>
              <a:gd name="connsiteY0" fmla="*/ 265 h 28853"/>
              <a:gd name="connsiteX1" fmla="*/ 17267 w 102100"/>
              <a:gd name="connsiteY1" fmla="*/ 265 h 28853"/>
              <a:gd name="connsiteX2" fmla="*/ 261 w 102100"/>
              <a:gd name="connsiteY2" fmla="*/ 11530 h 28853"/>
              <a:gd name="connsiteX3" fmla="*/ 11526 w 102100"/>
              <a:gd name="connsiteY3" fmla="*/ 28536 h 28853"/>
              <a:gd name="connsiteX4" fmla="*/ 17267 w 102100"/>
              <a:gd name="connsiteY4" fmla="*/ 28536 h 28853"/>
              <a:gd name="connsiteX5" fmla="*/ 84772 w 102100"/>
              <a:gd name="connsiteY5" fmla="*/ 28536 h 28853"/>
              <a:gd name="connsiteX6" fmla="*/ 101778 w 102100"/>
              <a:gd name="connsiteY6" fmla="*/ 17271 h 28853"/>
              <a:gd name="connsiteX7" fmla="*/ 90513 w 102100"/>
              <a:gd name="connsiteY7" fmla="*/ 265 h 28853"/>
              <a:gd name="connsiteX8" fmla="*/ 84772 w 102100"/>
              <a:gd name="connsiteY8" fmla="*/ 265 h 28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100" h="28853">
                <a:moveTo>
                  <a:pt x="84772" y="265"/>
                </a:moveTo>
                <a:lnTo>
                  <a:pt x="17267" y="265"/>
                </a:lnTo>
                <a:cubicBezTo>
                  <a:pt x="9464" y="-1321"/>
                  <a:pt x="1848" y="3723"/>
                  <a:pt x="261" y="11530"/>
                </a:cubicBezTo>
                <a:cubicBezTo>
                  <a:pt x="-1325" y="19337"/>
                  <a:pt x="3723" y="26951"/>
                  <a:pt x="11526" y="28536"/>
                </a:cubicBezTo>
                <a:cubicBezTo>
                  <a:pt x="13423" y="28920"/>
                  <a:pt x="15371" y="28920"/>
                  <a:pt x="17267" y="28536"/>
                </a:cubicBezTo>
                <a:lnTo>
                  <a:pt x="84772" y="28536"/>
                </a:lnTo>
                <a:cubicBezTo>
                  <a:pt x="92576" y="30121"/>
                  <a:pt x="100192" y="25078"/>
                  <a:pt x="101778" y="17271"/>
                </a:cubicBezTo>
                <a:cubicBezTo>
                  <a:pt x="103365" y="9464"/>
                  <a:pt x="98317" y="1850"/>
                  <a:pt x="90513" y="265"/>
                </a:cubicBezTo>
                <a:cubicBezTo>
                  <a:pt x="88616" y="-120"/>
                  <a:pt x="86669" y="-120"/>
                  <a:pt x="84772" y="265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89" name="Freeform: Shape 588">
            <a:extLst>
              <a:ext uri="{FF2B5EF4-FFF2-40B4-BE49-F238E27FC236}">
                <a16:creationId xmlns:a16="http://schemas.microsoft.com/office/drawing/2014/main" id="{EDC5CAA1-D29D-E837-7E91-4663816C97F7}"/>
              </a:ext>
            </a:extLst>
          </p:cNvPr>
          <p:cNvSpPr/>
          <p:nvPr/>
        </p:nvSpPr>
        <p:spPr>
          <a:xfrm>
            <a:off x="4072148" y="1355797"/>
            <a:ext cx="95157" cy="29641"/>
          </a:xfrm>
          <a:custGeom>
            <a:avLst/>
            <a:gdLst>
              <a:gd name="connsiteX0" fmla="*/ 81301 w 95157"/>
              <a:gd name="connsiteY0" fmla="*/ -27 h 29641"/>
              <a:gd name="connsiteX1" fmla="*/ 13796 w 95157"/>
              <a:gd name="connsiteY1" fmla="*/ -27 h 29641"/>
              <a:gd name="connsiteX2" fmla="*/ 6 w 95157"/>
              <a:gd name="connsiteY2" fmla="*/ 15828 h 29641"/>
              <a:gd name="connsiteX3" fmla="*/ 13796 w 95157"/>
              <a:gd name="connsiteY3" fmla="*/ 29615 h 29641"/>
              <a:gd name="connsiteX4" fmla="*/ 81301 w 95157"/>
              <a:gd name="connsiteY4" fmla="*/ 29615 h 29641"/>
              <a:gd name="connsiteX5" fmla="*/ 95090 w 95157"/>
              <a:gd name="connsiteY5" fmla="*/ 13760 h 29641"/>
              <a:gd name="connsiteX6" fmla="*/ 81301 w 95157"/>
              <a:gd name="connsiteY6" fmla="*/ -27 h 29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157" h="29641">
                <a:moveTo>
                  <a:pt x="81301" y="-27"/>
                </a:moveTo>
                <a:lnTo>
                  <a:pt x="13796" y="-27"/>
                </a:lnTo>
                <a:cubicBezTo>
                  <a:pt x="5610" y="545"/>
                  <a:pt x="-564" y="7643"/>
                  <a:pt x="6" y="15828"/>
                </a:cubicBezTo>
                <a:cubicBezTo>
                  <a:pt x="525" y="23219"/>
                  <a:pt x="6403" y="29099"/>
                  <a:pt x="13796" y="29615"/>
                </a:cubicBezTo>
                <a:lnTo>
                  <a:pt x="81301" y="29615"/>
                </a:lnTo>
                <a:cubicBezTo>
                  <a:pt x="89487" y="29044"/>
                  <a:pt x="95660" y="21945"/>
                  <a:pt x="95090" y="13760"/>
                </a:cubicBezTo>
                <a:cubicBezTo>
                  <a:pt x="94571" y="6370"/>
                  <a:pt x="88693" y="489"/>
                  <a:pt x="81301" y="-27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90" name="Freeform: Shape 589">
            <a:extLst>
              <a:ext uri="{FF2B5EF4-FFF2-40B4-BE49-F238E27FC236}">
                <a16:creationId xmlns:a16="http://schemas.microsoft.com/office/drawing/2014/main" id="{17CA0412-BBAC-9D81-F2D3-AA545AF9E8F4}"/>
              </a:ext>
            </a:extLst>
          </p:cNvPr>
          <p:cNvSpPr/>
          <p:nvPr/>
        </p:nvSpPr>
        <p:spPr>
          <a:xfrm>
            <a:off x="4074290" y="1418542"/>
            <a:ext cx="94334" cy="28848"/>
          </a:xfrm>
          <a:custGeom>
            <a:avLst/>
            <a:gdLst>
              <a:gd name="connsiteX0" fmla="*/ 79879 w 94334"/>
              <a:gd name="connsiteY0" fmla="*/ -27 h 28848"/>
              <a:gd name="connsiteX1" fmla="*/ 14394 w 94334"/>
              <a:gd name="connsiteY1" fmla="*/ -27 h 28848"/>
              <a:gd name="connsiteX2" fmla="*/ -30 w 94334"/>
              <a:gd name="connsiteY2" fmla="*/ 14398 h 28848"/>
              <a:gd name="connsiteX3" fmla="*/ 14394 w 94334"/>
              <a:gd name="connsiteY3" fmla="*/ 28822 h 28848"/>
              <a:gd name="connsiteX4" fmla="*/ 79879 w 94334"/>
              <a:gd name="connsiteY4" fmla="*/ 28822 h 28848"/>
              <a:gd name="connsiteX5" fmla="*/ 94304 w 94334"/>
              <a:gd name="connsiteY5" fmla="*/ 14398 h 28848"/>
              <a:gd name="connsiteX6" fmla="*/ 79879 w 94334"/>
              <a:gd name="connsiteY6" fmla="*/ -27 h 28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334" h="28848">
                <a:moveTo>
                  <a:pt x="79879" y="-27"/>
                </a:moveTo>
                <a:lnTo>
                  <a:pt x="14394" y="-27"/>
                </a:lnTo>
                <a:cubicBezTo>
                  <a:pt x="6425" y="-27"/>
                  <a:pt x="-30" y="6431"/>
                  <a:pt x="-30" y="14398"/>
                </a:cubicBezTo>
                <a:cubicBezTo>
                  <a:pt x="-30" y="22364"/>
                  <a:pt x="6425" y="28822"/>
                  <a:pt x="14394" y="28822"/>
                </a:cubicBezTo>
                <a:lnTo>
                  <a:pt x="79879" y="28822"/>
                </a:lnTo>
                <a:cubicBezTo>
                  <a:pt x="87849" y="28822"/>
                  <a:pt x="94304" y="22364"/>
                  <a:pt x="94304" y="14398"/>
                </a:cubicBezTo>
                <a:cubicBezTo>
                  <a:pt x="94304" y="6431"/>
                  <a:pt x="87849" y="-27"/>
                  <a:pt x="79879" y="-27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91" name="Freeform: Shape 590">
            <a:extLst>
              <a:ext uri="{FF2B5EF4-FFF2-40B4-BE49-F238E27FC236}">
                <a16:creationId xmlns:a16="http://schemas.microsoft.com/office/drawing/2014/main" id="{AEAC6E00-C78E-DD03-E35E-2A9DED78ECB5}"/>
              </a:ext>
            </a:extLst>
          </p:cNvPr>
          <p:cNvSpPr/>
          <p:nvPr/>
        </p:nvSpPr>
        <p:spPr>
          <a:xfrm>
            <a:off x="3852225" y="1195074"/>
            <a:ext cx="214426" cy="440295"/>
          </a:xfrm>
          <a:custGeom>
            <a:avLst/>
            <a:gdLst>
              <a:gd name="connsiteX0" fmla="*/ 188210 w 214426"/>
              <a:gd name="connsiteY0" fmla="*/ 83455 h 440295"/>
              <a:gd name="connsiteX1" fmla="*/ 109598 w 214426"/>
              <a:gd name="connsiteY1" fmla="*/ 10 h 440295"/>
              <a:gd name="connsiteX2" fmla="*/ 26154 w 214426"/>
              <a:gd name="connsiteY2" fmla="*/ 78620 h 440295"/>
              <a:gd name="connsiteX3" fmla="*/ 26154 w 214426"/>
              <a:gd name="connsiteY3" fmla="*/ 83455 h 440295"/>
              <a:gd name="connsiteX4" fmla="*/ 26154 w 214426"/>
              <a:gd name="connsiteY4" fmla="*/ 265488 h 440295"/>
              <a:gd name="connsiteX5" fmla="*/ -25 w 214426"/>
              <a:gd name="connsiteY5" fmla="*/ 335806 h 440295"/>
              <a:gd name="connsiteX6" fmla="*/ 109966 w 214426"/>
              <a:gd name="connsiteY6" fmla="*/ 440232 h 440295"/>
              <a:gd name="connsiteX7" fmla="*/ 214389 w 214426"/>
              <a:gd name="connsiteY7" fmla="*/ 335806 h 440295"/>
              <a:gd name="connsiteX8" fmla="*/ 188210 w 214426"/>
              <a:gd name="connsiteY8" fmla="*/ 265488 h 440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4426" h="440295">
                <a:moveTo>
                  <a:pt x="188210" y="83455"/>
                </a:moveTo>
                <a:cubicBezTo>
                  <a:pt x="189544" y="38705"/>
                  <a:pt x="154349" y="1345"/>
                  <a:pt x="109598" y="10"/>
                </a:cubicBezTo>
                <a:cubicBezTo>
                  <a:pt x="64847" y="-1326"/>
                  <a:pt x="27489" y="33869"/>
                  <a:pt x="26154" y="78620"/>
                </a:cubicBezTo>
                <a:cubicBezTo>
                  <a:pt x="26104" y="80231"/>
                  <a:pt x="26104" y="81844"/>
                  <a:pt x="26154" y="83455"/>
                </a:cubicBezTo>
                <a:lnTo>
                  <a:pt x="26154" y="265488"/>
                </a:lnTo>
                <a:cubicBezTo>
                  <a:pt x="9047" y="284893"/>
                  <a:pt x="-278" y="309939"/>
                  <a:pt x="-25" y="335806"/>
                </a:cubicBezTo>
                <a:cubicBezTo>
                  <a:pt x="1511" y="395015"/>
                  <a:pt x="50755" y="441768"/>
                  <a:pt x="109966" y="440232"/>
                </a:cubicBezTo>
                <a:cubicBezTo>
                  <a:pt x="167013" y="438752"/>
                  <a:pt x="212911" y="392855"/>
                  <a:pt x="214389" y="335806"/>
                </a:cubicBezTo>
                <a:cubicBezTo>
                  <a:pt x="214678" y="309932"/>
                  <a:pt x="205346" y="284875"/>
                  <a:pt x="188210" y="265488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92" name="Freeform: Shape 591">
            <a:extLst>
              <a:ext uri="{FF2B5EF4-FFF2-40B4-BE49-F238E27FC236}">
                <a16:creationId xmlns:a16="http://schemas.microsoft.com/office/drawing/2014/main" id="{1BA34205-5262-995A-689C-95F93BE7D064}"/>
              </a:ext>
            </a:extLst>
          </p:cNvPr>
          <p:cNvSpPr/>
          <p:nvPr/>
        </p:nvSpPr>
        <p:spPr>
          <a:xfrm>
            <a:off x="3881149" y="1228068"/>
            <a:ext cx="156508" cy="380731"/>
          </a:xfrm>
          <a:custGeom>
            <a:avLst/>
            <a:gdLst>
              <a:gd name="connsiteX0" fmla="*/ 77862 w 156508"/>
              <a:gd name="connsiteY0" fmla="*/ 380702 h 380731"/>
              <a:gd name="connsiteX1" fmla="*/ -28 w 156508"/>
              <a:gd name="connsiteY1" fmla="*/ 301659 h 380731"/>
              <a:gd name="connsiteX2" fmla="*/ 21392 w 156508"/>
              <a:gd name="connsiteY2" fmla="*/ 248361 h 380731"/>
              <a:gd name="connsiteX3" fmla="*/ 25503 w 156508"/>
              <a:gd name="connsiteY3" fmla="*/ 237975 h 380731"/>
              <a:gd name="connsiteX4" fmla="*/ 25503 w 156508"/>
              <a:gd name="connsiteY4" fmla="*/ 50461 h 380731"/>
              <a:gd name="connsiteX5" fmla="*/ 79845 w 156508"/>
              <a:gd name="connsiteY5" fmla="*/ 10 h 380731"/>
              <a:gd name="connsiteX6" fmla="*/ 130294 w 156508"/>
              <a:gd name="connsiteY6" fmla="*/ 50461 h 380731"/>
              <a:gd name="connsiteX7" fmla="*/ 130294 w 156508"/>
              <a:gd name="connsiteY7" fmla="*/ 237975 h 380731"/>
              <a:gd name="connsiteX8" fmla="*/ 134477 w 156508"/>
              <a:gd name="connsiteY8" fmla="*/ 248361 h 380731"/>
              <a:gd name="connsiteX9" fmla="*/ 132753 w 156508"/>
              <a:gd name="connsiteY9" fmla="*/ 358705 h 380731"/>
              <a:gd name="connsiteX10" fmla="*/ 77862 w 156508"/>
              <a:gd name="connsiteY10" fmla="*/ 380702 h 38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6508" h="380731">
                <a:moveTo>
                  <a:pt x="77862" y="380702"/>
                </a:moveTo>
                <a:cubicBezTo>
                  <a:pt x="34525" y="380384"/>
                  <a:pt x="-346" y="344995"/>
                  <a:pt x="-28" y="301659"/>
                </a:cubicBezTo>
                <a:cubicBezTo>
                  <a:pt x="123" y="281825"/>
                  <a:pt x="7775" y="262781"/>
                  <a:pt x="21392" y="248361"/>
                </a:cubicBezTo>
                <a:cubicBezTo>
                  <a:pt x="24103" y="245591"/>
                  <a:pt x="25582" y="241849"/>
                  <a:pt x="25503" y="237975"/>
                </a:cubicBezTo>
                <a:lnTo>
                  <a:pt x="25503" y="50461"/>
                </a:lnTo>
                <a:cubicBezTo>
                  <a:pt x="26577" y="21524"/>
                  <a:pt x="50903" y="-1064"/>
                  <a:pt x="79845" y="10"/>
                </a:cubicBezTo>
                <a:cubicBezTo>
                  <a:pt x="107273" y="1028"/>
                  <a:pt x="129277" y="23030"/>
                  <a:pt x="130294" y="50461"/>
                </a:cubicBezTo>
                <a:lnTo>
                  <a:pt x="130294" y="237975"/>
                </a:lnTo>
                <a:cubicBezTo>
                  <a:pt x="130186" y="241868"/>
                  <a:pt x="131700" y="245632"/>
                  <a:pt x="134477" y="248361"/>
                </a:cubicBezTo>
                <a:cubicBezTo>
                  <a:pt x="164472" y="279308"/>
                  <a:pt x="163700" y="328711"/>
                  <a:pt x="132753" y="358705"/>
                </a:cubicBezTo>
                <a:cubicBezTo>
                  <a:pt x="118048" y="372954"/>
                  <a:pt x="98337" y="380855"/>
                  <a:pt x="77862" y="380702"/>
                </a:cubicBezTo>
                <a:close/>
              </a:path>
            </a:pathLst>
          </a:custGeom>
          <a:solidFill>
            <a:srgbClr val="FFFFFF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93" name="Freeform: Shape 592">
            <a:extLst>
              <a:ext uri="{FF2B5EF4-FFF2-40B4-BE49-F238E27FC236}">
                <a16:creationId xmlns:a16="http://schemas.microsoft.com/office/drawing/2014/main" id="{48414C98-077E-47FB-BD40-2EE9E35E95FD}"/>
              </a:ext>
            </a:extLst>
          </p:cNvPr>
          <p:cNvSpPr/>
          <p:nvPr/>
        </p:nvSpPr>
        <p:spPr>
          <a:xfrm>
            <a:off x="3908773" y="1330316"/>
            <a:ext cx="101329" cy="249884"/>
          </a:xfrm>
          <a:custGeom>
            <a:avLst/>
            <a:gdLst>
              <a:gd name="connsiteX0" fmla="*/ 75119 w 101329"/>
              <a:gd name="connsiteY0" fmla="*/ 154334 h 249884"/>
              <a:gd name="connsiteX1" fmla="*/ 75769 w 101329"/>
              <a:gd name="connsiteY1" fmla="*/ 25454 h 249884"/>
              <a:gd name="connsiteX2" fmla="*/ 52964 w 101329"/>
              <a:gd name="connsiteY2" fmla="*/ 10 h 249884"/>
              <a:gd name="connsiteX3" fmla="*/ 27520 w 101329"/>
              <a:gd name="connsiteY3" fmla="*/ 22815 h 249884"/>
              <a:gd name="connsiteX4" fmla="*/ 27520 w 101329"/>
              <a:gd name="connsiteY4" fmla="*/ 25454 h 249884"/>
              <a:gd name="connsiteX5" fmla="*/ 26149 w 101329"/>
              <a:gd name="connsiteY5" fmla="*/ 154334 h 249884"/>
              <a:gd name="connsiteX6" fmla="*/ -30 w 101329"/>
              <a:gd name="connsiteY6" fmla="*/ 199193 h 249884"/>
              <a:gd name="connsiteX7" fmla="*/ 50634 w 101329"/>
              <a:gd name="connsiteY7" fmla="*/ 249858 h 249884"/>
              <a:gd name="connsiteX8" fmla="*/ 101299 w 101329"/>
              <a:gd name="connsiteY8" fmla="*/ 199193 h 249884"/>
              <a:gd name="connsiteX9" fmla="*/ 75119 w 101329"/>
              <a:gd name="connsiteY9" fmla="*/ 154334 h 249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1329" h="249884">
                <a:moveTo>
                  <a:pt x="75119" y="154334"/>
                </a:moveTo>
                <a:lnTo>
                  <a:pt x="75769" y="25454"/>
                </a:lnTo>
                <a:cubicBezTo>
                  <a:pt x="76497" y="12131"/>
                  <a:pt x="66285" y="739"/>
                  <a:pt x="52964" y="10"/>
                </a:cubicBezTo>
                <a:cubicBezTo>
                  <a:pt x="39643" y="-718"/>
                  <a:pt x="28248" y="9492"/>
                  <a:pt x="27520" y="22815"/>
                </a:cubicBezTo>
                <a:cubicBezTo>
                  <a:pt x="27469" y="23694"/>
                  <a:pt x="27469" y="24575"/>
                  <a:pt x="27520" y="25454"/>
                </a:cubicBezTo>
                <a:lnTo>
                  <a:pt x="26149" y="154334"/>
                </a:lnTo>
                <a:cubicBezTo>
                  <a:pt x="10002" y="163502"/>
                  <a:pt x="6" y="180624"/>
                  <a:pt x="-30" y="199193"/>
                </a:cubicBezTo>
                <a:cubicBezTo>
                  <a:pt x="-30" y="227174"/>
                  <a:pt x="22652" y="249858"/>
                  <a:pt x="50634" y="249858"/>
                </a:cubicBezTo>
                <a:cubicBezTo>
                  <a:pt x="78617" y="249858"/>
                  <a:pt x="101299" y="227174"/>
                  <a:pt x="101299" y="199193"/>
                </a:cubicBezTo>
                <a:cubicBezTo>
                  <a:pt x="101263" y="180624"/>
                  <a:pt x="91267" y="163502"/>
                  <a:pt x="75119" y="154334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94" name="Freeform: Shape 593">
            <a:extLst>
              <a:ext uri="{FF2B5EF4-FFF2-40B4-BE49-F238E27FC236}">
                <a16:creationId xmlns:a16="http://schemas.microsoft.com/office/drawing/2014/main" id="{FC09BDB6-7830-9B81-CEB0-3204F9120644}"/>
              </a:ext>
            </a:extLst>
          </p:cNvPr>
          <p:cNvSpPr/>
          <p:nvPr/>
        </p:nvSpPr>
        <p:spPr>
          <a:xfrm>
            <a:off x="5505310" y="1247526"/>
            <a:ext cx="257182" cy="339937"/>
          </a:xfrm>
          <a:custGeom>
            <a:avLst/>
            <a:gdLst>
              <a:gd name="connsiteX0" fmla="*/ 238545 w 257182"/>
              <a:gd name="connsiteY0" fmla="*/ 11747 h 339937"/>
              <a:gd name="connsiteX1" fmla="*/ 177170 w 257182"/>
              <a:gd name="connsiteY1" fmla="*/ 11747 h 339937"/>
              <a:gd name="connsiteX2" fmla="*/ 177170 w 257182"/>
              <a:gd name="connsiteY2" fmla="*/ 7564 h 339937"/>
              <a:gd name="connsiteX3" fmla="*/ 168227 w 257182"/>
              <a:gd name="connsiteY3" fmla="*/ -9 h 339937"/>
              <a:gd name="connsiteX4" fmla="*/ 88894 w 257182"/>
              <a:gd name="connsiteY4" fmla="*/ -9 h 339937"/>
              <a:gd name="connsiteX5" fmla="*/ 80023 w 257182"/>
              <a:gd name="connsiteY5" fmla="*/ 7564 h 339937"/>
              <a:gd name="connsiteX6" fmla="*/ 80023 w 257182"/>
              <a:gd name="connsiteY6" fmla="*/ 11747 h 339937"/>
              <a:gd name="connsiteX7" fmla="*/ 19298 w 257182"/>
              <a:gd name="connsiteY7" fmla="*/ 11747 h 339937"/>
              <a:gd name="connsiteX8" fmla="*/ -23 w 257182"/>
              <a:gd name="connsiteY8" fmla="*/ 29461 h 339937"/>
              <a:gd name="connsiteX9" fmla="*/ -30 w 257182"/>
              <a:gd name="connsiteY9" fmla="*/ 29633 h 339937"/>
              <a:gd name="connsiteX10" fmla="*/ -30 w 257182"/>
              <a:gd name="connsiteY10" fmla="*/ 321938 h 339937"/>
              <a:gd name="connsiteX11" fmla="*/ 19204 w 257182"/>
              <a:gd name="connsiteY11" fmla="*/ 339900 h 339937"/>
              <a:gd name="connsiteX12" fmla="*/ 19298 w 257182"/>
              <a:gd name="connsiteY12" fmla="*/ 339896 h 339937"/>
              <a:gd name="connsiteX13" fmla="*/ 238545 w 257182"/>
              <a:gd name="connsiteY13" fmla="*/ 339896 h 339937"/>
              <a:gd name="connsiteX14" fmla="*/ 257152 w 257182"/>
              <a:gd name="connsiteY14" fmla="*/ 321938 h 339937"/>
              <a:gd name="connsiteX15" fmla="*/ 257152 w 257182"/>
              <a:gd name="connsiteY15" fmla="*/ 29633 h 339937"/>
              <a:gd name="connsiteX16" fmla="*/ 238545 w 257182"/>
              <a:gd name="connsiteY16" fmla="*/ 11747 h 339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57182" h="339937">
                <a:moveTo>
                  <a:pt x="238545" y="11747"/>
                </a:moveTo>
                <a:lnTo>
                  <a:pt x="177170" y="11747"/>
                </a:lnTo>
                <a:lnTo>
                  <a:pt x="177170" y="7564"/>
                </a:lnTo>
                <a:cubicBezTo>
                  <a:pt x="176716" y="3044"/>
                  <a:pt x="172764" y="-304"/>
                  <a:pt x="168227" y="-9"/>
                </a:cubicBezTo>
                <a:lnTo>
                  <a:pt x="88894" y="-9"/>
                </a:lnTo>
                <a:cubicBezTo>
                  <a:pt x="84387" y="-263"/>
                  <a:pt x="80478" y="3074"/>
                  <a:pt x="80023" y="7564"/>
                </a:cubicBezTo>
                <a:lnTo>
                  <a:pt x="80023" y="11747"/>
                </a:lnTo>
                <a:lnTo>
                  <a:pt x="19298" y="11747"/>
                </a:lnTo>
                <a:cubicBezTo>
                  <a:pt x="9071" y="11303"/>
                  <a:pt x="424" y="19234"/>
                  <a:pt x="-23" y="29461"/>
                </a:cubicBezTo>
                <a:cubicBezTo>
                  <a:pt x="-23" y="29518"/>
                  <a:pt x="-30" y="29575"/>
                  <a:pt x="-30" y="29633"/>
                </a:cubicBezTo>
                <a:lnTo>
                  <a:pt x="-30" y="321938"/>
                </a:lnTo>
                <a:cubicBezTo>
                  <a:pt x="323" y="332209"/>
                  <a:pt x="8927" y="340251"/>
                  <a:pt x="19204" y="339900"/>
                </a:cubicBezTo>
                <a:cubicBezTo>
                  <a:pt x="19233" y="339899"/>
                  <a:pt x="19262" y="339898"/>
                  <a:pt x="19298" y="339896"/>
                </a:cubicBezTo>
                <a:lnTo>
                  <a:pt x="238545" y="339896"/>
                </a:lnTo>
                <a:cubicBezTo>
                  <a:pt x="248606" y="339979"/>
                  <a:pt x="256878" y="331993"/>
                  <a:pt x="257152" y="321938"/>
                </a:cubicBezTo>
                <a:lnTo>
                  <a:pt x="257152" y="29633"/>
                </a:lnTo>
                <a:cubicBezTo>
                  <a:pt x="256878" y="19589"/>
                  <a:pt x="248591" y="11625"/>
                  <a:pt x="238545" y="11747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95" name="Freeform: Shape 594">
            <a:extLst>
              <a:ext uri="{FF2B5EF4-FFF2-40B4-BE49-F238E27FC236}">
                <a16:creationId xmlns:a16="http://schemas.microsoft.com/office/drawing/2014/main" id="{9D65A97A-2159-D9E4-070D-3EB78D134AC8}"/>
              </a:ext>
            </a:extLst>
          </p:cNvPr>
          <p:cNvSpPr/>
          <p:nvPr/>
        </p:nvSpPr>
        <p:spPr>
          <a:xfrm>
            <a:off x="5526729" y="1279133"/>
            <a:ext cx="214415" cy="288482"/>
          </a:xfrm>
          <a:custGeom>
            <a:avLst/>
            <a:gdLst>
              <a:gd name="connsiteX0" fmla="*/ 214385 w 214415"/>
              <a:gd name="connsiteY0" fmla="*/ 288456 h 288482"/>
              <a:gd name="connsiteX1" fmla="*/ -30 w 214415"/>
              <a:gd name="connsiteY1" fmla="*/ 288456 h 288482"/>
              <a:gd name="connsiteX2" fmla="*/ -30 w 214415"/>
              <a:gd name="connsiteY2" fmla="*/ -27 h 288482"/>
              <a:gd name="connsiteX3" fmla="*/ 58604 w 214415"/>
              <a:gd name="connsiteY3" fmla="*/ -27 h 288482"/>
              <a:gd name="connsiteX4" fmla="*/ 58604 w 214415"/>
              <a:gd name="connsiteY4" fmla="*/ 2065 h 288482"/>
              <a:gd name="connsiteX5" fmla="*/ 67244 w 214415"/>
              <a:gd name="connsiteY5" fmla="*/ 10295 h 288482"/>
              <a:gd name="connsiteX6" fmla="*/ 67474 w 214415"/>
              <a:gd name="connsiteY6" fmla="*/ 10287 h 288482"/>
              <a:gd name="connsiteX7" fmla="*/ 146807 w 214415"/>
              <a:gd name="connsiteY7" fmla="*/ 10287 h 288482"/>
              <a:gd name="connsiteX8" fmla="*/ 155743 w 214415"/>
              <a:gd name="connsiteY8" fmla="*/ 2225 h 288482"/>
              <a:gd name="connsiteX9" fmla="*/ 155751 w 214415"/>
              <a:gd name="connsiteY9" fmla="*/ 2065 h 288482"/>
              <a:gd name="connsiteX10" fmla="*/ 155751 w 214415"/>
              <a:gd name="connsiteY10" fmla="*/ -27 h 288482"/>
              <a:gd name="connsiteX11" fmla="*/ 214385 w 214415"/>
              <a:gd name="connsiteY11" fmla="*/ -27 h 28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4415" h="288482">
                <a:moveTo>
                  <a:pt x="214385" y="288456"/>
                </a:moveTo>
                <a:lnTo>
                  <a:pt x="-30" y="288456"/>
                </a:lnTo>
                <a:lnTo>
                  <a:pt x="-30" y="-27"/>
                </a:lnTo>
                <a:lnTo>
                  <a:pt x="58604" y="-27"/>
                </a:lnTo>
                <a:lnTo>
                  <a:pt x="58604" y="2065"/>
                </a:lnTo>
                <a:cubicBezTo>
                  <a:pt x="58719" y="6724"/>
                  <a:pt x="62585" y="10409"/>
                  <a:pt x="67244" y="10295"/>
                </a:cubicBezTo>
                <a:cubicBezTo>
                  <a:pt x="67323" y="10294"/>
                  <a:pt x="67395" y="10290"/>
                  <a:pt x="67474" y="10287"/>
                </a:cubicBezTo>
                <a:lnTo>
                  <a:pt x="146807" y="10287"/>
                </a:lnTo>
                <a:cubicBezTo>
                  <a:pt x="151502" y="10528"/>
                  <a:pt x="155505" y="6919"/>
                  <a:pt x="155743" y="2225"/>
                </a:cubicBezTo>
                <a:cubicBezTo>
                  <a:pt x="155743" y="2172"/>
                  <a:pt x="155751" y="2118"/>
                  <a:pt x="155751" y="2065"/>
                </a:cubicBezTo>
                <a:lnTo>
                  <a:pt x="155751" y="-27"/>
                </a:lnTo>
                <a:lnTo>
                  <a:pt x="214385" y="-27"/>
                </a:lnTo>
                <a:close/>
              </a:path>
            </a:pathLst>
          </a:custGeom>
          <a:solidFill>
            <a:srgbClr val="FEFEFE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96" name="Freeform: Shape 595">
            <a:extLst>
              <a:ext uri="{FF2B5EF4-FFF2-40B4-BE49-F238E27FC236}">
                <a16:creationId xmlns:a16="http://schemas.microsoft.com/office/drawing/2014/main" id="{CC521AD9-B20F-B26C-A9B3-72CC8154211C}"/>
              </a:ext>
            </a:extLst>
          </p:cNvPr>
          <p:cNvSpPr/>
          <p:nvPr/>
        </p:nvSpPr>
        <p:spPr>
          <a:xfrm>
            <a:off x="5564737" y="1382554"/>
            <a:ext cx="37358" cy="37358"/>
          </a:xfrm>
          <a:custGeom>
            <a:avLst/>
            <a:gdLst>
              <a:gd name="connsiteX0" fmla="*/ 37328 w 37358"/>
              <a:gd name="connsiteY0" fmla="*/ 18725 h 37358"/>
              <a:gd name="connsiteX1" fmla="*/ 18721 w 37358"/>
              <a:gd name="connsiteY1" fmla="*/ -26 h 37358"/>
              <a:gd name="connsiteX2" fmla="*/ -30 w 37358"/>
              <a:gd name="connsiteY2" fmla="*/ 18581 h 37358"/>
              <a:gd name="connsiteX3" fmla="*/ 18577 w 37358"/>
              <a:gd name="connsiteY3" fmla="*/ 37332 h 37358"/>
              <a:gd name="connsiteX4" fmla="*/ 18721 w 37358"/>
              <a:gd name="connsiteY4" fmla="*/ 37332 h 37358"/>
              <a:gd name="connsiteX5" fmla="*/ 37328 w 37358"/>
              <a:gd name="connsiteY5" fmla="*/ 18869 h 37358"/>
              <a:gd name="connsiteX6" fmla="*/ 37328 w 37358"/>
              <a:gd name="connsiteY6" fmla="*/ 18725 h 37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58" h="37358">
                <a:moveTo>
                  <a:pt x="37328" y="18725"/>
                </a:moveTo>
                <a:cubicBezTo>
                  <a:pt x="37364" y="8409"/>
                  <a:pt x="29034" y="14"/>
                  <a:pt x="18721" y="-26"/>
                </a:cubicBezTo>
                <a:cubicBezTo>
                  <a:pt x="8408" y="-66"/>
                  <a:pt x="13" y="8265"/>
                  <a:pt x="-30" y="18581"/>
                </a:cubicBezTo>
                <a:cubicBezTo>
                  <a:pt x="-66" y="28897"/>
                  <a:pt x="8263" y="37292"/>
                  <a:pt x="18577" y="37332"/>
                </a:cubicBezTo>
                <a:cubicBezTo>
                  <a:pt x="18627" y="37332"/>
                  <a:pt x="18671" y="37332"/>
                  <a:pt x="18721" y="37332"/>
                </a:cubicBezTo>
                <a:cubicBezTo>
                  <a:pt x="28955" y="37372"/>
                  <a:pt x="37285" y="29106"/>
                  <a:pt x="37328" y="18869"/>
                </a:cubicBezTo>
                <a:cubicBezTo>
                  <a:pt x="37328" y="18822"/>
                  <a:pt x="37328" y="18773"/>
                  <a:pt x="37328" y="18725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97" name="Freeform: Shape 596">
            <a:extLst>
              <a:ext uri="{FF2B5EF4-FFF2-40B4-BE49-F238E27FC236}">
                <a16:creationId xmlns:a16="http://schemas.microsoft.com/office/drawing/2014/main" id="{58A4BFC1-E341-FB19-AD41-095F2415C7B2}"/>
              </a:ext>
            </a:extLst>
          </p:cNvPr>
          <p:cNvSpPr/>
          <p:nvPr/>
        </p:nvSpPr>
        <p:spPr>
          <a:xfrm>
            <a:off x="5615629" y="1390916"/>
            <a:ext cx="84767" cy="21424"/>
          </a:xfrm>
          <a:custGeom>
            <a:avLst/>
            <a:gdLst>
              <a:gd name="connsiteX0" fmla="*/ 73774 w 84767"/>
              <a:gd name="connsiteY0" fmla="*/ -23 h 21424"/>
              <a:gd name="connsiteX1" fmla="*/ 10308 w 84767"/>
              <a:gd name="connsiteY1" fmla="*/ -23 h 21424"/>
              <a:gd name="connsiteX2" fmla="*/ -5 w 84767"/>
              <a:gd name="connsiteY2" fmla="*/ 9998 h 21424"/>
              <a:gd name="connsiteX3" fmla="*/ -5 w 84767"/>
              <a:gd name="connsiteY3" fmla="*/ 10363 h 21424"/>
              <a:gd name="connsiteX4" fmla="*/ 9558 w 84767"/>
              <a:gd name="connsiteY4" fmla="*/ 21372 h 21424"/>
              <a:gd name="connsiteX5" fmla="*/ 10308 w 84767"/>
              <a:gd name="connsiteY5" fmla="*/ 21397 h 21424"/>
              <a:gd name="connsiteX6" fmla="*/ 73774 w 84767"/>
              <a:gd name="connsiteY6" fmla="*/ 21397 h 21424"/>
              <a:gd name="connsiteX7" fmla="*/ 84737 w 84767"/>
              <a:gd name="connsiteY7" fmla="*/ 10726 h 21424"/>
              <a:gd name="connsiteX8" fmla="*/ 84737 w 84767"/>
              <a:gd name="connsiteY8" fmla="*/ 10363 h 21424"/>
              <a:gd name="connsiteX9" fmla="*/ 73782 w 84767"/>
              <a:gd name="connsiteY9" fmla="*/ -23 h 21424"/>
              <a:gd name="connsiteX10" fmla="*/ 73774 w 84767"/>
              <a:gd name="connsiteY10" fmla="*/ -23 h 21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767" h="21424">
                <a:moveTo>
                  <a:pt x="73774" y="-23"/>
                </a:moveTo>
                <a:lnTo>
                  <a:pt x="10308" y="-23"/>
                </a:lnTo>
                <a:cubicBezTo>
                  <a:pt x="4690" y="-104"/>
                  <a:pt x="74" y="4383"/>
                  <a:pt x="-5" y="9998"/>
                </a:cubicBezTo>
                <a:cubicBezTo>
                  <a:pt x="-5" y="10120"/>
                  <a:pt x="-5" y="10241"/>
                  <a:pt x="-5" y="10363"/>
                </a:cubicBezTo>
                <a:cubicBezTo>
                  <a:pt x="-402" y="16044"/>
                  <a:pt x="3882" y="20974"/>
                  <a:pt x="9558" y="21372"/>
                </a:cubicBezTo>
                <a:cubicBezTo>
                  <a:pt x="9811" y="21389"/>
                  <a:pt x="10056" y="21398"/>
                  <a:pt x="10308" y="21397"/>
                </a:cubicBezTo>
                <a:lnTo>
                  <a:pt x="73774" y="21397"/>
                </a:lnTo>
                <a:cubicBezTo>
                  <a:pt x="79746" y="21478"/>
                  <a:pt x="84658" y="16701"/>
                  <a:pt x="84737" y="10726"/>
                </a:cubicBezTo>
                <a:cubicBezTo>
                  <a:pt x="84737" y="10605"/>
                  <a:pt x="84737" y="10484"/>
                  <a:pt x="84737" y="10363"/>
                </a:cubicBezTo>
                <a:cubicBezTo>
                  <a:pt x="84578" y="4470"/>
                  <a:pt x="79674" y="-180"/>
                  <a:pt x="73782" y="-23"/>
                </a:cubicBezTo>
                <a:cubicBezTo>
                  <a:pt x="73782" y="-23"/>
                  <a:pt x="73774" y="-23"/>
                  <a:pt x="73774" y="-23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98" name="Freeform: Shape 597">
            <a:extLst>
              <a:ext uri="{FF2B5EF4-FFF2-40B4-BE49-F238E27FC236}">
                <a16:creationId xmlns:a16="http://schemas.microsoft.com/office/drawing/2014/main" id="{70B10EF2-2E17-92A6-E427-1DB6B283B515}"/>
              </a:ext>
            </a:extLst>
          </p:cNvPr>
          <p:cNvSpPr/>
          <p:nvPr/>
        </p:nvSpPr>
        <p:spPr>
          <a:xfrm>
            <a:off x="5564737" y="1439096"/>
            <a:ext cx="37358" cy="37358"/>
          </a:xfrm>
          <a:custGeom>
            <a:avLst/>
            <a:gdLst>
              <a:gd name="connsiteX0" fmla="*/ 37328 w 37358"/>
              <a:gd name="connsiteY0" fmla="*/ 18653 h 37358"/>
              <a:gd name="connsiteX1" fmla="*/ 18649 w 37358"/>
              <a:gd name="connsiteY1" fmla="*/ -27 h 37358"/>
              <a:gd name="connsiteX2" fmla="*/ -30 w 37358"/>
              <a:gd name="connsiteY2" fmla="*/ 18653 h 37358"/>
              <a:gd name="connsiteX3" fmla="*/ 18649 w 37358"/>
              <a:gd name="connsiteY3" fmla="*/ 37332 h 37358"/>
              <a:gd name="connsiteX4" fmla="*/ 18721 w 37358"/>
              <a:gd name="connsiteY4" fmla="*/ 37332 h 37358"/>
              <a:gd name="connsiteX5" fmla="*/ 37328 w 37358"/>
              <a:gd name="connsiteY5" fmla="*/ 18870 h 37358"/>
              <a:gd name="connsiteX6" fmla="*/ 37328 w 37358"/>
              <a:gd name="connsiteY6" fmla="*/ 18653 h 37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58" h="37358">
                <a:moveTo>
                  <a:pt x="37328" y="18653"/>
                </a:moveTo>
                <a:cubicBezTo>
                  <a:pt x="37328" y="8336"/>
                  <a:pt x="28962" y="-27"/>
                  <a:pt x="18649" y="-27"/>
                </a:cubicBezTo>
                <a:cubicBezTo>
                  <a:pt x="8335" y="-27"/>
                  <a:pt x="-30" y="8336"/>
                  <a:pt x="-30" y="18653"/>
                </a:cubicBezTo>
                <a:cubicBezTo>
                  <a:pt x="-30" y="28970"/>
                  <a:pt x="8335" y="37332"/>
                  <a:pt x="18649" y="37332"/>
                </a:cubicBezTo>
                <a:cubicBezTo>
                  <a:pt x="18671" y="37332"/>
                  <a:pt x="18699" y="37332"/>
                  <a:pt x="18721" y="37332"/>
                </a:cubicBezTo>
                <a:cubicBezTo>
                  <a:pt x="28955" y="37372"/>
                  <a:pt x="37292" y="29107"/>
                  <a:pt x="37328" y="18870"/>
                </a:cubicBezTo>
                <a:cubicBezTo>
                  <a:pt x="37328" y="18798"/>
                  <a:pt x="37328" y="18725"/>
                  <a:pt x="37328" y="18653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99" name="Freeform: Shape 598">
            <a:extLst>
              <a:ext uri="{FF2B5EF4-FFF2-40B4-BE49-F238E27FC236}">
                <a16:creationId xmlns:a16="http://schemas.microsoft.com/office/drawing/2014/main" id="{D8BFE1D7-07BC-00D6-BFB1-EDE927163046}"/>
              </a:ext>
            </a:extLst>
          </p:cNvPr>
          <p:cNvSpPr/>
          <p:nvPr/>
        </p:nvSpPr>
        <p:spPr>
          <a:xfrm>
            <a:off x="5615623" y="1447458"/>
            <a:ext cx="84773" cy="21424"/>
          </a:xfrm>
          <a:custGeom>
            <a:avLst/>
            <a:gdLst>
              <a:gd name="connsiteX0" fmla="*/ 73780 w 84773"/>
              <a:gd name="connsiteY0" fmla="*/ -22 h 21424"/>
              <a:gd name="connsiteX1" fmla="*/ 10314 w 84773"/>
              <a:gd name="connsiteY1" fmla="*/ -22 h 21424"/>
              <a:gd name="connsiteX2" fmla="*/ 1 w 84773"/>
              <a:gd name="connsiteY2" fmla="*/ 9853 h 21424"/>
              <a:gd name="connsiteX3" fmla="*/ 1 w 84773"/>
              <a:gd name="connsiteY3" fmla="*/ 10291 h 21424"/>
              <a:gd name="connsiteX4" fmla="*/ 9492 w 84773"/>
              <a:gd name="connsiteY4" fmla="*/ 21367 h 21424"/>
              <a:gd name="connsiteX5" fmla="*/ 10314 w 84773"/>
              <a:gd name="connsiteY5" fmla="*/ 21397 h 21424"/>
              <a:gd name="connsiteX6" fmla="*/ 73780 w 84773"/>
              <a:gd name="connsiteY6" fmla="*/ 21397 h 21424"/>
              <a:gd name="connsiteX7" fmla="*/ 84743 w 84773"/>
              <a:gd name="connsiteY7" fmla="*/ 10581 h 21424"/>
              <a:gd name="connsiteX8" fmla="*/ 84743 w 84773"/>
              <a:gd name="connsiteY8" fmla="*/ 10291 h 21424"/>
              <a:gd name="connsiteX9" fmla="*/ 73780 w 84773"/>
              <a:gd name="connsiteY9" fmla="*/ -22 h 21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4773" h="21424">
                <a:moveTo>
                  <a:pt x="73780" y="-22"/>
                </a:moveTo>
                <a:lnTo>
                  <a:pt x="10314" y="-22"/>
                </a:lnTo>
                <a:cubicBezTo>
                  <a:pt x="4739" y="-144"/>
                  <a:pt x="123" y="4278"/>
                  <a:pt x="1" y="9853"/>
                </a:cubicBezTo>
                <a:cubicBezTo>
                  <a:pt x="1" y="9999"/>
                  <a:pt x="1" y="10145"/>
                  <a:pt x="1" y="10291"/>
                </a:cubicBezTo>
                <a:cubicBezTo>
                  <a:pt x="-439" y="15970"/>
                  <a:pt x="3809" y="20929"/>
                  <a:pt x="9492" y="21367"/>
                </a:cubicBezTo>
                <a:cubicBezTo>
                  <a:pt x="9766" y="21388"/>
                  <a:pt x="10040" y="21398"/>
                  <a:pt x="10314" y="21397"/>
                </a:cubicBezTo>
                <a:lnTo>
                  <a:pt x="73780" y="21397"/>
                </a:lnTo>
                <a:cubicBezTo>
                  <a:pt x="79795" y="21438"/>
                  <a:pt x="84707" y="16596"/>
                  <a:pt x="84743" y="10581"/>
                </a:cubicBezTo>
                <a:cubicBezTo>
                  <a:pt x="84743" y="10485"/>
                  <a:pt x="84743" y="10387"/>
                  <a:pt x="84743" y="10291"/>
                </a:cubicBezTo>
                <a:cubicBezTo>
                  <a:pt x="84548" y="4423"/>
                  <a:pt x="79651" y="-185"/>
                  <a:pt x="73780" y="-22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600" name="Freeform: Shape 599">
            <a:extLst>
              <a:ext uri="{FF2B5EF4-FFF2-40B4-BE49-F238E27FC236}">
                <a16:creationId xmlns:a16="http://schemas.microsoft.com/office/drawing/2014/main" id="{F8D3C269-78BA-EE31-EB7A-B401E8585477}"/>
              </a:ext>
            </a:extLst>
          </p:cNvPr>
          <p:cNvSpPr/>
          <p:nvPr/>
        </p:nvSpPr>
        <p:spPr>
          <a:xfrm>
            <a:off x="5564737" y="1330122"/>
            <a:ext cx="37358" cy="37358"/>
          </a:xfrm>
          <a:custGeom>
            <a:avLst/>
            <a:gdLst>
              <a:gd name="connsiteX0" fmla="*/ 37328 w 37358"/>
              <a:gd name="connsiteY0" fmla="*/ 18725 h 37358"/>
              <a:gd name="connsiteX1" fmla="*/ 18721 w 37358"/>
              <a:gd name="connsiteY1" fmla="*/ -26 h 37358"/>
              <a:gd name="connsiteX2" fmla="*/ -30 w 37358"/>
              <a:gd name="connsiteY2" fmla="*/ 18581 h 37358"/>
              <a:gd name="connsiteX3" fmla="*/ 18577 w 37358"/>
              <a:gd name="connsiteY3" fmla="*/ 37332 h 37358"/>
              <a:gd name="connsiteX4" fmla="*/ 18721 w 37358"/>
              <a:gd name="connsiteY4" fmla="*/ 37332 h 37358"/>
              <a:gd name="connsiteX5" fmla="*/ 37328 w 37358"/>
              <a:gd name="connsiteY5" fmla="*/ 18869 h 37358"/>
              <a:gd name="connsiteX6" fmla="*/ 37328 w 37358"/>
              <a:gd name="connsiteY6" fmla="*/ 18725 h 37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58" h="37358">
                <a:moveTo>
                  <a:pt x="37328" y="18725"/>
                </a:moveTo>
                <a:cubicBezTo>
                  <a:pt x="37364" y="8409"/>
                  <a:pt x="29034" y="14"/>
                  <a:pt x="18721" y="-26"/>
                </a:cubicBezTo>
                <a:cubicBezTo>
                  <a:pt x="8408" y="-66"/>
                  <a:pt x="13" y="8265"/>
                  <a:pt x="-30" y="18581"/>
                </a:cubicBezTo>
                <a:cubicBezTo>
                  <a:pt x="-66" y="28897"/>
                  <a:pt x="8263" y="37292"/>
                  <a:pt x="18577" y="37332"/>
                </a:cubicBezTo>
                <a:cubicBezTo>
                  <a:pt x="18627" y="37332"/>
                  <a:pt x="18671" y="37332"/>
                  <a:pt x="18721" y="37332"/>
                </a:cubicBezTo>
                <a:cubicBezTo>
                  <a:pt x="28955" y="37372"/>
                  <a:pt x="37285" y="29106"/>
                  <a:pt x="37328" y="18869"/>
                </a:cubicBezTo>
                <a:cubicBezTo>
                  <a:pt x="37328" y="18822"/>
                  <a:pt x="37328" y="18773"/>
                  <a:pt x="37328" y="18725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601" name="Freeform: Shape 600">
            <a:extLst>
              <a:ext uri="{FF2B5EF4-FFF2-40B4-BE49-F238E27FC236}">
                <a16:creationId xmlns:a16="http://schemas.microsoft.com/office/drawing/2014/main" id="{7DFAA02F-F21F-030F-480F-803EB053D362}"/>
              </a:ext>
            </a:extLst>
          </p:cNvPr>
          <p:cNvSpPr/>
          <p:nvPr/>
        </p:nvSpPr>
        <p:spPr>
          <a:xfrm>
            <a:off x="5564737" y="1494197"/>
            <a:ext cx="37358" cy="37360"/>
          </a:xfrm>
          <a:custGeom>
            <a:avLst/>
            <a:gdLst>
              <a:gd name="connsiteX0" fmla="*/ 37328 w 37358"/>
              <a:gd name="connsiteY0" fmla="*/ 18724 h 37360"/>
              <a:gd name="connsiteX1" fmla="*/ 18721 w 37358"/>
              <a:gd name="connsiteY1" fmla="*/ -26 h 37360"/>
              <a:gd name="connsiteX2" fmla="*/ -30 w 37358"/>
              <a:gd name="connsiteY2" fmla="*/ 18581 h 37360"/>
              <a:gd name="connsiteX3" fmla="*/ 18505 w 37358"/>
              <a:gd name="connsiteY3" fmla="*/ 37331 h 37360"/>
              <a:gd name="connsiteX4" fmla="*/ 37328 w 37358"/>
              <a:gd name="connsiteY4" fmla="*/ 19087 h 37360"/>
              <a:gd name="connsiteX5" fmla="*/ 37328 w 37358"/>
              <a:gd name="connsiteY5" fmla="*/ 18724 h 37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358" h="37360">
                <a:moveTo>
                  <a:pt x="37328" y="18724"/>
                </a:moveTo>
                <a:cubicBezTo>
                  <a:pt x="37364" y="8408"/>
                  <a:pt x="29034" y="13"/>
                  <a:pt x="18721" y="-26"/>
                </a:cubicBezTo>
                <a:cubicBezTo>
                  <a:pt x="8408" y="-66"/>
                  <a:pt x="13" y="8265"/>
                  <a:pt x="-30" y="18581"/>
                </a:cubicBezTo>
                <a:cubicBezTo>
                  <a:pt x="-66" y="28869"/>
                  <a:pt x="8220" y="37252"/>
                  <a:pt x="18505" y="37331"/>
                </a:cubicBezTo>
                <a:cubicBezTo>
                  <a:pt x="28739" y="37491"/>
                  <a:pt x="37170" y="29322"/>
                  <a:pt x="37328" y="19087"/>
                </a:cubicBezTo>
                <a:cubicBezTo>
                  <a:pt x="37328" y="18966"/>
                  <a:pt x="37328" y="18845"/>
                  <a:pt x="37328" y="18724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602" name="Freeform: Shape 601">
            <a:extLst>
              <a:ext uri="{FF2B5EF4-FFF2-40B4-BE49-F238E27FC236}">
                <a16:creationId xmlns:a16="http://schemas.microsoft.com/office/drawing/2014/main" id="{C9A4EC4E-9888-8843-A5D2-D17800275AF1}"/>
              </a:ext>
            </a:extLst>
          </p:cNvPr>
          <p:cNvSpPr/>
          <p:nvPr/>
        </p:nvSpPr>
        <p:spPr>
          <a:xfrm>
            <a:off x="5615631" y="1501913"/>
            <a:ext cx="84767" cy="21424"/>
          </a:xfrm>
          <a:custGeom>
            <a:avLst/>
            <a:gdLst>
              <a:gd name="connsiteX0" fmla="*/ 73773 w 84767"/>
              <a:gd name="connsiteY0" fmla="*/ -26 h 21424"/>
              <a:gd name="connsiteX1" fmla="*/ 10306 w 84767"/>
              <a:gd name="connsiteY1" fmla="*/ -26 h 21424"/>
              <a:gd name="connsiteX2" fmla="*/ -28 w 84767"/>
              <a:gd name="connsiteY2" fmla="*/ 10262 h 21424"/>
              <a:gd name="connsiteX3" fmla="*/ -7 w 84767"/>
              <a:gd name="connsiteY3" fmla="*/ 11009 h 21424"/>
              <a:gd name="connsiteX4" fmla="*/ 9946 w 84767"/>
              <a:gd name="connsiteY4" fmla="*/ 21393 h 21424"/>
              <a:gd name="connsiteX5" fmla="*/ 10306 w 84767"/>
              <a:gd name="connsiteY5" fmla="*/ 21394 h 21424"/>
              <a:gd name="connsiteX6" fmla="*/ 73773 w 84767"/>
              <a:gd name="connsiteY6" fmla="*/ 21394 h 21424"/>
              <a:gd name="connsiteX7" fmla="*/ 84735 w 84767"/>
              <a:gd name="connsiteY7" fmla="*/ 11017 h 21424"/>
              <a:gd name="connsiteX8" fmla="*/ 84735 w 84767"/>
              <a:gd name="connsiteY8" fmla="*/ 11009 h 21424"/>
              <a:gd name="connsiteX9" fmla="*/ 74133 w 84767"/>
              <a:gd name="connsiteY9" fmla="*/ -24 h 21424"/>
              <a:gd name="connsiteX10" fmla="*/ 73773 w 84767"/>
              <a:gd name="connsiteY10" fmla="*/ -26 h 21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767" h="21424">
                <a:moveTo>
                  <a:pt x="73773" y="-26"/>
                </a:moveTo>
                <a:lnTo>
                  <a:pt x="10306" y="-26"/>
                </a:lnTo>
                <a:cubicBezTo>
                  <a:pt x="4609" y="-39"/>
                  <a:pt x="-21" y="4566"/>
                  <a:pt x="-28" y="10262"/>
                </a:cubicBezTo>
                <a:cubicBezTo>
                  <a:pt x="-36" y="10511"/>
                  <a:pt x="-21" y="10761"/>
                  <a:pt x="-7" y="11009"/>
                </a:cubicBezTo>
                <a:cubicBezTo>
                  <a:pt x="-130" y="16623"/>
                  <a:pt x="4328" y="21273"/>
                  <a:pt x="9946" y="21393"/>
                </a:cubicBezTo>
                <a:cubicBezTo>
                  <a:pt x="10061" y="21396"/>
                  <a:pt x="10184" y="21396"/>
                  <a:pt x="10306" y="21394"/>
                </a:cubicBezTo>
                <a:lnTo>
                  <a:pt x="73773" y="21394"/>
                </a:lnTo>
                <a:cubicBezTo>
                  <a:pt x="79665" y="21556"/>
                  <a:pt x="84576" y="16910"/>
                  <a:pt x="84735" y="11017"/>
                </a:cubicBezTo>
                <a:cubicBezTo>
                  <a:pt x="84735" y="11014"/>
                  <a:pt x="84735" y="11012"/>
                  <a:pt x="84735" y="11009"/>
                </a:cubicBezTo>
                <a:cubicBezTo>
                  <a:pt x="84857" y="5035"/>
                  <a:pt x="80112" y="95"/>
                  <a:pt x="74133" y="-24"/>
                </a:cubicBezTo>
                <a:cubicBezTo>
                  <a:pt x="74018" y="-27"/>
                  <a:pt x="73895" y="-27"/>
                  <a:pt x="73773" y="-26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603" name="Freeform: Shape 602">
            <a:extLst>
              <a:ext uri="{FF2B5EF4-FFF2-40B4-BE49-F238E27FC236}">
                <a16:creationId xmlns:a16="http://schemas.microsoft.com/office/drawing/2014/main" id="{C5B23A56-85CB-3662-A9E4-78494C1041C0}"/>
              </a:ext>
            </a:extLst>
          </p:cNvPr>
          <p:cNvSpPr/>
          <p:nvPr/>
        </p:nvSpPr>
        <p:spPr>
          <a:xfrm>
            <a:off x="5615630" y="1337623"/>
            <a:ext cx="84621" cy="21637"/>
          </a:xfrm>
          <a:custGeom>
            <a:avLst/>
            <a:gdLst>
              <a:gd name="connsiteX0" fmla="*/ 73773 w 84621"/>
              <a:gd name="connsiteY0" fmla="*/ 262 h 21637"/>
              <a:gd name="connsiteX1" fmla="*/ 10307 w 84621"/>
              <a:gd name="connsiteY1" fmla="*/ 262 h 21637"/>
              <a:gd name="connsiteX2" fmla="*/ -28 w 84621"/>
              <a:gd name="connsiteY2" fmla="*/ 10405 h 21637"/>
              <a:gd name="connsiteX3" fmla="*/ -6 w 84621"/>
              <a:gd name="connsiteY3" fmla="*/ 11224 h 21637"/>
              <a:gd name="connsiteX4" fmla="*/ 9947 w 84621"/>
              <a:gd name="connsiteY4" fmla="*/ 21608 h 21637"/>
              <a:gd name="connsiteX5" fmla="*/ 10307 w 84621"/>
              <a:gd name="connsiteY5" fmla="*/ 21610 h 21637"/>
              <a:gd name="connsiteX6" fmla="*/ 73773 w 84621"/>
              <a:gd name="connsiteY6" fmla="*/ 21610 h 21637"/>
              <a:gd name="connsiteX7" fmla="*/ 84591 w 84621"/>
              <a:gd name="connsiteY7" fmla="*/ 10791 h 21637"/>
              <a:gd name="connsiteX8" fmla="*/ 73773 w 84621"/>
              <a:gd name="connsiteY8" fmla="*/ -27 h 21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4621" h="21637">
                <a:moveTo>
                  <a:pt x="73773" y="262"/>
                </a:moveTo>
                <a:lnTo>
                  <a:pt x="10307" y="262"/>
                </a:lnTo>
                <a:cubicBezTo>
                  <a:pt x="4653" y="208"/>
                  <a:pt x="23" y="4749"/>
                  <a:pt x="-28" y="10405"/>
                </a:cubicBezTo>
                <a:cubicBezTo>
                  <a:pt x="-35" y="10678"/>
                  <a:pt x="-28" y="10952"/>
                  <a:pt x="-6" y="11224"/>
                </a:cubicBezTo>
                <a:cubicBezTo>
                  <a:pt x="-129" y="16839"/>
                  <a:pt x="4329" y="21488"/>
                  <a:pt x="9947" y="21608"/>
                </a:cubicBezTo>
                <a:cubicBezTo>
                  <a:pt x="10062" y="21611"/>
                  <a:pt x="10185" y="21611"/>
                  <a:pt x="10307" y="21610"/>
                </a:cubicBezTo>
                <a:lnTo>
                  <a:pt x="73773" y="21610"/>
                </a:lnTo>
                <a:cubicBezTo>
                  <a:pt x="79745" y="21610"/>
                  <a:pt x="84591" y="16766"/>
                  <a:pt x="84591" y="10791"/>
                </a:cubicBezTo>
                <a:cubicBezTo>
                  <a:pt x="84591" y="4817"/>
                  <a:pt x="79745" y="-27"/>
                  <a:pt x="73773" y="-27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604" name="Freeform: Shape 603">
            <a:extLst>
              <a:ext uri="{FF2B5EF4-FFF2-40B4-BE49-F238E27FC236}">
                <a16:creationId xmlns:a16="http://schemas.microsoft.com/office/drawing/2014/main" id="{C3DFFBAF-7C50-7756-8A69-35E1144A2066}"/>
              </a:ext>
            </a:extLst>
          </p:cNvPr>
          <p:cNvSpPr/>
          <p:nvPr/>
        </p:nvSpPr>
        <p:spPr>
          <a:xfrm>
            <a:off x="578454" y="6125646"/>
            <a:ext cx="367858" cy="367311"/>
          </a:xfrm>
          <a:custGeom>
            <a:avLst/>
            <a:gdLst>
              <a:gd name="connsiteX0" fmla="*/ 184310 w 367858"/>
              <a:gd name="connsiteY0" fmla="*/ -27 h 367311"/>
              <a:gd name="connsiteX1" fmla="*/ 367828 w 367858"/>
              <a:gd name="connsiteY1" fmla="*/ 183982 h 367311"/>
              <a:gd name="connsiteX2" fmla="*/ 314128 w 367858"/>
              <a:gd name="connsiteY2" fmla="*/ 313554 h 367311"/>
              <a:gd name="connsiteX3" fmla="*/ 184310 w 367858"/>
              <a:gd name="connsiteY3" fmla="*/ 367284 h 367311"/>
              <a:gd name="connsiteX4" fmla="*/ -30 w 367858"/>
              <a:gd name="connsiteY4" fmla="*/ 183881 h 367311"/>
              <a:gd name="connsiteX5" fmla="*/ 184310 w 367858"/>
              <a:gd name="connsiteY5" fmla="*/ -27 h 367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7858" h="367311">
                <a:moveTo>
                  <a:pt x="184310" y="-27"/>
                </a:moveTo>
                <a:cubicBezTo>
                  <a:pt x="285800" y="110"/>
                  <a:pt x="367963" y="82494"/>
                  <a:pt x="367828" y="183982"/>
                </a:cubicBezTo>
                <a:cubicBezTo>
                  <a:pt x="367762" y="232577"/>
                  <a:pt x="348455" y="279160"/>
                  <a:pt x="314128" y="313554"/>
                </a:cubicBezTo>
                <a:cubicBezTo>
                  <a:pt x="279775" y="348093"/>
                  <a:pt x="233024" y="367443"/>
                  <a:pt x="184310" y="367284"/>
                </a:cubicBezTo>
                <a:cubicBezTo>
                  <a:pt x="82948" y="367090"/>
                  <a:pt x="682" y="285240"/>
                  <a:pt x="-30" y="183881"/>
                </a:cubicBezTo>
                <a:cubicBezTo>
                  <a:pt x="445" y="82343"/>
                  <a:pt x="82769" y="212"/>
                  <a:pt x="184310" y="-27"/>
                </a:cubicBezTo>
                <a:close/>
              </a:path>
            </a:pathLst>
          </a:custGeom>
          <a:solidFill>
            <a:srgbClr val="727270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605" name="Freeform: Shape 604">
            <a:extLst>
              <a:ext uri="{FF2B5EF4-FFF2-40B4-BE49-F238E27FC236}">
                <a16:creationId xmlns:a16="http://schemas.microsoft.com/office/drawing/2014/main" id="{C2F7EF40-78D9-D181-E9BC-DEF052590E15}"/>
              </a:ext>
            </a:extLst>
          </p:cNvPr>
          <p:cNvSpPr/>
          <p:nvPr/>
        </p:nvSpPr>
        <p:spPr>
          <a:xfrm>
            <a:off x="602180" y="6148903"/>
            <a:ext cx="321228" cy="321337"/>
          </a:xfrm>
          <a:custGeom>
            <a:avLst/>
            <a:gdLst>
              <a:gd name="connsiteX0" fmla="*/ 274030 w 321228"/>
              <a:gd name="connsiteY0" fmla="*/ 46890 h 321337"/>
              <a:gd name="connsiteX1" fmla="*/ 46889 w 321228"/>
              <a:gd name="connsiteY1" fmla="*/ 47142 h 321337"/>
              <a:gd name="connsiteX2" fmla="*/ -29 w 321228"/>
              <a:gd name="connsiteY2" fmla="*/ 160624 h 321337"/>
              <a:gd name="connsiteX3" fmla="*/ 159356 w 321228"/>
              <a:gd name="connsiteY3" fmla="*/ 321309 h 321337"/>
              <a:gd name="connsiteX4" fmla="*/ 160584 w 321228"/>
              <a:gd name="connsiteY4" fmla="*/ 321309 h 321337"/>
              <a:gd name="connsiteX5" fmla="*/ 274318 w 321228"/>
              <a:gd name="connsiteY5" fmla="*/ 274431 h 321337"/>
              <a:gd name="connsiteX6" fmla="*/ 321197 w 321228"/>
              <a:gd name="connsiteY6" fmla="*/ 160624 h 321337"/>
              <a:gd name="connsiteX7" fmla="*/ 274318 w 321228"/>
              <a:gd name="connsiteY7" fmla="*/ 46890 h 32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1228" h="321337">
                <a:moveTo>
                  <a:pt x="274030" y="46890"/>
                </a:moveTo>
                <a:cubicBezTo>
                  <a:pt x="211238" y="-15761"/>
                  <a:pt x="109543" y="-15653"/>
                  <a:pt x="46889" y="47142"/>
                </a:cubicBezTo>
                <a:cubicBezTo>
                  <a:pt x="16835" y="77260"/>
                  <a:pt x="-40" y="118073"/>
                  <a:pt x="-29" y="160624"/>
                </a:cubicBezTo>
                <a:cubicBezTo>
                  <a:pt x="-388" y="249008"/>
                  <a:pt x="70971" y="320948"/>
                  <a:pt x="159356" y="321309"/>
                </a:cubicBezTo>
                <a:cubicBezTo>
                  <a:pt x="159765" y="321309"/>
                  <a:pt x="160174" y="321309"/>
                  <a:pt x="160584" y="321309"/>
                </a:cubicBezTo>
                <a:cubicBezTo>
                  <a:pt x="203227" y="321461"/>
                  <a:pt x="244167" y="304584"/>
                  <a:pt x="274318" y="274431"/>
                </a:cubicBezTo>
                <a:cubicBezTo>
                  <a:pt x="304257" y="244104"/>
                  <a:pt x="321091" y="203240"/>
                  <a:pt x="321197" y="160624"/>
                </a:cubicBezTo>
                <a:cubicBezTo>
                  <a:pt x="321347" y="117979"/>
                  <a:pt x="304473" y="77044"/>
                  <a:pt x="274318" y="46890"/>
                </a:cubicBezTo>
                <a:close/>
              </a:path>
            </a:pathLst>
          </a:custGeom>
          <a:solidFill>
            <a:srgbClr val="FEFEFE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606" name="Freeform: Shape 605">
            <a:extLst>
              <a:ext uri="{FF2B5EF4-FFF2-40B4-BE49-F238E27FC236}">
                <a16:creationId xmlns:a16="http://schemas.microsoft.com/office/drawing/2014/main" id="{38BE1BD7-871C-0B9A-B76F-B1E26132B80D}"/>
              </a:ext>
            </a:extLst>
          </p:cNvPr>
          <p:cNvSpPr/>
          <p:nvPr/>
        </p:nvSpPr>
        <p:spPr>
          <a:xfrm>
            <a:off x="619778" y="6262026"/>
            <a:ext cx="98661" cy="98662"/>
          </a:xfrm>
          <a:custGeom>
            <a:avLst/>
            <a:gdLst>
              <a:gd name="connsiteX0" fmla="*/ 49590 w 98661"/>
              <a:gd name="connsiteY0" fmla="*/ -26 h 98662"/>
              <a:gd name="connsiteX1" fmla="*/ 98630 w 98661"/>
              <a:gd name="connsiteY1" fmla="*/ 49593 h 98662"/>
              <a:gd name="connsiteX2" fmla="*/ 49010 w 98661"/>
              <a:gd name="connsiteY2" fmla="*/ 98635 h 98662"/>
              <a:gd name="connsiteX3" fmla="*/ -30 w 98661"/>
              <a:gd name="connsiteY3" fmla="*/ 49016 h 98662"/>
              <a:gd name="connsiteX4" fmla="*/ -29 w 98661"/>
              <a:gd name="connsiteY4" fmla="*/ 48944 h 98662"/>
              <a:gd name="connsiteX5" fmla="*/ 49372 w 98661"/>
              <a:gd name="connsiteY5" fmla="*/ -26 h 98662"/>
              <a:gd name="connsiteX6" fmla="*/ 49590 w 98661"/>
              <a:gd name="connsiteY6" fmla="*/ -26 h 98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661" h="98662">
                <a:moveTo>
                  <a:pt x="49590" y="-26"/>
                </a:moveTo>
                <a:cubicBezTo>
                  <a:pt x="76835" y="133"/>
                  <a:pt x="98790" y="22346"/>
                  <a:pt x="98630" y="49593"/>
                </a:cubicBezTo>
                <a:cubicBezTo>
                  <a:pt x="98470" y="76840"/>
                  <a:pt x="76255" y="98794"/>
                  <a:pt x="49010" y="98635"/>
                </a:cubicBezTo>
                <a:cubicBezTo>
                  <a:pt x="21767" y="98477"/>
                  <a:pt x="-190" y="76256"/>
                  <a:pt x="-30" y="49016"/>
                </a:cubicBezTo>
                <a:cubicBezTo>
                  <a:pt x="-29" y="48987"/>
                  <a:pt x="-29" y="48966"/>
                  <a:pt x="-29" y="48944"/>
                </a:cubicBezTo>
                <a:cubicBezTo>
                  <a:pt x="89" y="21776"/>
                  <a:pt x="22207" y="-149"/>
                  <a:pt x="49372" y="-26"/>
                </a:cubicBezTo>
                <a:cubicBezTo>
                  <a:pt x="49445" y="-26"/>
                  <a:pt x="49517" y="-26"/>
                  <a:pt x="49590" y="-26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607" name="Freeform: Shape 606">
            <a:extLst>
              <a:ext uri="{FF2B5EF4-FFF2-40B4-BE49-F238E27FC236}">
                <a16:creationId xmlns:a16="http://schemas.microsoft.com/office/drawing/2014/main" id="{C8D1CC97-B77F-5C96-8669-4BF8F3712CE7}"/>
              </a:ext>
            </a:extLst>
          </p:cNvPr>
          <p:cNvSpPr/>
          <p:nvPr/>
        </p:nvSpPr>
        <p:spPr>
          <a:xfrm>
            <a:off x="722191" y="6167548"/>
            <a:ext cx="43272" cy="43272"/>
          </a:xfrm>
          <a:custGeom>
            <a:avLst/>
            <a:gdLst>
              <a:gd name="connsiteX0" fmla="*/ 21606 w 43272"/>
              <a:gd name="connsiteY0" fmla="*/ -27 h 43272"/>
              <a:gd name="connsiteX1" fmla="*/ 43242 w 43272"/>
              <a:gd name="connsiteY1" fmla="*/ 21610 h 43272"/>
              <a:gd name="connsiteX2" fmla="*/ 21606 w 43272"/>
              <a:gd name="connsiteY2" fmla="*/ 43246 h 43272"/>
              <a:gd name="connsiteX3" fmla="*/ -30 w 43272"/>
              <a:gd name="connsiteY3" fmla="*/ 21610 h 43272"/>
              <a:gd name="connsiteX4" fmla="*/ 21606 w 43272"/>
              <a:gd name="connsiteY4" fmla="*/ -27 h 43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72" h="43272">
                <a:moveTo>
                  <a:pt x="21606" y="-27"/>
                </a:moveTo>
                <a:cubicBezTo>
                  <a:pt x="33556" y="-27"/>
                  <a:pt x="43242" y="9659"/>
                  <a:pt x="43242" y="21610"/>
                </a:cubicBezTo>
                <a:cubicBezTo>
                  <a:pt x="43242" y="33560"/>
                  <a:pt x="33556" y="43246"/>
                  <a:pt x="21606" y="43246"/>
                </a:cubicBezTo>
                <a:cubicBezTo>
                  <a:pt x="9656" y="43246"/>
                  <a:pt x="-30" y="33560"/>
                  <a:pt x="-30" y="21610"/>
                </a:cubicBezTo>
                <a:cubicBezTo>
                  <a:pt x="-30" y="9659"/>
                  <a:pt x="9656" y="-27"/>
                  <a:pt x="21606" y="-27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608" name="Freeform: Shape 607">
            <a:extLst>
              <a:ext uri="{FF2B5EF4-FFF2-40B4-BE49-F238E27FC236}">
                <a16:creationId xmlns:a16="http://schemas.microsoft.com/office/drawing/2014/main" id="{A9DD0757-E312-24AE-E20F-3E7226813E78}"/>
              </a:ext>
            </a:extLst>
          </p:cNvPr>
          <p:cNvSpPr/>
          <p:nvPr/>
        </p:nvSpPr>
        <p:spPr>
          <a:xfrm>
            <a:off x="718512" y="6368188"/>
            <a:ext cx="86544" cy="86544"/>
          </a:xfrm>
          <a:custGeom>
            <a:avLst/>
            <a:gdLst>
              <a:gd name="connsiteX0" fmla="*/ 43242 w 86544"/>
              <a:gd name="connsiteY0" fmla="*/ -27 h 86544"/>
              <a:gd name="connsiteX1" fmla="*/ 86514 w 86544"/>
              <a:gd name="connsiteY1" fmla="*/ 43246 h 86544"/>
              <a:gd name="connsiteX2" fmla="*/ 43242 w 86544"/>
              <a:gd name="connsiteY2" fmla="*/ 86518 h 86544"/>
              <a:gd name="connsiteX3" fmla="*/ -30 w 86544"/>
              <a:gd name="connsiteY3" fmla="*/ 43246 h 86544"/>
              <a:gd name="connsiteX4" fmla="*/ 43242 w 86544"/>
              <a:gd name="connsiteY4" fmla="*/ -27 h 86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544" h="86544">
                <a:moveTo>
                  <a:pt x="43242" y="-27"/>
                </a:moveTo>
                <a:cubicBezTo>
                  <a:pt x="67141" y="-27"/>
                  <a:pt x="86514" y="19345"/>
                  <a:pt x="86514" y="43246"/>
                </a:cubicBezTo>
                <a:cubicBezTo>
                  <a:pt x="86514" y="67146"/>
                  <a:pt x="67141" y="86518"/>
                  <a:pt x="43242" y="86518"/>
                </a:cubicBezTo>
                <a:cubicBezTo>
                  <a:pt x="19343" y="86518"/>
                  <a:pt x="-30" y="67146"/>
                  <a:pt x="-30" y="43246"/>
                </a:cubicBezTo>
                <a:cubicBezTo>
                  <a:pt x="-30" y="19345"/>
                  <a:pt x="19343" y="-27"/>
                  <a:pt x="43242" y="-27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609" name="Freeform: Shape 608">
            <a:extLst>
              <a:ext uri="{FF2B5EF4-FFF2-40B4-BE49-F238E27FC236}">
                <a16:creationId xmlns:a16="http://schemas.microsoft.com/office/drawing/2014/main" id="{37598C9F-AB99-E216-D6F2-99CBEBAA5365}"/>
              </a:ext>
            </a:extLst>
          </p:cNvPr>
          <p:cNvSpPr/>
          <p:nvPr/>
        </p:nvSpPr>
        <p:spPr>
          <a:xfrm>
            <a:off x="768038" y="6287539"/>
            <a:ext cx="29591" cy="29659"/>
          </a:xfrm>
          <a:custGeom>
            <a:avLst/>
            <a:gdLst>
              <a:gd name="connsiteX0" fmla="*/ 14415 w 29591"/>
              <a:gd name="connsiteY0" fmla="*/ -8 h 29659"/>
              <a:gd name="connsiteX1" fmla="*/ 29543 w 29591"/>
              <a:gd name="connsiteY1" fmla="*/ 13680 h 29659"/>
              <a:gd name="connsiteX2" fmla="*/ 29561 w 29591"/>
              <a:gd name="connsiteY2" fmla="*/ 14416 h 29659"/>
              <a:gd name="connsiteX3" fmla="*/ 14415 w 29591"/>
              <a:gd name="connsiteY3" fmla="*/ 29633 h 29659"/>
              <a:gd name="connsiteX4" fmla="*/ -30 w 29591"/>
              <a:gd name="connsiteY4" fmla="*/ 15231 h 29659"/>
              <a:gd name="connsiteX5" fmla="*/ -9 w 29591"/>
              <a:gd name="connsiteY5" fmla="*/ 14416 h 29659"/>
              <a:gd name="connsiteX6" fmla="*/ 14415 w 29591"/>
              <a:gd name="connsiteY6" fmla="*/ -8 h 29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591" h="29659">
                <a:moveTo>
                  <a:pt x="14415" y="-8"/>
                </a:moveTo>
                <a:cubicBezTo>
                  <a:pt x="22372" y="-405"/>
                  <a:pt x="29145" y="5718"/>
                  <a:pt x="29543" y="13680"/>
                </a:cubicBezTo>
                <a:cubicBezTo>
                  <a:pt x="29555" y="13925"/>
                  <a:pt x="29561" y="14171"/>
                  <a:pt x="29561" y="14416"/>
                </a:cubicBezTo>
                <a:cubicBezTo>
                  <a:pt x="29522" y="22775"/>
                  <a:pt x="22775" y="29554"/>
                  <a:pt x="14415" y="29633"/>
                </a:cubicBezTo>
                <a:cubicBezTo>
                  <a:pt x="6449" y="29648"/>
                  <a:pt x="-19" y="23200"/>
                  <a:pt x="-30" y="15231"/>
                </a:cubicBezTo>
                <a:cubicBezTo>
                  <a:pt x="-31" y="14957"/>
                  <a:pt x="-24" y="14690"/>
                  <a:pt x="-9" y="14416"/>
                </a:cubicBezTo>
                <a:cubicBezTo>
                  <a:pt x="-9" y="6446"/>
                  <a:pt x="6449" y="-8"/>
                  <a:pt x="14415" y="-8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610" name="Freeform: Shape 609">
            <a:extLst>
              <a:ext uri="{FF2B5EF4-FFF2-40B4-BE49-F238E27FC236}">
                <a16:creationId xmlns:a16="http://schemas.microsoft.com/office/drawing/2014/main" id="{3FB50FF9-40EA-5B7C-C300-78035CF6156E}"/>
              </a:ext>
            </a:extLst>
          </p:cNvPr>
          <p:cNvSpPr/>
          <p:nvPr/>
        </p:nvSpPr>
        <p:spPr>
          <a:xfrm>
            <a:off x="827268" y="6235100"/>
            <a:ext cx="20773" cy="20770"/>
          </a:xfrm>
          <a:custGeom>
            <a:avLst/>
            <a:gdLst>
              <a:gd name="connsiteX0" fmla="*/ 9636 w 20773"/>
              <a:gd name="connsiteY0" fmla="*/ -1 h 20770"/>
              <a:gd name="connsiteX1" fmla="*/ 20718 w 20773"/>
              <a:gd name="connsiteY1" fmla="*/ 9641 h 20770"/>
              <a:gd name="connsiteX2" fmla="*/ 11079 w 20773"/>
              <a:gd name="connsiteY2" fmla="*/ 20719 h 20770"/>
              <a:gd name="connsiteX3" fmla="*/ -3 w 20773"/>
              <a:gd name="connsiteY3" fmla="*/ 11076 h 20770"/>
              <a:gd name="connsiteX4" fmla="*/ -28 w 20773"/>
              <a:gd name="connsiteY4" fmla="*/ 10312 h 20770"/>
              <a:gd name="connsiteX5" fmla="*/ 9636 w 20773"/>
              <a:gd name="connsiteY5" fmla="*/ -1 h 20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773" h="20770">
                <a:moveTo>
                  <a:pt x="9636" y="-1"/>
                </a:moveTo>
                <a:cubicBezTo>
                  <a:pt x="15358" y="-398"/>
                  <a:pt x="20320" y="3915"/>
                  <a:pt x="20718" y="9641"/>
                </a:cubicBezTo>
                <a:cubicBezTo>
                  <a:pt x="21116" y="15360"/>
                  <a:pt x="16800" y="20322"/>
                  <a:pt x="11079" y="20719"/>
                </a:cubicBezTo>
                <a:cubicBezTo>
                  <a:pt x="5357" y="21115"/>
                  <a:pt x="395" y="16803"/>
                  <a:pt x="-3" y="11076"/>
                </a:cubicBezTo>
                <a:cubicBezTo>
                  <a:pt x="-21" y="10824"/>
                  <a:pt x="-29" y="10572"/>
                  <a:pt x="-28" y="10312"/>
                </a:cubicBezTo>
                <a:cubicBezTo>
                  <a:pt x="-151" y="4817"/>
                  <a:pt x="4145" y="229"/>
                  <a:pt x="9636" y="-1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611" name="Freeform: Shape 610">
            <a:extLst>
              <a:ext uri="{FF2B5EF4-FFF2-40B4-BE49-F238E27FC236}">
                <a16:creationId xmlns:a16="http://schemas.microsoft.com/office/drawing/2014/main" id="{5060A875-6C7B-3E00-0A85-CC4192D9C5D0}"/>
              </a:ext>
            </a:extLst>
          </p:cNvPr>
          <p:cNvSpPr/>
          <p:nvPr/>
        </p:nvSpPr>
        <p:spPr>
          <a:xfrm>
            <a:off x="837656" y="6290298"/>
            <a:ext cx="73130" cy="73130"/>
          </a:xfrm>
          <a:custGeom>
            <a:avLst/>
            <a:gdLst>
              <a:gd name="connsiteX0" fmla="*/ 36463 w 73130"/>
              <a:gd name="connsiteY0" fmla="*/ -27 h 73130"/>
              <a:gd name="connsiteX1" fmla="*/ 73100 w 73130"/>
              <a:gd name="connsiteY1" fmla="*/ 36466 h 73130"/>
              <a:gd name="connsiteX2" fmla="*/ 36607 w 73130"/>
              <a:gd name="connsiteY2" fmla="*/ 73104 h 73130"/>
              <a:gd name="connsiteX3" fmla="*/ -30 w 73130"/>
              <a:gd name="connsiteY3" fmla="*/ 36610 h 73130"/>
              <a:gd name="connsiteX4" fmla="*/ -30 w 73130"/>
              <a:gd name="connsiteY4" fmla="*/ 36539 h 73130"/>
              <a:gd name="connsiteX5" fmla="*/ 36463 w 73130"/>
              <a:gd name="connsiteY5" fmla="*/ -27 h 73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130" h="73130">
                <a:moveTo>
                  <a:pt x="36463" y="-27"/>
                </a:moveTo>
                <a:cubicBezTo>
                  <a:pt x="56657" y="-63"/>
                  <a:pt x="73060" y="16273"/>
                  <a:pt x="73100" y="36466"/>
                </a:cubicBezTo>
                <a:cubicBezTo>
                  <a:pt x="73140" y="56660"/>
                  <a:pt x="56801" y="73060"/>
                  <a:pt x="36607" y="73104"/>
                </a:cubicBezTo>
                <a:cubicBezTo>
                  <a:pt x="16412" y="73147"/>
                  <a:pt x="9" y="56805"/>
                  <a:pt x="-30" y="36610"/>
                </a:cubicBezTo>
                <a:cubicBezTo>
                  <a:pt x="-30" y="36589"/>
                  <a:pt x="-30" y="36560"/>
                  <a:pt x="-30" y="36539"/>
                </a:cubicBezTo>
                <a:cubicBezTo>
                  <a:pt x="87" y="16424"/>
                  <a:pt x="16345" y="132"/>
                  <a:pt x="36463" y="-27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612" name="Freeform: Shape 611">
            <a:extLst>
              <a:ext uri="{FF2B5EF4-FFF2-40B4-BE49-F238E27FC236}">
                <a16:creationId xmlns:a16="http://schemas.microsoft.com/office/drawing/2014/main" id="{2F77A64F-5E8F-CB5A-2765-3D14AD769A4F}"/>
              </a:ext>
            </a:extLst>
          </p:cNvPr>
          <p:cNvSpPr/>
          <p:nvPr/>
        </p:nvSpPr>
        <p:spPr>
          <a:xfrm>
            <a:off x="735605" y="6237938"/>
            <a:ext cx="30290" cy="30290"/>
          </a:xfrm>
          <a:custGeom>
            <a:avLst/>
            <a:gdLst>
              <a:gd name="connsiteX0" fmla="*/ 15115 w 30290"/>
              <a:gd name="connsiteY0" fmla="*/ -27 h 30290"/>
              <a:gd name="connsiteX1" fmla="*/ 30260 w 30290"/>
              <a:gd name="connsiteY1" fmla="*/ 15119 h 30290"/>
              <a:gd name="connsiteX2" fmla="*/ 15115 w 30290"/>
              <a:gd name="connsiteY2" fmla="*/ 30264 h 30290"/>
              <a:gd name="connsiteX3" fmla="*/ -30 w 30290"/>
              <a:gd name="connsiteY3" fmla="*/ 15119 h 30290"/>
              <a:gd name="connsiteX4" fmla="*/ 15115 w 30290"/>
              <a:gd name="connsiteY4" fmla="*/ -27 h 30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290" h="30290">
                <a:moveTo>
                  <a:pt x="15115" y="-27"/>
                </a:moveTo>
                <a:cubicBezTo>
                  <a:pt x="23479" y="-27"/>
                  <a:pt x="30260" y="6753"/>
                  <a:pt x="30260" y="15119"/>
                </a:cubicBezTo>
                <a:cubicBezTo>
                  <a:pt x="30260" y="23485"/>
                  <a:pt x="23479" y="30264"/>
                  <a:pt x="15115" y="30264"/>
                </a:cubicBezTo>
                <a:cubicBezTo>
                  <a:pt x="6750" y="30264"/>
                  <a:pt x="-30" y="23485"/>
                  <a:pt x="-30" y="15119"/>
                </a:cubicBezTo>
                <a:cubicBezTo>
                  <a:pt x="9" y="6767"/>
                  <a:pt x="6767" y="9"/>
                  <a:pt x="15115" y="-27"/>
                </a:cubicBezTo>
                <a:close/>
              </a:path>
            </a:pathLst>
          </a:custGeom>
          <a:solidFill>
            <a:srgbClr val="67CDFD"/>
          </a:solidFill>
          <a:ln w="720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82CABA4-2AFE-5C00-A367-E77FC25D68FD}"/>
              </a:ext>
            </a:extLst>
          </p:cNvPr>
          <p:cNvSpPr/>
          <p:nvPr/>
        </p:nvSpPr>
        <p:spPr>
          <a:xfrm>
            <a:off x="6104291" y="1197204"/>
            <a:ext cx="5538247" cy="5538247"/>
          </a:xfrm>
          <a:custGeom>
            <a:avLst/>
            <a:gdLst>
              <a:gd name="connsiteX0" fmla="*/ 0 w 5538247"/>
              <a:gd name="connsiteY0" fmla="*/ 0 h 5538247"/>
              <a:gd name="connsiteX1" fmla="*/ 5538247 w 5538247"/>
              <a:gd name="connsiteY1" fmla="*/ 0 h 5538247"/>
              <a:gd name="connsiteX2" fmla="*/ 5538247 w 5538247"/>
              <a:gd name="connsiteY2" fmla="*/ 5538247 h 5538247"/>
              <a:gd name="connsiteX3" fmla="*/ 0 w 5538247"/>
              <a:gd name="connsiteY3" fmla="*/ 5538247 h 5538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38247" h="5538247">
                <a:moveTo>
                  <a:pt x="0" y="0"/>
                </a:moveTo>
                <a:lnTo>
                  <a:pt x="5538247" y="0"/>
                </a:lnTo>
                <a:lnTo>
                  <a:pt x="5538247" y="5538247"/>
                </a:lnTo>
                <a:lnTo>
                  <a:pt x="0" y="5538247"/>
                </a:lnTo>
                <a:close/>
              </a:path>
            </a:pathLst>
          </a:custGeom>
          <a:solidFill>
            <a:srgbClr val="FFFFFF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9F43DCD-9B1E-035F-67AD-B13E62DD9439}"/>
              </a:ext>
            </a:extLst>
          </p:cNvPr>
          <p:cNvSpPr/>
          <p:nvPr/>
        </p:nvSpPr>
        <p:spPr>
          <a:xfrm>
            <a:off x="6319503" y="2253488"/>
            <a:ext cx="430355" cy="319478"/>
          </a:xfrm>
          <a:custGeom>
            <a:avLst/>
            <a:gdLst>
              <a:gd name="connsiteX0" fmla="*/ 61700 w 430355"/>
              <a:gd name="connsiteY0" fmla="*/ 68534 h 319478"/>
              <a:gd name="connsiteX1" fmla="*/ 177450 w 430355"/>
              <a:gd name="connsiteY1" fmla="*/ 142608 h 319478"/>
              <a:gd name="connsiteX2" fmla="*/ 200641 w 430355"/>
              <a:gd name="connsiteY2" fmla="*/ 116163 h 319478"/>
              <a:gd name="connsiteX3" fmla="*/ 202649 w 430355"/>
              <a:gd name="connsiteY3" fmla="*/ 34750 h 319478"/>
              <a:gd name="connsiteX4" fmla="*/ 229094 w 430355"/>
              <a:gd name="connsiteY4" fmla="*/ 34750 h 319478"/>
              <a:gd name="connsiteX5" fmla="*/ 227848 w 430355"/>
              <a:gd name="connsiteY5" fmla="*/ 116163 h 319478"/>
              <a:gd name="connsiteX6" fmla="*/ 252977 w 430355"/>
              <a:gd name="connsiteY6" fmla="*/ 145931 h 319478"/>
              <a:gd name="connsiteX7" fmla="*/ 369419 w 430355"/>
              <a:gd name="connsiteY7" fmla="*/ 68534 h 319478"/>
              <a:gd name="connsiteX8" fmla="*/ 430340 w 430355"/>
              <a:gd name="connsiteY8" fmla="*/ 283141 h 319478"/>
              <a:gd name="connsiteX9" fmla="*/ 417740 w 430355"/>
              <a:gd name="connsiteY9" fmla="*/ 311594 h 319478"/>
              <a:gd name="connsiteX10" fmla="*/ 390603 w 430355"/>
              <a:gd name="connsiteY10" fmla="*/ 318862 h 319478"/>
              <a:gd name="connsiteX11" fmla="*/ 297076 w 430355"/>
              <a:gd name="connsiteY11" fmla="*/ 305432 h 319478"/>
              <a:gd name="connsiteX12" fmla="*/ 277277 w 430355"/>
              <a:gd name="connsiteY12" fmla="*/ 295463 h 319478"/>
              <a:gd name="connsiteX13" fmla="*/ 268000 w 430355"/>
              <a:gd name="connsiteY13" fmla="*/ 286187 h 319478"/>
              <a:gd name="connsiteX14" fmla="*/ 257408 w 430355"/>
              <a:gd name="connsiteY14" fmla="*/ 261749 h 319478"/>
              <a:gd name="connsiteX15" fmla="*/ 253462 w 430355"/>
              <a:gd name="connsiteY15" fmla="*/ 161161 h 319478"/>
              <a:gd name="connsiteX16" fmla="*/ 214417 w 430355"/>
              <a:gd name="connsiteY16" fmla="*/ 122116 h 319478"/>
              <a:gd name="connsiteX17" fmla="*/ 177311 w 430355"/>
              <a:gd name="connsiteY17" fmla="*/ 157838 h 319478"/>
              <a:gd name="connsiteX18" fmla="*/ 172742 w 430355"/>
              <a:gd name="connsiteY18" fmla="*/ 261680 h 319478"/>
              <a:gd name="connsiteX19" fmla="*/ 162150 w 430355"/>
              <a:gd name="connsiteY19" fmla="*/ 286118 h 319478"/>
              <a:gd name="connsiteX20" fmla="*/ 152874 w 430355"/>
              <a:gd name="connsiteY20" fmla="*/ 295394 h 319478"/>
              <a:gd name="connsiteX21" fmla="*/ 133005 w 430355"/>
              <a:gd name="connsiteY21" fmla="*/ 305363 h 319478"/>
              <a:gd name="connsiteX22" fmla="*/ 39686 w 430355"/>
              <a:gd name="connsiteY22" fmla="*/ 318586 h 319478"/>
              <a:gd name="connsiteX23" fmla="*/ 12548 w 430355"/>
              <a:gd name="connsiteY23" fmla="*/ 311317 h 319478"/>
              <a:gd name="connsiteX24" fmla="*/ 18 w 430355"/>
              <a:gd name="connsiteY24" fmla="*/ 282864 h 319478"/>
              <a:gd name="connsiteX25" fmla="*/ 61562 w 430355"/>
              <a:gd name="connsiteY25" fmla="*/ 68257 h 319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30355" h="319478">
                <a:moveTo>
                  <a:pt x="61700" y="68534"/>
                </a:moveTo>
                <a:cubicBezTo>
                  <a:pt x="170181" y="-74422"/>
                  <a:pt x="180773" y="33920"/>
                  <a:pt x="177450" y="142608"/>
                </a:cubicBezTo>
                <a:cubicBezTo>
                  <a:pt x="185619" y="134190"/>
                  <a:pt x="193358" y="125363"/>
                  <a:pt x="200641" y="116163"/>
                </a:cubicBezTo>
                <a:lnTo>
                  <a:pt x="202649" y="34750"/>
                </a:lnTo>
                <a:lnTo>
                  <a:pt x="229094" y="34750"/>
                </a:lnTo>
                <a:lnTo>
                  <a:pt x="227848" y="116163"/>
                </a:lnTo>
                <a:cubicBezTo>
                  <a:pt x="228540" y="117478"/>
                  <a:pt x="240447" y="130701"/>
                  <a:pt x="252977" y="145931"/>
                </a:cubicBezTo>
                <a:cubicBezTo>
                  <a:pt x="249655" y="36066"/>
                  <a:pt x="259900" y="-75599"/>
                  <a:pt x="369419" y="68534"/>
                </a:cubicBezTo>
                <a:cubicBezTo>
                  <a:pt x="418433" y="132708"/>
                  <a:pt x="428332" y="241189"/>
                  <a:pt x="430340" y="283141"/>
                </a:cubicBezTo>
                <a:cubicBezTo>
                  <a:pt x="430658" y="294044"/>
                  <a:pt x="426026" y="304505"/>
                  <a:pt x="417740" y="311594"/>
                </a:cubicBezTo>
                <a:cubicBezTo>
                  <a:pt x="410320" y="318108"/>
                  <a:pt x="400287" y="320801"/>
                  <a:pt x="390603" y="318862"/>
                </a:cubicBezTo>
                <a:lnTo>
                  <a:pt x="297076" y="305432"/>
                </a:lnTo>
                <a:cubicBezTo>
                  <a:pt x="289628" y="304165"/>
                  <a:pt x="282732" y="300690"/>
                  <a:pt x="277277" y="295463"/>
                </a:cubicBezTo>
                <a:lnTo>
                  <a:pt x="268000" y="286187"/>
                </a:lnTo>
                <a:cubicBezTo>
                  <a:pt x="261084" y="279970"/>
                  <a:pt x="257218" y="271047"/>
                  <a:pt x="257408" y="261749"/>
                </a:cubicBezTo>
                <a:cubicBezTo>
                  <a:pt x="257408" y="237243"/>
                  <a:pt x="254777" y="200206"/>
                  <a:pt x="253462" y="161161"/>
                </a:cubicBezTo>
                <a:lnTo>
                  <a:pt x="214417" y="122116"/>
                </a:lnTo>
                <a:cubicBezTo>
                  <a:pt x="198564" y="137346"/>
                  <a:pt x="186726" y="148561"/>
                  <a:pt x="177311" y="157838"/>
                </a:cubicBezTo>
                <a:cubicBezTo>
                  <a:pt x="175996" y="198198"/>
                  <a:pt x="172742" y="237243"/>
                  <a:pt x="172742" y="261680"/>
                </a:cubicBezTo>
                <a:cubicBezTo>
                  <a:pt x="172612" y="270915"/>
                  <a:pt x="168799" y="279707"/>
                  <a:pt x="162150" y="286118"/>
                </a:cubicBezTo>
                <a:lnTo>
                  <a:pt x="152874" y="295394"/>
                </a:lnTo>
                <a:cubicBezTo>
                  <a:pt x="147474" y="300739"/>
                  <a:pt x="140516" y="304228"/>
                  <a:pt x="133005" y="305363"/>
                </a:cubicBezTo>
                <a:lnTo>
                  <a:pt x="39686" y="318586"/>
                </a:lnTo>
                <a:cubicBezTo>
                  <a:pt x="30005" y="320427"/>
                  <a:pt x="20014" y="317748"/>
                  <a:pt x="12548" y="311317"/>
                </a:cubicBezTo>
                <a:cubicBezTo>
                  <a:pt x="4280" y="304221"/>
                  <a:pt x="-327" y="293753"/>
                  <a:pt x="18" y="282864"/>
                </a:cubicBezTo>
                <a:cubicBezTo>
                  <a:pt x="1956" y="241327"/>
                  <a:pt x="12548" y="132639"/>
                  <a:pt x="61562" y="68257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F57F4C68-5F75-A770-9788-3489558F6007}"/>
              </a:ext>
            </a:extLst>
          </p:cNvPr>
          <p:cNvSpPr/>
          <p:nvPr/>
        </p:nvSpPr>
        <p:spPr>
          <a:xfrm>
            <a:off x="7883175" y="6111636"/>
            <a:ext cx="323231" cy="317033"/>
          </a:xfrm>
          <a:custGeom>
            <a:avLst/>
            <a:gdLst>
              <a:gd name="connsiteX0" fmla="*/ 25753 w 323231"/>
              <a:gd name="connsiteY0" fmla="*/ 0 h 317033"/>
              <a:gd name="connsiteX1" fmla="*/ 25753 w 323231"/>
              <a:gd name="connsiteY1" fmla="*/ 0 h 317033"/>
              <a:gd name="connsiteX2" fmla="*/ 0 w 323231"/>
              <a:gd name="connsiteY2" fmla="*/ 25199 h 317033"/>
              <a:gd name="connsiteX3" fmla="*/ 0 w 323231"/>
              <a:gd name="connsiteY3" fmla="*/ 103911 h 317033"/>
              <a:gd name="connsiteX4" fmla="*/ 25130 w 323231"/>
              <a:gd name="connsiteY4" fmla="*/ 129041 h 317033"/>
              <a:gd name="connsiteX5" fmla="*/ 50260 w 323231"/>
              <a:gd name="connsiteY5" fmla="*/ 103911 h 317033"/>
              <a:gd name="connsiteX6" fmla="*/ 50260 w 323231"/>
              <a:gd name="connsiteY6" fmla="*/ 86050 h 317033"/>
              <a:gd name="connsiteX7" fmla="*/ 80720 w 323231"/>
              <a:gd name="connsiteY7" fmla="*/ 114503 h 317033"/>
              <a:gd name="connsiteX8" fmla="*/ 99273 w 323231"/>
              <a:gd name="connsiteY8" fmla="*/ 278643 h 317033"/>
              <a:gd name="connsiteX9" fmla="*/ 191900 w 323231"/>
              <a:gd name="connsiteY9" fmla="*/ 316995 h 317033"/>
              <a:gd name="connsiteX10" fmla="*/ 235514 w 323231"/>
              <a:gd name="connsiteY10" fmla="*/ 310072 h 317033"/>
              <a:gd name="connsiteX11" fmla="*/ 180616 w 323231"/>
              <a:gd name="connsiteY11" fmla="*/ 269644 h 317033"/>
              <a:gd name="connsiteX12" fmla="*/ 177293 w 323231"/>
              <a:gd name="connsiteY12" fmla="*/ 265074 h 317033"/>
              <a:gd name="connsiteX13" fmla="*/ 135756 w 323231"/>
              <a:gd name="connsiteY13" fmla="*/ 243268 h 317033"/>
              <a:gd name="connsiteX14" fmla="*/ 135756 w 323231"/>
              <a:gd name="connsiteY14" fmla="*/ 129387 h 317033"/>
              <a:gd name="connsiteX15" fmla="*/ 247650 w 323231"/>
              <a:gd name="connsiteY15" fmla="*/ 128093 h 317033"/>
              <a:gd name="connsiteX16" fmla="*/ 248944 w 323231"/>
              <a:gd name="connsiteY16" fmla="*/ 129387 h 317033"/>
              <a:gd name="connsiteX17" fmla="*/ 256421 w 323231"/>
              <a:gd name="connsiteY17" fmla="*/ 233645 h 317033"/>
              <a:gd name="connsiteX18" fmla="*/ 291035 w 323231"/>
              <a:gd name="connsiteY18" fmla="*/ 243544 h 317033"/>
              <a:gd name="connsiteX19" fmla="*/ 292973 w 323231"/>
              <a:gd name="connsiteY19" fmla="*/ 243544 h 317033"/>
              <a:gd name="connsiteX20" fmla="*/ 307511 w 323231"/>
              <a:gd name="connsiteY20" fmla="*/ 240914 h 317033"/>
              <a:gd name="connsiteX21" fmla="*/ 311526 w 323231"/>
              <a:gd name="connsiteY21" fmla="*/ 239598 h 317033"/>
              <a:gd name="connsiteX22" fmla="*/ 285012 w 323231"/>
              <a:gd name="connsiteY22" fmla="*/ 93319 h 317033"/>
              <a:gd name="connsiteX23" fmla="*/ 117619 w 323231"/>
              <a:gd name="connsiteY23" fmla="*/ 79474 h 317033"/>
              <a:gd name="connsiteX24" fmla="*/ 90481 w 323231"/>
              <a:gd name="connsiteY24" fmla="*/ 53721 h 317033"/>
              <a:gd name="connsiteX25" fmla="*/ 105019 w 323231"/>
              <a:gd name="connsiteY25" fmla="*/ 56352 h 317033"/>
              <a:gd name="connsiteX26" fmla="*/ 105711 w 323231"/>
              <a:gd name="connsiteY26" fmla="*/ 56352 h 317033"/>
              <a:gd name="connsiteX27" fmla="*/ 130841 w 323231"/>
              <a:gd name="connsiteY27" fmla="*/ 28661 h 317033"/>
              <a:gd name="connsiteX28" fmla="*/ 105711 w 323231"/>
              <a:gd name="connsiteY28" fmla="*/ 969 h 317033"/>
              <a:gd name="connsiteX29" fmla="*/ 25614 w 323231"/>
              <a:gd name="connsiteY29" fmla="*/ 277 h 317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23231" h="317033">
                <a:moveTo>
                  <a:pt x="25753" y="0"/>
                </a:moveTo>
                <a:lnTo>
                  <a:pt x="25753" y="0"/>
                </a:lnTo>
                <a:cubicBezTo>
                  <a:pt x="1315" y="1385"/>
                  <a:pt x="0" y="18553"/>
                  <a:pt x="0" y="25199"/>
                </a:cubicBezTo>
                <a:lnTo>
                  <a:pt x="0" y="103911"/>
                </a:lnTo>
                <a:cubicBezTo>
                  <a:pt x="0" y="117792"/>
                  <a:pt x="11250" y="129041"/>
                  <a:pt x="25130" y="129041"/>
                </a:cubicBezTo>
                <a:cubicBezTo>
                  <a:pt x="39010" y="129041"/>
                  <a:pt x="50260" y="117792"/>
                  <a:pt x="50260" y="103911"/>
                </a:cubicBezTo>
                <a:lnTo>
                  <a:pt x="50260" y="86050"/>
                </a:lnTo>
                <a:lnTo>
                  <a:pt x="80720" y="114503"/>
                </a:lnTo>
                <a:cubicBezTo>
                  <a:pt x="47498" y="166763"/>
                  <a:pt x="55223" y="235119"/>
                  <a:pt x="99273" y="278643"/>
                </a:cubicBezTo>
                <a:cubicBezTo>
                  <a:pt x="123787" y="303281"/>
                  <a:pt x="157141" y="317092"/>
                  <a:pt x="191900" y="316995"/>
                </a:cubicBezTo>
                <a:cubicBezTo>
                  <a:pt x="206736" y="317369"/>
                  <a:pt x="221523" y="315022"/>
                  <a:pt x="235514" y="310072"/>
                </a:cubicBezTo>
                <a:cubicBezTo>
                  <a:pt x="214240" y="301184"/>
                  <a:pt x="195417" y="287317"/>
                  <a:pt x="180616" y="269644"/>
                </a:cubicBezTo>
                <a:cubicBezTo>
                  <a:pt x="179301" y="267705"/>
                  <a:pt x="178609" y="267013"/>
                  <a:pt x="177293" y="265074"/>
                </a:cubicBezTo>
                <a:cubicBezTo>
                  <a:pt x="161530" y="262257"/>
                  <a:pt x="147027" y="254641"/>
                  <a:pt x="135756" y="243268"/>
                </a:cubicBezTo>
                <a:cubicBezTo>
                  <a:pt x="104680" y="211665"/>
                  <a:pt x="104680" y="160990"/>
                  <a:pt x="135756" y="129387"/>
                </a:cubicBezTo>
                <a:cubicBezTo>
                  <a:pt x="166300" y="98131"/>
                  <a:pt x="216393" y="97556"/>
                  <a:pt x="247650" y="128093"/>
                </a:cubicBezTo>
                <a:cubicBezTo>
                  <a:pt x="248086" y="128522"/>
                  <a:pt x="248522" y="128951"/>
                  <a:pt x="248944" y="129387"/>
                </a:cubicBezTo>
                <a:cubicBezTo>
                  <a:pt x="276663" y="157605"/>
                  <a:pt x="279834" y="201758"/>
                  <a:pt x="256421" y="233645"/>
                </a:cubicBezTo>
                <a:cubicBezTo>
                  <a:pt x="266736" y="240277"/>
                  <a:pt x="278775" y="243724"/>
                  <a:pt x="291035" y="243544"/>
                </a:cubicBezTo>
                <a:lnTo>
                  <a:pt x="292973" y="243544"/>
                </a:lnTo>
                <a:cubicBezTo>
                  <a:pt x="297916" y="243309"/>
                  <a:pt x="302804" y="242423"/>
                  <a:pt x="307511" y="240914"/>
                </a:cubicBezTo>
                <a:cubicBezTo>
                  <a:pt x="308930" y="240762"/>
                  <a:pt x="310294" y="240312"/>
                  <a:pt x="311526" y="239598"/>
                </a:cubicBezTo>
                <a:cubicBezTo>
                  <a:pt x="334039" y="190079"/>
                  <a:pt x="323475" y="131789"/>
                  <a:pt x="285012" y="93319"/>
                </a:cubicBezTo>
                <a:cubicBezTo>
                  <a:pt x="240263" y="48051"/>
                  <a:pt x="169193" y="42174"/>
                  <a:pt x="117619" y="79474"/>
                </a:cubicBezTo>
                <a:lnTo>
                  <a:pt x="90481" y="53721"/>
                </a:lnTo>
                <a:lnTo>
                  <a:pt x="105019" y="56352"/>
                </a:lnTo>
                <a:lnTo>
                  <a:pt x="105711" y="56352"/>
                </a:lnTo>
                <a:cubicBezTo>
                  <a:pt x="120000" y="55022"/>
                  <a:pt x="130903" y="43004"/>
                  <a:pt x="130841" y="28661"/>
                </a:cubicBezTo>
                <a:cubicBezTo>
                  <a:pt x="131208" y="14198"/>
                  <a:pt x="120145" y="2001"/>
                  <a:pt x="105711" y="969"/>
                </a:cubicBezTo>
                <a:lnTo>
                  <a:pt x="25614" y="277"/>
                </a:lnTo>
                <a:close/>
              </a:path>
            </a:pathLst>
          </a:custGeom>
          <a:solidFill>
            <a:srgbClr val="6C6C6A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49284C28-5AA6-D1C3-D258-5C89EA928A62}"/>
              </a:ext>
            </a:extLst>
          </p:cNvPr>
          <p:cNvSpPr/>
          <p:nvPr/>
        </p:nvSpPr>
        <p:spPr>
          <a:xfrm>
            <a:off x="8045238" y="6160857"/>
            <a:ext cx="257965" cy="380546"/>
          </a:xfrm>
          <a:custGeom>
            <a:avLst/>
            <a:gdLst>
              <a:gd name="connsiteX0" fmla="*/ 75459 w 257965"/>
              <a:gd name="connsiteY0" fmla="*/ 285012 h 380546"/>
              <a:gd name="connsiteX1" fmla="*/ 105919 w 257965"/>
              <a:gd name="connsiteY1" fmla="*/ 285012 h 380546"/>
              <a:gd name="connsiteX2" fmla="*/ 105919 w 257965"/>
              <a:gd name="connsiteY2" fmla="*/ 256144 h 380546"/>
              <a:gd name="connsiteX3" fmla="*/ 0 w 257965"/>
              <a:gd name="connsiteY3" fmla="*/ 129111 h 380546"/>
              <a:gd name="connsiteX4" fmla="*/ 9277 w 257965"/>
              <a:gd name="connsiteY4" fmla="*/ 80651 h 380546"/>
              <a:gd name="connsiteX5" fmla="*/ 30045 w 257965"/>
              <a:gd name="connsiteY5" fmla="*/ 76705 h 380546"/>
              <a:gd name="connsiteX6" fmla="*/ 62444 w 257965"/>
              <a:gd name="connsiteY6" fmla="*/ 86604 h 380546"/>
              <a:gd name="connsiteX7" fmla="*/ 49845 w 257965"/>
              <a:gd name="connsiteY7" fmla="*/ 128972 h 380546"/>
              <a:gd name="connsiteX8" fmla="*/ 129028 w 257965"/>
              <a:gd name="connsiteY8" fmla="*/ 208044 h 380546"/>
              <a:gd name="connsiteX9" fmla="*/ 208100 w 257965"/>
              <a:gd name="connsiteY9" fmla="*/ 128868 h 380546"/>
              <a:gd name="connsiteX10" fmla="*/ 158186 w 257965"/>
              <a:gd name="connsiteY10" fmla="*/ 55383 h 380546"/>
              <a:gd name="connsiteX11" fmla="*/ 137418 w 257965"/>
              <a:gd name="connsiteY11" fmla="*/ 30183 h 380546"/>
              <a:gd name="connsiteX12" fmla="*/ 100312 w 257965"/>
              <a:gd name="connsiteY12" fmla="*/ 3115 h 380546"/>
              <a:gd name="connsiteX13" fmla="*/ 128972 w 257965"/>
              <a:gd name="connsiteY13" fmla="*/ 0 h 380546"/>
              <a:gd name="connsiteX14" fmla="*/ 257965 w 257965"/>
              <a:gd name="connsiteY14" fmla="*/ 129367 h 380546"/>
              <a:gd name="connsiteX15" fmla="*/ 156040 w 257965"/>
              <a:gd name="connsiteY15" fmla="*/ 255452 h 380546"/>
              <a:gd name="connsiteX16" fmla="*/ 156040 w 257965"/>
              <a:gd name="connsiteY16" fmla="*/ 285289 h 380546"/>
              <a:gd name="connsiteX17" fmla="*/ 184355 w 257965"/>
              <a:gd name="connsiteY17" fmla="*/ 285289 h 380546"/>
              <a:gd name="connsiteX18" fmla="*/ 209485 w 257965"/>
              <a:gd name="connsiteY18" fmla="*/ 310419 h 380546"/>
              <a:gd name="connsiteX19" fmla="*/ 184355 w 257965"/>
              <a:gd name="connsiteY19" fmla="*/ 335548 h 380546"/>
              <a:gd name="connsiteX20" fmla="*/ 155902 w 257965"/>
              <a:gd name="connsiteY20" fmla="*/ 335548 h 380546"/>
              <a:gd name="connsiteX21" fmla="*/ 155902 w 257965"/>
              <a:gd name="connsiteY21" fmla="*/ 355417 h 380546"/>
              <a:gd name="connsiteX22" fmla="*/ 130772 w 257965"/>
              <a:gd name="connsiteY22" fmla="*/ 380547 h 380546"/>
              <a:gd name="connsiteX23" fmla="*/ 105642 w 257965"/>
              <a:gd name="connsiteY23" fmla="*/ 355417 h 380546"/>
              <a:gd name="connsiteX24" fmla="*/ 105642 w 257965"/>
              <a:gd name="connsiteY24" fmla="*/ 335548 h 380546"/>
              <a:gd name="connsiteX25" fmla="*/ 75182 w 257965"/>
              <a:gd name="connsiteY25" fmla="*/ 335548 h 380546"/>
              <a:gd name="connsiteX26" fmla="*/ 50052 w 257965"/>
              <a:gd name="connsiteY26" fmla="*/ 310419 h 380546"/>
              <a:gd name="connsiteX27" fmla="*/ 75182 w 257965"/>
              <a:gd name="connsiteY27" fmla="*/ 285289 h 380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7965" h="380546">
                <a:moveTo>
                  <a:pt x="75459" y="285012"/>
                </a:moveTo>
                <a:lnTo>
                  <a:pt x="105919" y="285012"/>
                </a:lnTo>
                <a:lnTo>
                  <a:pt x="105919" y="256144"/>
                </a:lnTo>
                <a:cubicBezTo>
                  <a:pt x="44507" y="245047"/>
                  <a:pt x="-124" y="191519"/>
                  <a:pt x="0" y="129111"/>
                </a:cubicBezTo>
                <a:cubicBezTo>
                  <a:pt x="-13" y="112516"/>
                  <a:pt x="3136" y="96068"/>
                  <a:pt x="9277" y="80651"/>
                </a:cubicBezTo>
                <a:cubicBezTo>
                  <a:pt x="15874" y="77992"/>
                  <a:pt x="22929" y="76650"/>
                  <a:pt x="30045" y="76705"/>
                </a:cubicBezTo>
                <a:cubicBezTo>
                  <a:pt x="41613" y="76539"/>
                  <a:pt x="52946" y="80000"/>
                  <a:pt x="62444" y="86604"/>
                </a:cubicBezTo>
                <a:cubicBezTo>
                  <a:pt x="54213" y="99197"/>
                  <a:pt x="49831" y="113922"/>
                  <a:pt x="49845" y="128972"/>
                </a:cubicBezTo>
                <a:cubicBezTo>
                  <a:pt x="49872" y="172676"/>
                  <a:pt x="85324" y="208079"/>
                  <a:pt x="129028" y="208044"/>
                </a:cubicBezTo>
                <a:cubicBezTo>
                  <a:pt x="172724" y="208016"/>
                  <a:pt x="208128" y="172565"/>
                  <a:pt x="208100" y="128868"/>
                </a:cubicBezTo>
                <a:cubicBezTo>
                  <a:pt x="208079" y="96463"/>
                  <a:pt x="188301" y="67345"/>
                  <a:pt x="158186" y="55383"/>
                </a:cubicBezTo>
                <a:cubicBezTo>
                  <a:pt x="151997" y="46404"/>
                  <a:pt x="145047" y="37972"/>
                  <a:pt x="137418" y="30183"/>
                </a:cubicBezTo>
                <a:cubicBezTo>
                  <a:pt x="126702" y="19086"/>
                  <a:pt x="114151" y="9927"/>
                  <a:pt x="100312" y="3115"/>
                </a:cubicBezTo>
                <a:cubicBezTo>
                  <a:pt x="109727" y="1039"/>
                  <a:pt x="119336" y="-7"/>
                  <a:pt x="128972" y="0"/>
                </a:cubicBezTo>
                <a:cubicBezTo>
                  <a:pt x="200319" y="104"/>
                  <a:pt x="258069" y="58020"/>
                  <a:pt x="257965" y="129367"/>
                </a:cubicBezTo>
                <a:cubicBezTo>
                  <a:pt x="257882" y="190135"/>
                  <a:pt x="215445" y="242630"/>
                  <a:pt x="156040" y="255452"/>
                </a:cubicBezTo>
                <a:lnTo>
                  <a:pt x="156040" y="285289"/>
                </a:lnTo>
                <a:lnTo>
                  <a:pt x="184355" y="285289"/>
                </a:lnTo>
                <a:cubicBezTo>
                  <a:pt x="198235" y="285289"/>
                  <a:pt x="209485" y="296539"/>
                  <a:pt x="209485" y="310419"/>
                </a:cubicBezTo>
                <a:cubicBezTo>
                  <a:pt x="209485" y="324299"/>
                  <a:pt x="198235" y="335548"/>
                  <a:pt x="184355" y="335548"/>
                </a:cubicBezTo>
                <a:lnTo>
                  <a:pt x="155902" y="335548"/>
                </a:lnTo>
                <a:lnTo>
                  <a:pt x="155902" y="355417"/>
                </a:lnTo>
                <a:cubicBezTo>
                  <a:pt x="155902" y="369297"/>
                  <a:pt x="144652" y="380547"/>
                  <a:pt x="130772" y="380547"/>
                </a:cubicBezTo>
                <a:cubicBezTo>
                  <a:pt x="116892" y="380547"/>
                  <a:pt x="105642" y="369297"/>
                  <a:pt x="105642" y="355417"/>
                </a:cubicBezTo>
                <a:lnTo>
                  <a:pt x="105642" y="335548"/>
                </a:lnTo>
                <a:lnTo>
                  <a:pt x="75182" y="335548"/>
                </a:lnTo>
                <a:cubicBezTo>
                  <a:pt x="61302" y="335548"/>
                  <a:pt x="50052" y="324299"/>
                  <a:pt x="50052" y="310419"/>
                </a:cubicBezTo>
                <a:cubicBezTo>
                  <a:pt x="50052" y="296539"/>
                  <a:pt x="61302" y="285289"/>
                  <a:pt x="75182" y="285289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E33F8224-3513-31F6-50E8-FDE1030FF04D}"/>
              </a:ext>
            </a:extLst>
          </p:cNvPr>
          <p:cNvSpPr/>
          <p:nvPr/>
        </p:nvSpPr>
        <p:spPr>
          <a:xfrm>
            <a:off x="8658046" y="2981008"/>
            <a:ext cx="429283" cy="429417"/>
          </a:xfrm>
          <a:custGeom>
            <a:avLst/>
            <a:gdLst>
              <a:gd name="connsiteX0" fmla="*/ 185877 w 429283"/>
              <a:gd name="connsiteY0" fmla="*/ 65 h 429417"/>
              <a:gd name="connsiteX1" fmla="*/ 243060 w 429283"/>
              <a:gd name="connsiteY1" fmla="*/ 65 h 429417"/>
              <a:gd name="connsiteX2" fmla="*/ 274835 w 429283"/>
              <a:gd name="connsiteY2" fmla="*/ 27756 h 429417"/>
              <a:gd name="connsiteX3" fmla="*/ 274835 w 429283"/>
              <a:gd name="connsiteY3" fmla="*/ 154582 h 429417"/>
              <a:gd name="connsiteX4" fmla="*/ 401592 w 429283"/>
              <a:gd name="connsiteY4" fmla="*/ 154582 h 429417"/>
              <a:gd name="connsiteX5" fmla="*/ 429283 w 429283"/>
              <a:gd name="connsiteY5" fmla="*/ 186981 h 429417"/>
              <a:gd name="connsiteX6" fmla="*/ 429283 w 429283"/>
              <a:gd name="connsiteY6" fmla="*/ 243263 h 429417"/>
              <a:gd name="connsiteX7" fmla="*/ 401592 w 429283"/>
              <a:gd name="connsiteY7" fmla="*/ 275662 h 429417"/>
              <a:gd name="connsiteX8" fmla="*/ 274628 w 429283"/>
              <a:gd name="connsiteY8" fmla="*/ 275662 h 429417"/>
              <a:gd name="connsiteX9" fmla="*/ 274628 w 429283"/>
              <a:gd name="connsiteY9" fmla="*/ 401726 h 429417"/>
              <a:gd name="connsiteX10" fmla="*/ 242852 w 429283"/>
              <a:gd name="connsiteY10" fmla="*/ 429418 h 429417"/>
              <a:gd name="connsiteX11" fmla="*/ 185877 w 429283"/>
              <a:gd name="connsiteY11" fmla="*/ 429418 h 429417"/>
              <a:gd name="connsiteX12" fmla="*/ 154171 w 429283"/>
              <a:gd name="connsiteY12" fmla="*/ 401726 h 429417"/>
              <a:gd name="connsiteX13" fmla="*/ 154171 w 429283"/>
              <a:gd name="connsiteY13" fmla="*/ 275316 h 429417"/>
              <a:gd name="connsiteX14" fmla="*/ 27137 w 429283"/>
              <a:gd name="connsiteY14" fmla="*/ 275316 h 429417"/>
              <a:gd name="connsiteX15" fmla="*/ 0 w 429283"/>
              <a:gd name="connsiteY15" fmla="*/ 242917 h 429417"/>
              <a:gd name="connsiteX16" fmla="*/ 0 w 429283"/>
              <a:gd name="connsiteY16" fmla="*/ 186635 h 429417"/>
              <a:gd name="connsiteX17" fmla="*/ 27137 w 429283"/>
              <a:gd name="connsiteY17" fmla="*/ 154236 h 429417"/>
              <a:gd name="connsiteX18" fmla="*/ 154171 w 429283"/>
              <a:gd name="connsiteY18" fmla="*/ 154236 h 429417"/>
              <a:gd name="connsiteX19" fmla="*/ 154171 w 429283"/>
              <a:gd name="connsiteY19" fmla="*/ 27825 h 429417"/>
              <a:gd name="connsiteX20" fmla="*/ 185877 w 429283"/>
              <a:gd name="connsiteY20" fmla="*/ 134 h 429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29283" h="429417">
                <a:moveTo>
                  <a:pt x="185877" y="65"/>
                </a:moveTo>
                <a:lnTo>
                  <a:pt x="243060" y="65"/>
                </a:lnTo>
                <a:cubicBezTo>
                  <a:pt x="259460" y="-1008"/>
                  <a:pt x="273652" y="11363"/>
                  <a:pt x="274835" y="27756"/>
                </a:cubicBezTo>
                <a:lnTo>
                  <a:pt x="274835" y="154582"/>
                </a:lnTo>
                <a:lnTo>
                  <a:pt x="401592" y="154582"/>
                </a:lnTo>
                <a:cubicBezTo>
                  <a:pt x="416822" y="154582"/>
                  <a:pt x="429283" y="169120"/>
                  <a:pt x="429283" y="186981"/>
                </a:cubicBezTo>
                <a:lnTo>
                  <a:pt x="429283" y="243263"/>
                </a:lnTo>
                <a:cubicBezTo>
                  <a:pt x="429283" y="261816"/>
                  <a:pt x="416684" y="275662"/>
                  <a:pt x="401592" y="275662"/>
                </a:cubicBezTo>
                <a:lnTo>
                  <a:pt x="274628" y="275662"/>
                </a:lnTo>
                <a:lnTo>
                  <a:pt x="274628" y="401726"/>
                </a:lnTo>
                <a:cubicBezTo>
                  <a:pt x="274628" y="417579"/>
                  <a:pt x="260782" y="429418"/>
                  <a:pt x="242852" y="429418"/>
                </a:cubicBezTo>
                <a:lnTo>
                  <a:pt x="185877" y="429418"/>
                </a:lnTo>
                <a:cubicBezTo>
                  <a:pt x="168086" y="429418"/>
                  <a:pt x="154171" y="417510"/>
                  <a:pt x="154171" y="401726"/>
                </a:cubicBezTo>
                <a:lnTo>
                  <a:pt x="154171" y="275316"/>
                </a:lnTo>
                <a:lnTo>
                  <a:pt x="27137" y="275316"/>
                </a:lnTo>
                <a:cubicBezTo>
                  <a:pt x="11907" y="275316"/>
                  <a:pt x="0" y="261470"/>
                  <a:pt x="0" y="242917"/>
                </a:cubicBezTo>
                <a:lnTo>
                  <a:pt x="0" y="186635"/>
                </a:lnTo>
                <a:cubicBezTo>
                  <a:pt x="0" y="168774"/>
                  <a:pt x="11907" y="154236"/>
                  <a:pt x="27137" y="154236"/>
                </a:cubicBezTo>
                <a:lnTo>
                  <a:pt x="154171" y="154236"/>
                </a:lnTo>
                <a:lnTo>
                  <a:pt x="154171" y="27825"/>
                </a:lnTo>
                <a:cubicBezTo>
                  <a:pt x="155320" y="11439"/>
                  <a:pt x="169491" y="-932"/>
                  <a:pt x="185877" y="134"/>
                </a:cubicBezTo>
                <a:close/>
              </a:path>
            </a:pathLst>
          </a:custGeom>
          <a:solidFill>
            <a:srgbClr val="6C6C6A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19BA4138-A622-DAF8-8662-DF7CB8165D2C}"/>
              </a:ext>
            </a:extLst>
          </p:cNvPr>
          <p:cNvSpPr/>
          <p:nvPr/>
        </p:nvSpPr>
        <p:spPr>
          <a:xfrm>
            <a:off x="7233262" y="3845729"/>
            <a:ext cx="256959" cy="285757"/>
          </a:xfrm>
          <a:custGeom>
            <a:avLst/>
            <a:gdLst>
              <a:gd name="connsiteX0" fmla="*/ 254829 w 256959"/>
              <a:gd name="connsiteY0" fmla="*/ 257600 h 285757"/>
              <a:gd name="connsiteX1" fmla="*/ 254829 w 256959"/>
              <a:gd name="connsiteY1" fmla="*/ 257600 h 285757"/>
              <a:gd name="connsiteX2" fmla="*/ 180755 w 256959"/>
              <a:gd name="connsiteY2" fmla="*/ 137835 h 285757"/>
              <a:gd name="connsiteX3" fmla="*/ 162201 w 256959"/>
              <a:gd name="connsiteY3" fmla="*/ 130913 h 285757"/>
              <a:gd name="connsiteX4" fmla="*/ 68259 w 256959"/>
              <a:gd name="connsiteY4" fmla="*/ 130913 h 285757"/>
              <a:gd name="connsiteX5" fmla="*/ 61336 w 256959"/>
              <a:gd name="connsiteY5" fmla="*/ 130290 h 285757"/>
              <a:gd name="connsiteX6" fmla="*/ 61336 w 256959"/>
              <a:gd name="connsiteY6" fmla="*/ 113744 h 285757"/>
              <a:gd name="connsiteX7" fmla="*/ 62651 w 256959"/>
              <a:gd name="connsiteY7" fmla="*/ 106821 h 285757"/>
              <a:gd name="connsiteX8" fmla="*/ 145725 w 256959"/>
              <a:gd name="connsiteY8" fmla="*/ 106821 h 285757"/>
              <a:gd name="connsiteX9" fmla="*/ 162354 w 256959"/>
              <a:gd name="connsiteY9" fmla="*/ 90359 h 285757"/>
              <a:gd name="connsiteX10" fmla="*/ 162340 w 256959"/>
              <a:gd name="connsiteY10" fmla="*/ 89653 h 285757"/>
              <a:gd name="connsiteX11" fmla="*/ 145725 w 256959"/>
              <a:gd name="connsiteY11" fmla="*/ 73107 h 285757"/>
              <a:gd name="connsiteX12" fmla="*/ 62651 w 256959"/>
              <a:gd name="connsiteY12" fmla="*/ 73107 h 285757"/>
              <a:gd name="connsiteX13" fmla="*/ 61336 w 256959"/>
              <a:gd name="connsiteY13" fmla="*/ 66185 h 285757"/>
              <a:gd name="connsiteX14" fmla="*/ 61336 w 256959"/>
              <a:gd name="connsiteY14" fmla="*/ 27071 h 285757"/>
              <a:gd name="connsiteX15" fmla="*/ 34199 w 256959"/>
              <a:gd name="connsiteY15" fmla="*/ 2 h 285757"/>
              <a:gd name="connsiteX16" fmla="*/ 27137 w 256959"/>
              <a:gd name="connsiteY16" fmla="*/ 2 h 285757"/>
              <a:gd name="connsiteX17" fmla="*/ 0 w 256959"/>
              <a:gd name="connsiteY17" fmla="*/ 26441 h 285757"/>
              <a:gd name="connsiteX18" fmla="*/ 0 w 256959"/>
              <a:gd name="connsiteY18" fmla="*/ 27071 h 285757"/>
              <a:gd name="connsiteX19" fmla="*/ 0 w 256959"/>
              <a:gd name="connsiteY19" fmla="*/ 162758 h 285757"/>
              <a:gd name="connsiteX20" fmla="*/ 27137 w 256959"/>
              <a:gd name="connsiteY20" fmla="*/ 189895 h 285757"/>
              <a:gd name="connsiteX21" fmla="*/ 156179 w 256959"/>
              <a:gd name="connsiteY21" fmla="*/ 189895 h 285757"/>
              <a:gd name="connsiteX22" fmla="*/ 166770 w 256959"/>
              <a:gd name="connsiteY22" fmla="*/ 195156 h 285757"/>
              <a:gd name="connsiteX23" fmla="*/ 221045 w 256959"/>
              <a:gd name="connsiteY23" fmla="*/ 278230 h 285757"/>
              <a:gd name="connsiteX24" fmla="*/ 247490 w 256959"/>
              <a:gd name="connsiteY24" fmla="*/ 282176 h 285757"/>
              <a:gd name="connsiteX25" fmla="*/ 254773 w 256959"/>
              <a:gd name="connsiteY25" fmla="*/ 257683 h 285757"/>
              <a:gd name="connsiteX26" fmla="*/ 254413 w 256959"/>
              <a:gd name="connsiteY26" fmla="*/ 257046 h 285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56959" h="285757">
                <a:moveTo>
                  <a:pt x="254829" y="257600"/>
                </a:moveTo>
                <a:lnTo>
                  <a:pt x="254829" y="257600"/>
                </a:lnTo>
                <a:lnTo>
                  <a:pt x="180755" y="137835"/>
                </a:lnTo>
                <a:cubicBezTo>
                  <a:pt x="176421" y="132145"/>
                  <a:pt x="169200" y="129452"/>
                  <a:pt x="162201" y="130913"/>
                </a:cubicBezTo>
                <a:lnTo>
                  <a:pt x="68259" y="130913"/>
                </a:lnTo>
                <a:cubicBezTo>
                  <a:pt x="65933" y="130961"/>
                  <a:pt x="63614" y="130754"/>
                  <a:pt x="61336" y="130290"/>
                </a:cubicBezTo>
                <a:lnTo>
                  <a:pt x="61336" y="113744"/>
                </a:lnTo>
                <a:cubicBezTo>
                  <a:pt x="61336" y="109798"/>
                  <a:pt x="62028" y="106821"/>
                  <a:pt x="62651" y="106821"/>
                </a:cubicBezTo>
                <a:lnTo>
                  <a:pt x="145725" y="106821"/>
                </a:lnTo>
                <a:cubicBezTo>
                  <a:pt x="154863" y="106863"/>
                  <a:pt x="162305" y="99497"/>
                  <a:pt x="162354" y="90359"/>
                </a:cubicBezTo>
                <a:cubicBezTo>
                  <a:pt x="162354" y="90124"/>
                  <a:pt x="162347" y="89888"/>
                  <a:pt x="162340" y="89653"/>
                </a:cubicBezTo>
                <a:cubicBezTo>
                  <a:pt x="162153" y="80563"/>
                  <a:pt x="154815" y="73253"/>
                  <a:pt x="145725" y="73107"/>
                </a:cubicBezTo>
                <a:lnTo>
                  <a:pt x="62651" y="73107"/>
                </a:lnTo>
                <a:cubicBezTo>
                  <a:pt x="62028" y="73800"/>
                  <a:pt x="61336" y="70477"/>
                  <a:pt x="61336" y="66185"/>
                </a:cubicBezTo>
                <a:lnTo>
                  <a:pt x="61336" y="27071"/>
                </a:lnTo>
                <a:cubicBezTo>
                  <a:pt x="61225" y="12138"/>
                  <a:pt x="49131" y="79"/>
                  <a:pt x="34199" y="2"/>
                </a:cubicBezTo>
                <a:lnTo>
                  <a:pt x="27137" y="2"/>
                </a:lnTo>
                <a:cubicBezTo>
                  <a:pt x="12343" y="-191"/>
                  <a:pt x="194" y="11647"/>
                  <a:pt x="0" y="26441"/>
                </a:cubicBezTo>
                <a:cubicBezTo>
                  <a:pt x="0" y="26655"/>
                  <a:pt x="0" y="26863"/>
                  <a:pt x="0" y="27071"/>
                </a:cubicBezTo>
                <a:lnTo>
                  <a:pt x="0" y="162758"/>
                </a:lnTo>
                <a:cubicBezTo>
                  <a:pt x="76" y="177711"/>
                  <a:pt x="12184" y="189819"/>
                  <a:pt x="27137" y="189895"/>
                </a:cubicBezTo>
                <a:lnTo>
                  <a:pt x="156179" y="189895"/>
                </a:lnTo>
                <a:cubicBezTo>
                  <a:pt x="160277" y="190137"/>
                  <a:pt x="164105" y="192034"/>
                  <a:pt x="166770" y="195156"/>
                </a:cubicBezTo>
                <a:cubicBezTo>
                  <a:pt x="179993" y="215025"/>
                  <a:pt x="221045" y="278230"/>
                  <a:pt x="221045" y="278230"/>
                </a:cubicBezTo>
                <a:cubicBezTo>
                  <a:pt x="227359" y="286454"/>
                  <a:pt x="239051" y="288199"/>
                  <a:pt x="247490" y="282176"/>
                </a:cubicBezTo>
                <a:cubicBezTo>
                  <a:pt x="256269" y="277427"/>
                  <a:pt x="259529" y="266461"/>
                  <a:pt x="254773" y="257683"/>
                </a:cubicBezTo>
                <a:cubicBezTo>
                  <a:pt x="254656" y="257469"/>
                  <a:pt x="254538" y="257254"/>
                  <a:pt x="254413" y="257046"/>
                </a:cubicBezTo>
                <a:close/>
              </a:path>
            </a:pathLst>
          </a:custGeom>
          <a:solidFill>
            <a:srgbClr val="6C6C6A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0DA354D0-1389-33C2-3D70-A448C60C6ACD}"/>
              </a:ext>
            </a:extLst>
          </p:cNvPr>
          <p:cNvSpPr/>
          <p:nvPr/>
        </p:nvSpPr>
        <p:spPr>
          <a:xfrm>
            <a:off x="7136758" y="3932176"/>
            <a:ext cx="276117" cy="261509"/>
          </a:xfrm>
          <a:custGeom>
            <a:avLst/>
            <a:gdLst>
              <a:gd name="connsiteX0" fmla="*/ 268606 w 276117"/>
              <a:gd name="connsiteY0" fmla="*/ 160561 h 261509"/>
              <a:gd name="connsiteX1" fmla="*/ 268606 w 276117"/>
              <a:gd name="connsiteY1" fmla="*/ 160561 h 261509"/>
              <a:gd name="connsiteX2" fmla="*/ 249429 w 276117"/>
              <a:gd name="connsiteY2" fmla="*/ 167484 h 261509"/>
              <a:gd name="connsiteX3" fmla="*/ 94407 w 276117"/>
              <a:gd name="connsiteY3" fmla="*/ 223033 h 261509"/>
              <a:gd name="connsiteX4" fmla="*/ 38858 w 276117"/>
              <a:gd name="connsiteY4" fmla="*/ 68010 h 261509"/>
              <a:gd name="connsiteX5" fmla="*/ 73452 w 276117"/>
              <a:gd name="connsiteY5" fmla="*/ 25220 h 261509"/>
              <a:gd name="connsiteX6" fmla="*/ 76484 w 276117"/>
              <a:gd name="connsiteY6" fmla="*/ 5878 h 261509"/>
              <a:gd name="connsiteX7" fmla="*/ 76082 w 276117"/>
              <a:gd name="connsiteY7" fmla="*/ 5352 h 261509"/>
              <a:gd name="connsiteX8" fmla="*/ 56906 w 276117"/>
              <a:gd name="connsiteY8" fmla="*/ 2721 h 261509"/>
              <a:gd name="connsiteX9" fmla="*/ 1 w 276117"/>
              <a:gd name="connsiteY9" fmla="*/ 117224 h 261509"/>
              <a:gd name="connsiteX10" fmla="*/ 144535 w 276117"/>
              <a:gd name="connsiteY10" fmla="*/ 261510 h 261509"/>
              <a:gd name="connsiteX11" fmla="*/ 274629 w 276117"/>
              <a:gd name="connsiteY11" fmla="*/ 179530 h 261509"/>
              <a:gd name="connsiteX12" fmla="*/ 268606 w 276117"/>
              <a:gd name="connsiteY12" fmla="*/ 160977 h 26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6117" h="261509">
                <a:moveTo>
                  <a:pt x="268606" y="160561"/>
                </a:moveTo>
                <a:lnTo>
                  <a:pt x="268606" y="160561"/>
                </a:lnTo>
                <a:cubicBezTo>
                  <a:pt x="261385" y="157439"/>
                  <a:pt x="252988" y="160471"/>
                  <a:pt x="249429" y="167484"/>
                </a:cubicBezTo>
                <a:cubicBezTo>
                  <a:pt x="221960" y="225629"/>
                  <a:pt x="152552" y="250502"/>
                  <a:pt x="94407" y="223033"/>
                </a:cubicBezTo>
                <a:cubicBezTo>
                  <a:pt x="36262" y="195563"/>
                  <a:pt x="11389" y="126155"/>
                  <a:pt x="38858" y="68010"/>
                </a:cubicBezTo>
                <a:cubicBezTo>
                  <a:pt x="46806" y="51188"/>
                  <a:pt x="58672" y="36518"/>
                  <a:pt x="73452" y="25220"/>
                </a:cubicBezTo>
                <a:cubicBezTo>
                  <a:pt x="79634" y="20713"/>
                  <a:pt x="80991" y="12053"/>
                  <a:pt x="76484" y="5878"/>
                </a:cubicBezTo>
                <a:cubicBezTo>
                  <a:pt x="76352" y="5698"/>
                  <a:pt x="76221" y="5525"/>
                  <a:pt x="76082" y="5352"/>
                </a:cubicBezTo>
                <a:cubicBezTo>
                  <a:pt x="71465" y="-588"/>
                  <a:pt x="62950" y="-1758"/>
                  <a:pt x="56906" y="2721"/>
                </a:cubicBezTo>
                <a:cubicBezTo>
                  <a:pt x="20949" y="29782"/>
                  <a:pt x="-138" y="72219"/>
                  <a:pt x="1" y="117224"/>
                </a:cubicBezTo>
                <a:cubicBezTo>
                  <a:pt x="70" y="196982"/>
                  <a:pt x="64777" y="261579"/>
                  <a:pt x="144535" y="261510"/>
                </a:cubicBezTo>
                <a:cubicBezTo>
                  <a:pt x="200056" y="261461"/>
                  <a:pt x="250627" y="229588"/>
                  <a:pt x="274629" y="179530"/>
                </a:cubicBezTo>
                <a:cubicBezTo>
                  <a:pt x="278055" y="172738"/>
                  <a:pt x="275369" y="164459"/>
                  <a:pt x="268606" y="160977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BCDE740F-5FBF-3E8B-67DF-BB7A6A72E684}"/>
              </a:ext>
            </a:extLst>
          </p:cNvPr>
          <p:cNvSpPr/>
          <p:nvPr/>
        </p:nvSpPr>
        <p:spPr>
          <a:xfrm>
            <a:off x="7224055" y="3763904"/>
            <a:ext cx="71443" cy="71443"/>
          </a:xfrm>
          <a:custGeom>
            <a:avLst/>
            <a:gdLst>
              <a:gd name="connsiteX0" fmla="*/ 35722 w 71443"/>
              <a:gd name="connsiteY0" fmla="*/ 0 h 71443"/>
              <a:gd name="connsiteX1" fmla="*/ 71444 w 71443"/>
              <a:gd name="connsiteY1" fmla="*/ 35722 h 71443"/>
              <a:gd name="connsiteX2" fmla="*/ 35722 w 71443"/>
              <a:gd name="connsiteY2" fmla="*/ 71443 h 71443"/>
              <a:gd name="connsiteX3" fmla="*/ 0 w 71443"/>
              <a:gd name="connsiteY3" fmla="*/ 35722 h 71443"/>
              <a:gd name="connsiteX4" fmla="*/ 35445 w 71443"/>
              <a:gd name="connsiteY4" fmla="*/ 0 h 71443"/>
              <a:gd name="connsiteX5" fmla="*/ 35722 w 71443"/>
              <a:gd name="connsiteY5" fmla="*/ 0 h 71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443" h="71443">
                <a:moveTo>
                  <a:pt x="35722" y="0"/>
                </a:moveTo>
                <a:cubicBezTo>
                  <a:pt x="55452" y="0"/>
                  <a:pt x="71444" y="15992"/>
                  <a:pt x="71444" y="35722"/>
                </a:cubicBezTo>
                <a:cubicBezTo>
                  <a:pt x="71444" y="55452"/>
                  <a:pt x="55452" y="71443"/>
                  <a:pt x="35722" y="71443"/>
                </a:cubicBezTo>
                <a:cubicBezTo>
                  <a:pt x="15992" y="71443"/>
                  <a:pt x="0" y="55452"/>
                  <a:pt x="0" y="35722"/>
                </a:cubicBezTo>
                <a:cubicBezTo>
                  <a:pt x="-76" y="16068"/>
                  <a:pt x="15791" y="76"/>
                  <a:pt x="35445" y="0"/>
                </a:cubicBezTo>
                <a:cubicBezTo>
                  <a:pt x="35535" y="0"/>
                  <a:pt x="35632" y="0"/>
                  <a:pt x="35722" y="0"/>
                </a:cubicBezTo>
                <a:close/>
              </a:path>
            </a:pathLst>
          </a:custGeom>
          <a:solidFill>
            <a:srgbClr val="6C6C6A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B6F42D5F-9787-741E-46B3-C5F88CD96EDA}"/>
              </a:ext>
            </a:extLst>
          </p:cNvPr>
          <p:cNvSpPr/>
          <p:nvPr/>
        </p:nvSpPr>
        <p:spPr>
          <a:xfrm>
            <a:off x="9437391" y="2227824"/>
            <a:ext cx="429796" cy="369770"/>
          </a:xfrm>
          <a:custGeom>
            <a:avLst/>
            <a:gdLst>
              <a:gd name="connsiteX0" fmla="*/ 424324 w 429796"/>
              <a:gd name="connsiteY0" fmla="*/ 239715 h 369770"/>
              <a:gd name="connsiteX1" fmla="*/ 385902 w 429796"/>
              <a:gd name="connsiteY1" fmla="*/ 245046 h 369770"/>
              <a:gd name="connsiteX2" fmla="*/ 376003 w 429796"/>
              <a:gd name="connsiteY2" fmla="*/ 229193 h 369770"/>
              <a:gd name="connsiteX3" fmla="*/ 307190 w 429796"/>
              <a:gd name="connsiteY3" fmla="*/ 217908 h 369770"/>
              <a:gd name="connsiteX4" fmla="*/ 282683 w 429796"/>
              <a:gd name="connsiteY4" fmla="*/ 257645 h 369770"/>
              <a:gd name="connsiteX5" fmla="*/ 297221 w 429796"/>
              <a:gd name="connsiteY5" fmla="*/ 278829 h 369770"/>
              <a:gd name="connsiteX6" fmla="*/ 299228 w 429796"/>
              <a:gd name="connsiteY6" fmla="*/ 278137 h 369770"/>
              <a:gd name="connsiteX7" fmla="*/ 311067 w 429796"/>
              <a:gd name="connsiteY7" fmla="*/ 287310 h 369770"/>
              <a:gd name="connsiteX8" fmla="*/ 311136 w 429796"/>
              <a:gd name="connsiteY8" fmla="*/ 288036 h 369770"/>
              <a:gd name="connsiteX9" fmla="*/ 301928 w 429796"/>
              <a:gd name="connsiteY9" fmla="*/ 299944 h 369770"/>
              <a:gd name="connsiteX10" fmla="*/ 290000 w 429796"/>
              <a:gd name="connsiteY10" fmla="*/ 291048 h 369770"/>
              <a:gd name="connsiteX11" fmla="*/ 289952 w 429796"/>
              <a:gd name="connsiteY11" fmla="*/ 290667 h 369770"/>
              <a:gd name="connsiteX12" fmla="*/ 291267 w 429796"/>
              <a:gd name="connsiteY12" fmla="*/ 283398 h 369770"/>
              <a:gd name="connsiteX13" fmla="*/ 276729 w 429796"/>
              <a:gd name="connsiteY13" fmla="*/ 262630 h 369770"/>
              <a:gd name="connsiteX14" fmla="*/ 255546 w 429796"/>
              <a:gd name="connsiteY14" fmla="*/ 277168 h 369770"/>
              <a:gd name="connsiteX15" fmla="*/ 266760 w 429796"/>
              <a:gd name="connsiteY15" fmla="*/ 326250 h 369770"/>
              <a:gd name="connsiteX16" fmla="*/ 269460 w 429796"/>
              <a:gd name="connsiteY16" fmla="*/ 326250 h 369770"/>
              <a:gd name="connsiteX17" fmla="*/ 279360 w 429796"/>
              <a:gd name="connsiteY17" fmla="*/ 344734 h 369770"/>
              <a:gd name="connsiteX18" fmla="*/ 262025 w 429796"/>
              <a:gd name="connsiteY18" fmla="*/ 354855 h 369770"/>
              <a:gd name="connsiteX19" fmla="*/ 261499 w 429796"/>
              <a:gd name="connsiteY19" fmla="*/ 354703 h 369770"/>
              <a:gd name="connsiteX20" fmla="*/ 250873 w 429796"/>
              <a:gd name="connsiteY20" fmla="*/ 336988 h 369770"/>
              <a:gd name="connsiteX21" fmla="*/ 250907 w 429796"/>
              <a:gd name="connsiteY21" fmla="*/ 336842 h 369770"/>
              <a:gd name="connsiteX22" fmla="*/ 256930 w 429796"/>
              <a:gd name="connsiteY22" fmla="*/ 328881 h 369770"/>
              <a:gd name="connsiteX23" fmla="*/ 246338 w 429796"/>
              <a:gd name="connsiteY23" fmla="*/ 281875 h 369770"/>
              <a:gd name="connsiteX24" fmla="*/ 207917 w 429796"/>
              <a:gd name="connsiteY24" fmla="*/ 288798 h 369770"/>
              <a:gd name="connsiteX25" fmla="*/ 202655 w 429796"/>
              <a:gd name="connsiteY25" fmla="*/ 288798 h 369770"/>
              <a:gd name="connsiteX26" fmla="*/ 196702 w 429796"/>
              <a:gd name="connsiteY26" fmla="*/ 341758 h 369770"/>
              <a:gd name="connsiteX27" fmla="*/ 198709 w 429796"/>
              <a:gd name="connsiteY27" fmla="*/ 343073 h 369770"/>
              <a:gd name="connsiteX28" fmla="*/ 201471 w 429796"/>
              <a:gd name="connsiteY28" fmla="*/ 363938 h 369770"/>
              <a:gd name="connsiteX29" fmla="*/ 180599 w 429796"/>
              <a:gd name="connsiteY29" fmla="*/ 366700 h 369770"/>
              <a:gd name="connsiteX30" fmla="*/ 177844 w 429796"/>
              <a:gd name="connsiteY30" fmla="*/ 345828 h 369770"/>
              <a:gd name="connsiteX31" fmla="*/ 177941 w 429796"/>
              <a:gd name="connsiteY31" fmla="*/ 345703 h 369770"/>
              <a:gd name="connsiteX32" fmla="*/ 186525 w 429796"/>
              <a:gd name="connsiteY32" fmla="*/ 340442 h 369770"/>
              <a:gd name="connsiteX33" fmla="*/ 191787 w 429796"/>
              <a:gd name="connsiteY33" fmla="*/ 287483 h 369770"/>
              <a:gd name="connsiteX34" fmla="*/ 158765 w 429796"/>
              <a:gd name="connsiteY34" fmla="*/ 276891 h 369770"/>
              <a:gd name="connsiteX35" fmla="*/ 137581 w 429796"/>
              <a:gd name="connsiteY35" fmla="*/ 298767 h 369770"/>
              <a:gd name="connsiteX36" fmla="*/ 138896 w 429796"/>
              <a:gd name="connsiteY36" fmla="*/ 300775 h 369770"/>
              <a:gd name="connsiteX37" fmla="*/ 128997 w 429796"/>
              <a:gd name="connsiteY37" fmla="*/ 319951 h 369770"/>
              <a:gd name="connsiteX38" fmla="*/ 110568 w 429796"/>
              <a:gd name="connsiteY38" fmla="*/ 310397 h 369770"/>
              <a:gd name="connsiteX39" fmla="*/ 110444 w 429796"/>
              <a:gd name="connsiteY39" fmla="*/ 309982 h 369770"/>
              <a:gd name="connsiteX40" fmla="*/ 119720 w 429796"/>
              <a:gd name="connsiteY40" fmla="*/ 291498 h 369770"/>
              <a:gd name="connsiteX41" fmla="*/ 129620 w 429796"/>
              <a:gd name="connsiteY41" fmla="*/ 292121 h 369770"/>
              <a:gd name="connsiteX42" fmla="*/ 149488 w 429796"/>
              <a:gd name="connsiteY42" fmla="*/ 271353 h 369770"/>
              <a:gd name="connsiteX43" fmla="*/ 111136 w 429796"/>
              <a:gd name="connsiteY43" fmla="*/ 225039 h 369770"/>
              <a:gd name="connsiteX44" fmla="*/ 70776 w 429796"/>
              <a:gd name="connsiteY44" fmla="*/ 240269 h 369770"/>
              <a:gd name="connsiteX45" fmla="*/ 70776 w 429796"/>
              <a:gd name="connsiteY45" fmla="*/ 243177 h 369770"/>
              <a:gd name="connsiteX46" fmla="*/ 55179 w 429796"/>
              <a:gd name="connsiteY46" fmla="*/ 256572 h 369770"/>
              <a:gd name="connsiteX47" fmla="*/ 54230 w 429796"/>
              <a:gd name="connsiteY47" fmla="*/ 256468 h 369770"/>
              <a:gd name="connsiteX48" fmla="*/ 41513 w 429796"/>
              <a:gd name="connsiteY48" fmla="*/ 241584 h 369770"/>
              <a:gd name="connsiteX49" fmla="*/ 41631 w 429796"/>
              <a:gd name="connsiteY49" fmla="*/ 240546 h 369770"/>
              <a:gd name="connsiteX50" fmla="*/ 56806 w 429796"/>
              <a:gd name="connsiteY50" fmla="*/ 227261 h 369770"/>
              <a:gd name="connsiteX51" fmla="*/ 57484 w 429796"/>
              <a:gd name="connsiteY51" fmla="*/ 227323 h 369770"/>
              <a:gd name="connsiteX52" fmla="*/ 66760 w 429796"/>
              <a:gd name="connsiteY52" fmla="*/ 231962 h 369770"/>
              <a:gd name="connsiteX53" fmla="*/ 107536 w 429796"/>
              <a:gd name="connsiteY53" fmla="*/ 215485 h 369770"/>
              <a:gd name="connsiteX54" fmla="*/ 103590 w 429796"/>
              <a:gd name="connsiteY54" fmla="*/ 191671 h 369770"/>
              <a:gd name="connsiteX55" fmla="*/ 40038 w 429796"/>
              <a:gd name="connsiteY55" fmla="*/ 191671 h 369770"/>
              <a:gd name="connsiteX56" fmla="*/ 38723 w 429796"/>
              <a:gd name="connsiteY56" fmla="*/ 194925 h 369770"/>
              <a:gd name="connsiteX57" fmla="*/ 11032 w 429796"/>
              <a:gd name="connsiteY57" fmla="*/ 203578 h 369770"/>
              <a:gd name="connsiteX58" fmla="*/ 2378 w 429796"/>
              <a:gd name="connsiteY58" fmla="*/ 175125 h 369770"/>
              <a:gd name="connsiteX59" fmla="*/ 29301 w 429796"/>
              <a:gd name="connsiteY59" fmla="*/ 166735 h 369770"/>
              <a:gd name="connsiteX60" fmla="*/ 30070 w 429796"/>
              <a:gd name="connsiteY60" fmla="*/ 167164 h 369770"/>
              <a:gd name="connsiteX61" fmla="*/ 39346 w 429796"/>
              <a:gd name="connsiteY61" fmla="*/ 177133 h 369770"/>
              <a:gd name="connsiteX62" fmla="*/ 103521 w 429796"/>
              <a:gd name="connsiteY62" fmla="*/ 177133 h 369770"/>
              <a:gd name="connsiteX63" fmla="*/ 115428 w 429796"/>
              <a:gd name="connsiteY63" fmla="*/ 136704 h 369770"/>
              <a:gd name="connsiteX64" fmla="*/ 71745 w 429796"/>
              <a:gd name="connsiteY64" fmla="*/ 102090 h 369770"/>
              <a:gd name="connsiteX65" fmla="*/ 69737 w 429796"/>
              <a:gd name="connsiteY65" fmla="*/ 103474 h 369770"/>
              <a:gd name="connsiteX66" fmla="*/ 49938 w 429796"/>
              <a:gd name="connsiteY66" fmla="*/ 96136 h 369770"/>
              <a:gd name="connsiteX67" fmla="*/ 57830 w 429796"/>
              <a:gd name="connsiteY67" fmla="*/ 76337 h 369770"/>
              <a:gd name="connsiteX68" fmla="*/ 77006 w 429796"/>
              <a:gd name="connsiteY68" fmla="*/ 83260 h 369770"/>
              <a:gd name="connsiteX69" fmla="*/ 77699 w 429796"/>
              <a:gd name="connsiteY69" fmla="*/ 93159 h 369770"/>
              <a:gd name="connsiteX70" fmla="*/ 120689 w 429796"/>
              <a:gd name="connsiteY70" fmla="*/ 126873 h 369770"/>
              <a:gd name="connsiteX71" fmla="*/ 156480 w 429796"/>
              <a:gd name="connsiteY71" fmla="*/ 93852 h 369770"/>
              <a:gd name="connsiteX72" fmla="*/ 128027 w 429796"/>
              <a:gd name="connsiteY72" fmla="*/ 40892 h 369770"/>
              <a:gd name="connsiteX73" fmla="*/ 124705 w 429796"/>
              <a:gd name="connsiteY73" fmla="*/ 41515 h 369770"/>
              <a:gd name="connsiteX74" fmla="*/ 103057 w 429796"/>
              <a:gd name="connsiteY74" fmla="*/ 21661 h 369770"/>
              <a:gd name="connsiteX75" fmla="*/ 122911 w 429796"/>
              <a:gd name="connsiteY75" fmla="*/ 20 h 369770"/>
              <a:gd name="connsiteX76" fmla="*/ 144559 w 429796"/>
              <a:gd name="connsiteY76" fmla="*/ 19868 h 369770"/>
              <a:gd name="connsiteX77" fmla="*/ 144573 w 429796"/>
              <a:gd name="connsiteY77" fmla="*/ 20331 h 369770"/>
              <a:gd name="connsiteX78" fmla="*/ 139935 w 429796"/>
              <a:gd name="connsiteY78" fmla="*/ 33623 h 369770"/>
              <a:gd name="connsiteX79" fmla="*/ 169703 w 429796"/>
              <a:gd name="connsiteY79" fmla="*/ 87206 h 369770"/>
              <a:gd name="connsiteX80" fmla="*/ 208055 w 429796"/>
              <a:gd name="connsiteY80" fmla="*/ 79937 h 369770"/>
              <a:gd name="connsiteX81" fmla="*/ 210063 w 429796"/>
              <a:gd name="connsiteY81" fmla="*/ 79937 h 369770"/>
              <a:gd name="connsiteX82" fmla="*/ 216639 w 429796"/>
              <a:gd name="connsiteY82" fmla="*/ 42900 h 369770"/>
              <a:gd name="connsiteX83" fmla="*/ 215324 w 429796"/>
              <a:gd name="connsiteY83" fmla="*/ 42208 h 369770"/>
              <a:gd name="connsiteX84" fmla="*/ 213815 w 429796"/>
              <a:gd name="connsiteY84" fmla="*/ 26520 h 369770"/>
              <a:gd name="connsiteX85" fmla="*/ 228616 w 429796"/>
              <a:gd name="connsiteY85" fmla="*/ 24347 h 369770"/>
              <a:gd name="connsiteX86" fmla="*/ 229931 w 429796"/>
              <a:gd name="connsiteY86" fmla="*/ 40200 h 369770"/>
              <a:gd name="connsiteX87" fmla="*/ 223908 w 429796"/>
              <a:gd name="connsiteY87" fmla="*/ 43523 h 369770"/>
              <a:gd name="connsiteX88" fmla="*/ 217955 w 429796"/>
              <a:gd name="connsiteY88" fmla="*/ 80629 h 369770"/>
              <a:gd name="connsiteX89" fmla="*/ 251046 w 429796"/>
              <a:gd name="connsiteY89" fmla="*/ 89837 h 369770"/>
              <a:gd name="connsiteX90" fmla="*/ 282129 w 429796"/>
              <a:gd name="connsiteY90" fmla="*/ 40892 h 369770"/>
              <a:gd name="connsiteX91" fmla="*/ 280814 w 429796"/>
              <a:gd name="connsiteY91" fmla="*/ 39577 h 369770"/>
              <a:gd name="connsiteX92" fmla="*/ 286027 w 429796"/>
              <a:gd name="connsiteY92" fmla="*/ 18878 h 369770"/>
              <a:gd name="connsiteX93" fmla="*/ 286144 w 429796"/>
              <a:gd name="connsiteY93" fmla="*/ 18808 h 369770"/>
              <a:gd name="connsiteX94" fmla="*/ 305867 w 429796"/>
              <a:gd name="connsiteY94" fmla="*/ 23883 h 369770"/>
              <a:gd name="connsiteX95" fmla="*/ 306013 w 429796"/>
              <a:gd name="connsiteY95" fmla="*/ 24139 h 369770"/>
              <a:gd name="connsiteX96" fmla="*/ 300682 w 429796"/>
              <a:gd name="connsiteY96" fmla="*/ 44907 h 369770"/>
              <a:gd name="connsiteX97" fmla="*/ 300682 w 429796"/>
              <a:gd name="connsiteY97" fmla="*/ 44907 h 369770"/>
              <a:gd name="connsiteX98" fmla="*/ 290782 w 429796"/>
              <a:gd name="connsiteY98" fmla="*/ 46223 h 369770"/>
              <a:gd name="connsiteX99" fmla="*/ 260322 w 429796"/>
              <a:gd name="connsiteY99" fmla="*/ 94682 h 369770"/>
              <a:gd name="connsiteX100" fmla="*/ 292098 w 429796"/>
              <a:gd name="connsiteY100" fmla="*/ 123135 h 369770"/>
              <a:gd name="connsiteX101" fmla="*/ 334466 w 429796"/>
              <a:gd name="connsiteY101" fmla="*/ 95444 h 369770"/>
              <a:gd name="connsiteX102" fmla="*/ 333773 w 429796"/>
              <a:gd name="connsiteY102" fmla="*/ 93436 h 369770"/>
              <a:gd name="connsiteX103" fmla="*/ 346463 w 429796"/>
              <a:gd name="connsiteY103" fmla="*/ 77638 h 369770"/>
              <a:gd name="connsiteX104" fmla="*/ 347065 w 429796"/>
              <a:gd name="connsiteY104" fmla="*/ 77583 h 369770"/>
              <a:gd name="connsiteX105" fmla="*/ 363424 w 429796"/>
              <a:gd name="connsiteY105" fmla="*/ 88341 h 369770"/>
              <a:gd name="connsiteX106" fmla="*/ 363680 w 429796"/>
              <a:gd name="connsiteY106" fmla="*/ 90183 h 369770"/>
              <a:gd name="connsiteX107" fmla="*/ 350596 w 429796"/>
              <a:gd name="connsiteY107" fmla="*/ 106548 h 369770"/>
              <a:gd name="connsiteX108" fmla="*/ 340557 w 429796"/>
              <a:gd name="connsiteY108" fmla="*/ 104028 h 369770"/>
              <a:gd name="connsiteX109" fmla="*/ 298190 w 429796"/>
              <a:gd name="connsiteY109" fmla="*/ 131719 h 369770"/>
              <a:gd name="connsiteX110" fmla="*/ 312728 w 429796"/>
              <a:gd name="connsiteY110" fmla="*/ 184679 h 369770"/>
              <a:gd name="connsiteX111" fmla="*/ 311413 w 429796"/>
              <a:gd name="connsiteY111" fmla="*/ 198525 h 369770"/>
              <a:gd name="connsiteX112" fmla="*/ 378287 w 429796"/>
              <a:gd name="connsiteY112" fmla="*/ 210432 h 369770"/>
              <a:gd name="connsiteX113" fmla="*/ 380918 w 429796"/>
              <a:gd name="connsiteY113" fmla="*/ 206486 h 369770"/>
              <a:gd name="connsiteX114" fmla="*/ 418066 w 429796"/>
              <a:gd name="connsiteY114" fmla="*/ 200719 h 369770"/>
              <a:gd name="connsiteX115" fmla="*/ 418647 w 429796"/>
              <a:gd name="connsiteY115" fmla="*/ 201155 h 369770"/>
              <a:gd name="connsiteX116" fmla="*/ 424600 w 429796"/>
              <a:gd name="connsiteY116" fmla="*/ 239508 h 36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429796" h="369770">
                <a:moveTo>
                  <a:pt x="424324" y="239715"/>
                </a:moveTo>
                <a:cubicBezTo>
                  <a:pt x="414992" y="251463"/>
                  <a:pt x="398079" y="253810"/>
                  <a:pt x="385902" y="245046"/>
                </a:cubicBezTo>
                <a:cubicBezTo>
                  <a:pt x="380835" y="241093"/>
                  <a:pt x="377325" y="235479"/>
                  <a:pt x="376003" y="229193"/>
                </a:cubicBezTo>
                <a:lnTo>
                  <a:pt x="307190" y="217908"/>
                </a:lnTo>
                <a:cubicBezTo>
                  <a:pt x="301928" y="232737"/>
                  <a:pt x="293572" y="246285"/>
                  <a:pt x="282683" y="257645"/>
                </a:cubicBezTo>
                <a:lnTo>
                  <a:pt x="297221" y="278829"/>
                </a:lnTo>
                <a:cubicBezTo>
                  <a:pt x="297962" y="278919"/>
                  <a:pt x="298702" y="278663"/>
                  <a:pt x="299228" y="278137"/>
                </a:cubicBezTo>
                <a:cubicBezTo>
                  <a:pt x="305030" y="277403"/>
                  <a:pt x="310333" y="281508"/>
                  <a:pt x="311067" y="287310"/>
                </a:cubicBezTo>
                <a:cubicBezTo>
                  <a:pt x="311101" y="287552"/>
                  <a:pt x="311122" y="287794"/>
                  <a:pt x="311136" y="288036"/>
                </a:cubicBezTo>
                <a:cubicBezTo>
                  <a:pt x="311717" y="293824"/>
                  <a:pt x="307674" y="299051"/>
                  <a:pt x="301928" y="299944"/>
                </a:cubicBezTo>
                <a:cubicBezTo>
                  <a:pt x="296176" y="300781"/>
                  <a:pt x="290838" y="296794"/>
                  <a:pt x="290000" y="291048"/>
                </a:cubicBezTo>
                <a:cubicBezTo>
                  <a:pt x="289980" y="290923"/>
                  <a:pt x="289966" y="290792"/>
                  <a:pt x="289952" y="290667"/>
                </a:cubicBezTo>
                <a:cubicBezTo>
                  <a:pt x="289384" y="288168"/>
                  <a:pt x="289855" y="285544"/>
                  <a:pt x="291267" y="283398"/>
                </a:cubicBezTo>
                <a:lnTo>
                  <a:pt x="276729" y="262630"/>
                </a:lnTo>
                <a:cubicBezTo>
                  <a:pt x="270506" y="268597"/>
                  <a:pt x="263348" y="273505"/>
                  <a:pt x="255546" y="277168"/>
                </a:cubicBezTo>
                <a:lnTo>
                  <a:pt x="266760" y="326250"/>
                </a:lnTo>
                <a:lnTo>
                  <a:pt x="269460" y="326250"/>
                </a:lnTo>
                <a:cubicBezTo>
                  <a:pt x="276993" y="328985"/>
                  <a:pt x="281257" y="336953"/>
                  <a:pt x="279360" y="344734"/>
                </a:cubicBezTo>
                <a:cubicBezTo>
                  <a:pt x="277366" y="352315"/>
                  <a:pt x="269606" y="356842"/>
                  <a:pt x="262025" y="354855"/>
                </a:cubicBezTo>
                <a:cubicBezTo>
                  <a:pt x="261852" y="354807"/>
                  <a:pt x="261672" y="354758"/>
                  <a:pt x="261499" y="354703"/>
                </a:cubicBezTo>
                <a:cubicBezTo>
                  <a:pt x="253670" y="352744"/>
                  <a:pt x="248913" y="344817"/>
                  <a:pt x="250873" y="336988"/>
                </a:cubicBezTo>
                <a:cubicBezTo>
                  <a:pt x="250880" y="336939"/>
                  <a:pt x="250893" y="336891"/>
                  <a:pt x="250907" y="336842"/>
                </a:cubicBezTo>
                <a:cubicBezTo>
                  <a:pt x="252119" y="333672"/>
                  <a:pt x="254210" y="330909"/>
                  <a:pt x="256930" y="328881"/>
                </a:cubicBezTo>
                <a:lnTo>
                  <a:pt x="246338" y="281875"/>
                </a:lnTo>
                <a:cubicBezTo>
                  <a:pt x="234064" y="286513"/>
                  <a:pt x="221042" y="288860"/>
                  <a:pt x="207917" y="288798"/>
                </a:cubicBezTo>
                <a:lnTo>
                  <a:pt x="202655" y="288798"/>
                </a:lnTo>
                <a:lnTo>
                  <a:pt x="196702" y="341758"/>
                </a:lnTo>
                <a:cubicBezTo>
                  <a:pt x="197325" y="342381"/>
                  <a:pt x="198017" y="342381"/>
                  <a:pt x="198709" y="343073"/>
                </a:cubicBezTo>
                <a:cubicBezTo>
                  <a:pt x="205231" y="348071"/>
                  <a:pt x="206470" y="357417"/>
                  <a:pt x="201471" y="363938"/>
                </a:cubicBezTo>
                <a:cubicBezTo>
                  <a:pt x="196466" y="370466"/>
                  <a:pt x="187127" y="371699"/>
                  <a:pt x="180599" y="366700"/>
                </a:cubicBezTo>
                <a:cubicBezTo>
                  <a:pt x="174078" y="361695"/>
                  <a:pt x="172839" y="352356"/>
                  <a:pt x="177844" y="345828"/>
                </a:cubicBezTo>
                <a:cubicBezTo>
                  <a:pt x="177872" y="345787"/>
                  <a:pt x="177906" y="345745"/>
                  <a:pt x="177941" y="345703"/>
                </a:cubicBezTo>
                <a:cubicBezTo>
                  <a:pt x="180073" y="342969"/>
                  <a:pt x="183119" y="341100"/>
                  <a:pt x="186525" y="340442"/>
                </a:cubicBezTo>
                <a:lnTo>
                  <a:pt x="191787" y="287483"/>
                </a:lnTo>
                <a:cubicBezTo>
                  <a:pt x="180295" y="285710"/>
                  <a:pt x="169149" y="282131"/>
                  <a:pt x="158765" y="276891"/>
                </a:cubicBezTo>
                <a:lnTo>
                  <a:pt x="137581" y="298767"/>
                </a:lnTo>
                <a:cubicBezTo>
                  <a:pt x="137581" y="299390"/>
                  <a:pt x="138204" y="300082"/>
                  <a:pt x="138896" y="300775"/>
                </a:cubicBezTo>
                <a:cubicBezTo>
                  <a:pt x="140918" y="308750"/>
                  <a:pt x="136674" y="316981"/>
                  <a:pt x="128997" y="319951"/>
                </a:cubicBezTo>
                <a:cubicBezTo>
                  <a:pt x="121271" y="322401"/>
                  <a:pt x="113019" y="318123"/>
                  <a:pt x="110568" y="310397"/>
                </a:cubicBezTo>
                <a:cubicBezTo>
                  <a:pt x="110527" y="310259"/>
                  <a:pt x="110485" y="310120"/>
                  <a:pt x="110444" y="309982"/>
                </a:cubicBezTo>
                <a:cubicBezTo>
                  <a:pt x="108166" y="302339"/>
                  <a:pt x="112230" y="294239"/>
                  <a:pt x="119720" y="291498"/>
                </a:cubicBezTo>
                <a:cubicBezTo>
                  <a:pt x="122967" y="290335"/>
                  <a:pt x="126546" y="290563"/>
                  <a:pt x="129620" y="292121"/>
                </a:cubicBezTo>
                <a:lnTo>
                  <a:pt x="149488" y="271353"/>
                </a:lnTo>
                <a:cubicBezTo>
                  <a:pt x="132756" y="259660"/>
                  <a:pt x="119505" y="243654"/>
                  <a:pt x="111136" y="225039"/>
                </a:cubicBezTo>
                <a:lnTo>
                  <a:pt x="70776" y="240269"/>
                </a:lnTo>
                <a:lnTo>
                  <a:pt x="70776" y="243177"/>
                </a:lnTo>
                <a:cubicBezTo>
                  <a:pt x="70166" y="251179"/>
                  <a:pt x="63181" y="257181"/>
                  <a:pt x="55179" y="256572"/>
                </a:cubicBezTo>
                <a:cubicBezTo>
                  <a:pt x="54860" y="256545"/>
                  <a:pt x="54542" y="256510"/>
                  <a:pt x="54230" y="256468"/>
                </a:cubicBezTo>
                <a:cubicBezTo>
                  <a:pt x="46608" y="255873"/>
                  <a:pt x="40911" y="249206"/>
                  <a:pt x="41513" y="241584"/>
                </a:cubicBezTo>
                <a:cubicBezTo>
                  <a:pt x="41541" y="241238"/>
                  <a:pt x="41575" y="240892"/>
                  <a:pt x="41631" y="240546"/>
                </a:cubicBezTo>
                <a:cubicBezTo>
                  <a:pt x="42150" y="232689"/>
                  <a:pt x="48948" y="226742"/>
                  <a:pt x="56806" y="227261"/>
                </a:cubicBezTo>
                <a:cubicBezTo>
                  <a:pt x="57034" y="227275"/>
                  <a:pt x="57256" y="227296"/>
                  <a:pt x="57484" y="227323"/>
                </a:cubicBezTo>
                <a:cubicBezTo>
                  <a:pt x="61098" y="227483"/>
                  <a:pt x="64469" y="229172"/>
                  <a:pt x="66760" y="231962"/>
                </a:cubicBezTo>
                <a:lnTo>
                  <a:pt x="107536" y="215485"/>
                </a:lnTo>
                <a:cubicBezTo>
                  <a:pt x="105445" y="207697"/>
                  <a:pt x="104123" y="199722"/>
                  <a:pt x="103590" y="191671"/>
                </a:cubicBezTo>
                <a:lnTo>
                  <a:pt x="40038" y="191671"/>
                </a:lnTo>
                <a:cubicBezTo>
                  <a:pt x="39789" y="192820"/>
                  <a:pt x="39346" y="193921"/>
                  <a:pt x="38723" y="194925"/>
                </a:cubicBezTo>
                <a:cubicBezTo>
                  <a:pt x="33372" y="204845"/>
                  <a:pt x="21084" y="208687"/>
                  <a:pt x="11032" y="203578"/>
                </a:cubicBezTo>
                <a:cubicBezTo>
                  <a:pt x="918" y="198005"/>
                  <a:pt x="-2917" y="185385"/>
                  <a:pt x="2378" y="175125"/>
                </a:cubicBezTo>
                <a:cubicBezTo>
                  <a:pt x="7494" y="165378"/>
                  <a:pt x="19547" y="161619"/>
                  <a:pt x="29301" y="166735"/>
                </a:cubicBezTo>
                <a:cubicBezTo>
                  <a:pt x="29557" y="166873"/>
                  <a:pt x="29814" y="167019"/>
                  <a:pt x="30070" y="167164"/>
                </a:cubicBezTo>
                <a:cubicBezTo>
                  <a:pt x="34542" y="168867"/>
                  <a:pt x="37968" y="172550"/>
                  <a:pt x="39346" y="177133"/>
                </a:cubicBezTo>
                <a:lnTo>
                  <a:pt x="103521" y="177133"/>
                </a:lnTo>
                <a:cubicBezTo>
                  <a:pt x="104628" y="162976"/>
                  <a:pt x="108685" y="149200"/>
                  <a:pt x="115428" y="136704"/>
                </a:cubicBezTo>
                <a:lnTo>
                  <a:pt x="71745" y="102090"/>
                </a:lnTo>
                <a:cubicBezTo>
                  <a:pt x="71122" y="102090"/>
                  <a:pt x="70430" y="102782"/>
                  <a:pt x="69737" y="103474"/>
                </a:cubicBezTo>
                <a:cubicBezTo>
                  <a:pt x="62233" y="106597"/>
                  <a:pt x="53593" y="103391"/>
                  <a:pt x="49938" y="96136"/>
                </a:cubicBezTo>
                <a:cubicBezTo>
                  <a:pt x="46781" y="88487"/>
                  <a:pt x="50277" y="79715"/>
                  <a:pt x="57830" y="76337"/>
                </a:cubicBezTo>
                <a:cubicBezTo>
                  <a:pt x="65037" y="72986"/>
                  <a:pt x="73600" y="76074"/>
                  <a:pt x="77006" y="83260"/>
                </a:cubicBezTo>
                <a:cubicBezTo>
                  <a:pt x="78197" y="86423"/>
                  <a:pt x="78439" y="89864"/>
                  <a:pt x="77699" y="93159"/>
                </a:cubicBezTo>
                <a:lnTo>
                  <a:pt x="120689" y="126873"/>
                </a:lnTo>
                <a:cubicBezTo>
                  <a:pt x="129730" y="113097"/>
                  <a:pt x="142025" y="101758"/>
                  <a:pt x="156480" y="93852"/>
                </a:cubicBezTo>
                <a:lnTo>
                  <a:pt x="128027" y="40892"/>
                </a:lnTo>
                <a:cubicBezTo>
                  <a:pt x="126913" y="41045"/>
                  <a:pt x="125798" y="41252"/>
                  <a:pt x="124705" y="41515"/>
                </a:cubicBezTo>
                <a:cubicBezTo>
                  <a:pt x="113247" y="42007"/>
                  <a:pt x="103555" y="33118"/>
                  <a:pt x="103057" y="21661"/>
                </a:cubicBezTo>
                <a:cubicBezTo>
                  <a:pt x="102565" y="10203"/>
                  <a:pt x="111454" y="511"/>
                  <a:pt x="122911" y="20"/>
                </a:cubicBezTo>
                <a:cubicBezTo>
                  <a:pt x="134376" y="-479"/>
                  <a:pt x="144061" y="8410"/>
                  <a:pt x="144559" y="19868"/>
                </a:cubicBezTo>
                <a:cubicBezTo>
                  <a:pt x="144566" y="20027"/>
                  <a:pt x="144573" y="20179"/>
                  <a:pt x="144573" y="20331"/>
                </a:cubicBezTo>
                <a:cubicBezTo>
                  <a:pt x="144746" y="25184"/>
                  <a:pt x="143091" y="29933"/>
                  <a:pt x="139935" y="33623"/>
                </a:cubicBezTo>
                <a:lnTo>
                  <a:pt x="169703" y="87206"/>
                </a:lnTo>
                <a:cubicBezTo>
                  <a:pt x="181914" y="82381"/>
                  <a:pt x="194929" y="79916"/>
                  <a:pt x="208055" y="79937"/>
                </a:cubicBezTo>
                <a:lnTo>
                  <a:pt x="210063" y="79937"/>
                </a:lnTo>
                <a:lnTo>
                  <a:pt x="216639" y="42900"/>
                </a:lnTo>
                <a:cubicBezTo>
                  <a:pt x="216307" y="42505"/>
                  <a:pt x="215836" y="42256"/>
                  <a:pt x="215324" y="42208"/>
                </a:cubicBezTo>
                <a:cubicBezTo>
                  <a:pt x="210575" y="38289"/>
                  <a:pt x="209897" y="31269"/>
                  <a:pt x="213815" y="26520"/>
                </a:cubicBezTo>
                <a:cubicBezTo>
                  <a:pt x="217456" y="22097"/>
                  <a:pt x="223860" y="21162"/>
                  <a:pt x="228616" y="24347"/>
                </a:cubicBezTo>
                <a:cubicBezTo>
                  <a:pt x="233268" y="28410"/>
                  <a:pt x="233849" y="35430"/>
                  <a:pt x="229931" y="40200"/>
                </a:cubicBezTo>
                <a:cubicBezTo>
                  <a:pt x="228464" y="42083"/>
                  <a:pt x="226290" y="43288"/>
                  <a:pt x="223908" y="43523"/>
                </a:cubicBezTo>
                <a:lnTo>
                  <a:pt x="217955" y="80629"/>
                </a:lnTo>
                <a:cubicBezTo>
                  <a:pt x="229467" y="81571"/>
                  <a:pt x="240703" y="84693"/>
                  <a:pt x="251046" y="89837"/>
                </a:cubicBezTo>
                <a:lnTo>
                  <a:pt x="282129" y="40892"/>
                </a:lnTo>
                <a:cubicBezTo>
                  <a:pt x="281506" y="40200"/>
                  <a:pt x="280814" y="40200"/>
                  <a:pt x="280814" y="39577"/>
                </a:cubicBezTo>
                <a:cubicBezTo>
                  <a:pt x="276535" y="32426"/>
                  <a:pt x="278869" y="23156"/>
                  <a:pt x="286027" y="18878"/>
                </a:cubicBezTo>
                <a:cubicBezTo>
                  <a:pt x="286061" y="18857"/>
                  <a:pt x="286103" y="18829"/>
                  <a:pt x="286144" y="18808"/>
                </a:cubicBezTo>
                <a:cubicBezTo>
                  <a:pt x="292991" y="14765"/>
                  <a:pt x="301825" y="17036"/>
                  <a:pt x="305867" y="23883"/>
                </a:cubicBezTo>
                <a:cubicBezTo>
                  <a:pt x="305916" y="23966"/>
                  <a:pt x="305965" y="24056"/>
                  <a:pt x="306013" y="24139"/>
                </a:cubicBezTo>
                <a:cubicBezTo>
                  <a:pt x="310277" y="31346"/>
                  <a:pt x="307889" y="40643"/>
                  <a:pt x="300682" y="44907"/>
                </a:cubicBezTo>
                <a:cubicBezTo>
                  <a:pt x="300682" y="44907"/>
                  <a:pt x="300682" y="44907"/>
                  <a:pt x="300682" y="44907"/>
                </a:cubicBezTo>
                <a:cubicBezTo>
                  <a:pt x="297602" y="46368"/>
                  <a:pt x="294140" y="46825"/>
                  <a:pt x="290782" y="46223"/>
                </a:cubicBezTo>
                <a:lnTo>
                  <a:pt x="260322" y="94682"/>
                </a:lnTo>
                <a:cubicBezTo>
                  <a:pt x="272839" y="101771"/>
                  <a:pt x="283673" y="111477"/>
                  <a:pt x="292098" y="123135"/>
                </a:cubicBezTo>
                <a:lnTo>
                  <a:pt x="334466" y="95444"/>
                </a:lnTo>
                <a:cubicBezTo>
                  <a:pt x="334466" y="94752"/>
                  <a:pt x="333773" y="94129"/>
                  <a:pt x="333773" y="93436"/>
                </a:cubicBezTo>
                <a:cubicBezTo>
                  <a:pt x="332915" y="85572"/>
                  <a:pt x="338599" y="78497"/>
                  <a:pt x="346463" y="77638"/>
                </a:cubicBezTo>
                <a:cubicBezTo>
                  <a:pt x="346663" y="77611"/>
                  <a:pt x="346864" y="77597"/>
                  <a:pt x="347065" y="77583"/>
                </a:cubicBezTo>
                <a:cubicBezTo>
                  <a:pt x="354556" y="76032"/>
                  <a:pt x="361880" y="80851"/>
                  <a:pt x="363424" y="88341"/>
                </a:cubicBezTo>
                <a:cubicBezTo>
                  <a:pt x="363555" y="88950"/>
                  <a:pt x="363638" y="89567"/>
                  <a:pt x="363680" y="90183"/>
                </a:cubicBezTo>
                <a:cubicBezTo>
                  <a:pt x="364587" y="98317"/>
                  <a:pt x="358730" y="105641"/>
                  <a:pt x="350596" y="106548"/>
                </a:cubicBezTo>
                <a:cubicBezTo>
                  <a:pt x="347058" y="106943"/>
                  <a:pt x="343493" y="106050"/>
                  <a:pt x="340557" y="104028"/>
                </a:cubicBezTo>
                <a:lnTo>
                  <a:pt x="298190" y="131719"/>
                </a:lnTo>
                <a:cubicBezTo>
                  <a:pt x="307764" y="147718"/>
                  <a:pt x="312790" y="166029"/>
                  <a:pt x="312728" y="184679"/>
                </a:cubicBezTo>
                <a:cubicBezTo>
                  <a:pt x="312596" y="189317"/>
                  <a:pt x="312153" y="193942"/>
                  <a:pt x="311413" y="198525"/>
                </a:cubicBezTo>
                <a:lnTo>
                  <a:pt x="378287" y="210432"/>
                </a:lnTo>
                <a:cubicBezTo>
                  <a:pt x="379602" y="209116"/>
                  <a:pt x="379602" y="207801"/>
                  <a:pt x="380918" y="206486"/>
                </a:cubicBezTo>
                <a:cubicBezTo>
                  <a:pt x="389585" y="194634"/>
                  <a:pt x="406213" y="192052"/>
                  <a:pt x="418066" y="200719"/>
                </a:cubicBezTo>
                <a:cubicBezTo>
                  <a:pt x="418266" y="200864"/>
                  <a:pt x="418453" y="201010"/>
                  <a:pt x="418647" y="201155"/>
                </a:cubicBezTo>
                <a:cubicBezTo>
                  <a:pt x="430755" y="210176"/>
                  <a:pt x="433406" y="227240"/>
                  <a:pt x="424600" y="239508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7F8A4A39-78BB-BBAB-F681-636BE197A1A3}"/>
              </a:ext>
            </a:extLst>
          </p:cNvPr>
          <p:cNvSpPr/>
          <p:nvPr/>
        </p:nvSpPr>
        <p:spPr>
          <a:xfrm>
            <a:off x="7965834" y="1428192"/>
            <a:ext cx="132225" cy="359319"/>
          </a:xfrm>
          <a:custGeom>
            <a:avLst/>
            <a:gdLst>
              <a:gd name="connsiteX0" fmla="*/ 132226 w 132225"/>
              <a:gd name="connsiteY0" fmla="*/ 359112 h 359319"/>
              <a:gd name="connsiteX1" fmla="*/ 126272 w 132225"/>
              <a:gd name="connsiteY1" fmla="*/ 73961 h 359319"/>
              <a:gd name="connsiteX2" fmla="*/ 116372 w 132225"/>
              <a:gd name="connsiteY2" fmla="*/ 64685 h 359319"/>
              <a:gd name="connsiteX3" fmla="*/ 97612 w 132225"/>
              <a:gd name="connsiteY3" fmla="*/ 64685 h 359319"/>
              <a:gd name="connsiteX4" fmla="*/ 97612 w 132225"/>
              <a:gd name="connsiteY4" fmla="*/ 9302 h 359319"/>
              <a:gd name="connsiteX5" fmla="*/ 88363 w 132225"/>
              <a:gd name="connsiteY5" fmla="*/ 0 h 359319"/>
              <a:gd name="connsiteX6" fmla="*/ 87643 w 132225"/>
              <a:gd name="connsiteY6" fmla="*/ 26 h 359319"/>
              <a:gd name="connsiteX7" fmla="*/ 46106 w 132225"/>
              <a:gd name="connsiteY7" fmla="*/ 26 h 359319"/>
              <a:gd name="connsiteX8" fmla="*/ 38837 w 132225"/>
              <a:gd name="connsiteY8" fmla="*/ 2656 h 359319"/>
              <a:gd name="connsiteX9" fmla="*/ 36206 w 132225"/>
              <a:gd name="connsiteY9" fmla="*/ 9925 h 359319"/>
              <a:gd name="connsiteX10" fmla="*/ 36206 w 132225"/>
              <a:gd name="connsiteY10" fmla="*/ 64892 h 359319"/>
              <a:gd name="connsiteX11" fmla="*/ 15923 w 132225"/>
              <a:gd name="connsiteY11" fmla="*/ 64892 h 359319"/>
              <a:gd name="connsiteX12" fmla="*/ 5954 w 132225"/>
              <a:gd name="connsiteY12" fmla="*/ 74156 h 359319"/>
              <a:gd name="connsiteX13" fmla="*/ 5954 w 132225"/>
              <a:gd name="connsiteY13" fmla="*/ 74169 h 359319"/>
              <a:gd name="connsiteX14" fmla="*/ 0 w 132225"/>
              <a:gd name="connsiteY14" fmla="*/ 359319 h 359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225" h="359319">
                <a:moveTo>
                  <a:pt x="132226" y="359112"/>
                </a:moveTo>
                <a:lnTo>
                  <a:pt x="126272" y="73961"/>
                </a:lnTo>
                <a:cubicBezTo>
                  <a:pt x="126085" y="68673"/>
                  <a:pt x="121661" y="64529"/>
                  <a:pt x="116372" y="64685"/>
                </a:cubicBezTo>
                <a:lnTo>
                  <a:pt x="97612" y="64685"/>
                </a:lnTo>
                <a:lnTo>
                  <a:pt x="97612" y="9302"/>
                </a:lnTo>
                <a:cubicBezTo>
                  <a:pt x="97626" y="4179"/>
                  <a:pt x="93486" y="14"/>
                  <a:pt x="88363" y="0"/>
                </a:cubicBezTo>
                <a:cubicBezTo>
                  <a:pt x="88120" y="-1"/>
                  <a:pt x="87885" y="8"/>
                  <a:pt x="87643" y="26"/>
                </a:cubicBezTo>
                <a:lnTo>
                  <a:pt x="46106" y="26"/>
                </a:lnTo>
                <a:cubicBezTo>
                  <a:pt x="43434" y="-88"/>
                  <a:pt x="40817" y="858"/>
                  <a:pt x="38837" y="2656"/>
                </a:cubicBezTo>
                <a:cubicBezTo>
                  <a:pt x="37009" y="4622"/>
                  <a:pt x="36061" y="7246"/>
                  <a:pt x="36206" y="9925"/>
                </a:cubicBezTo>
                <a:lnTo>
                  <a:pt x="36206" y="64892"/>
                </a:lnTo>
                <a:lnTo>
                  <a:pt x="15923" y="64892"/>
                </a:lnTo>
                <a:cubicBezTo>
                  <a:pt x="10613" y="64698"/>
                  <a:pt x="6147" y="68845"/>
                  <a:pt x="5954" y="74156"/>
                </a:cubicBezTo>
                <a:cubicBezTo>
                  <a:pt x="5954" y="74161"/>
                  <a:pt x="5954" y="74165"/>
                  <a:pt x="5954" y="74169"/>
                </a:cubicBezTo>
                <a:lnTo>
                  <a:pt x="0" y="359319"/>
                </a:ln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EB68ABD1-8CC5-64A8-9AFC-30C6F94310BD}"/>
              </a:ext>
            </a:extLst>
          </p:cNvPr>
          <p:cNvSpPr/>
          <p:nvPr/>
        </p:nvSpPr>
        <p:spPr>
          <a:xfrm>
            <a:off x="7965211" y="1809180"/>
            <a:ext cx="133679" cy="24437"/>
          </a:xfrm>
          <a:custGeom>
            <a:avLst/>
            <a:gdLst>
              <a:gd name="connsiteX0" fmla="*/ 0 w 133679"/>
              <a:gd name="connsiteY0" fmla="*/ 13846 h 24437"/>
              <a:gd name="connsiteX1" fmla="*/ 9900 w 133679"/>
              <a:gd name="connsiteY1" fmla="*/ 24438 h 24437"/>
              <a:gd name="connsiteX2" fmla="*/ 123711 w 133679"/>
              <a:gd name="connsiteY2" fmla="*/ 24438 h 24437"/>
              <a:gd name="connsiteX3" fmla="*/ 133679 w 133679"/>
              <a:gd name="connsiteY3" fmla="*/ 13846 h 24437"/>
              <a:gd name="connsiteX4" fmla="*/ 133679 w 133679"/>
              <a:gd name="connsiteY4" fmla="*/ 0 h 24437"/>
              <a:gd name="connsiteX5" fmla="*/ 623 w 133679"/>
              <a:gd name="connsiteY5" fmla="*/ 0 h 24437"/>
              <a:gd name="connsiteX6" fmla="*/ 0 w 133679"/>
              <a:gd name="connsiteY6" fmla="*/ 13846 h 24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3679" h="24437">
                <a:moveTo>
                  <a:pt x="0" y="13846"/>
                </a:moveTo>
                <a:lnTo>
                  <a:pt x="9900" y="24438"/>
                </a:lnTo>
                <a:lnTo>
                  <a:pt x="123711" y="24438"/>
                </a:lnTo>
                <a:lnTo>
                  <a:pt x="133679" y="13846"/>
                </a:lnTo>
                <a:lnTo>
                  <a:pt x="133679" y="0"/>
                </a:lnTo>
                <a:lnTo>
                  <a:pt x="623" y="0"/>
                </a:lnTo>
                <a:lnTo>
                  <a:pt x="0" y="13846"/>
                </a:ln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A72199AA-A0D8-8294-A2C0-ABF510B6C0D6}"/>
              </a:ext>
            </a:extLst>
          </p:cNvPr>
          <p:cNvSpPr/>
          <p:nvPr/>
        </p:nvSpPr>
        <p:spPr>
          <a:xfrm>
            <a:off x="8149150" y="1420737"/>
            <a:ext cx="72135" cy="419463"/>
          </a:xfrm>
          <a:custGeom>
            <a:avLst/>
            <a:gdLst>
              <a:gd name="connsiteX0" fmla="*/ 19176 w 72135"/>
              <a:gd name="connsiteY0" fmla="*/ 202496 h 419463"/>
              <a:gd name="connsiteX1" fmla="*/ 19176 w 72135"/>
              <a:gd name="connsiteY1" fmla="*/ 410181 h 419463"/>
              <a:gd name="connsiteX2" fmla="*/ 10460 w 72135"/>
              <a:gd name="connsiteY2" fmla="*/ 419455 h 419463"/>
              <a:gd name="connsiteX3" fmla="*/ 9969 w 72135"/>
              <a:gd name="connsiteY3" fmla="*/ 419457 h 419463"/>
              <a:gd name="connsiteX4" fmla="*/ 9969 w 72135"/>
              <a:gd name="connsiteY4" fmla="*/ 419457 h 419463"/>
              <a:gd name="connsiteX5" fmla="*/ 0 w 72135"/>
              <a:gd name="connsiteY5" fmla="*/ 410193 h 419463"/>
              <a:gd name="connsiteX6" fmla="*/ 0 w 72135"/>
              <a:gd name="connsiteY6" fmla="*/ 410181 h 419463"/>
              <a:gd name="connsiteX7" fmla="*/ 0 w 72135"/>
              <a:gd name="connsiteY7" fmla="*/ 198758 h 419463"/>
              <a:gd name="connsiteX8" fmla="*/ 50952 w 72135"/>
              <a:gd name="connsiteY8" fmla="*/ 93601 h 419463"/>
              <a:gd name="connsiteX9" fmla="*/ 19176 w 72135"/>
              <a:gd name="connsiteY9" fmla="*/ 93601 h 419463"/>
              <a:gd name="connsiteX10" fmla="*/ 2008 w 72135"/>
              <a:gd name="connsiteY10" fmla="*/ 77055 h 419463"/>
              <a:gd name="connsiteX11" fmla="*/ 2008 w 72135"/>
              <a:gd name="connsiteY11" fmla="*/ 22503 h 419463"/>
              <a:gd name="connsiteX12" fmla="*/ 15230 w 72135"/>
              <a:gd name="connsiteY12" fmla="*/ 9281 h 419463"/>
              <a:gd name="connsiteX13" fmla="*/ 52267 w 72135"/>
              <a:gd name="connsiteY13" fmla="*/ 9281 h 419463"/>
              <a:gd name="connsiteX14" fmla="*/ 62236 w 72135"/>
              <a:gd name="connsiteY14" fmla="*/ 4 h 419463"/>
              <a:gd name="connsiteX15" fmla="*/ 62236 w 72135"/>
              <a:gd name="connsiteY15" fmla="*/ 4 h 419463"/>
              <a:gd name="connsiteX16" fmla="*/ 72136 w 72135"/>
              <a:gd name="connsiteY16" fmla="*/ 9281 h 419463"/>
              <a:gd name="connsiteX17" fmla="*/ 72136 w 72135"/>
              <a:gd name="connsiteY17" fmla="*/ 91939 h 419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2135" h="419463">
                <a:moveTo>
                  <a:pt x="19176" y="202496"/>
                </a:moveTo>
                <a:lnTo>
                  <a:pt x="19176" y="410181"/>
                </a:lnTo>
                <a:cubicBezTo>
                  <a:pt x="19328" y="415148"/>
                  <a:pt x="15431" y="419301"/>
                  <a:pt x="10460" y="419455"/>
                </a:cubicBezTo>
                <a:cubicBezTo>
                  <a:pt x="10294" y="419461"/>
                  <a:pt x="10135" y="419461"/>
                  <a:pt x="9969" y="419457"/>
                </a:cubicBezTo>
                <a:lnTo>
                  <a:pt x="9969" y="419457"/>
                </a:lnTo>
                <a:cubicBezTo>
                  <a:pt x="4659" y="419652"/>
                  <a:pt x="194" y="415504"/>
                  <a:pt x="0" y="410193"/>
                </a:cubicBezTo>
                <a:cubicBezTo>
                  <a:pt x="0" y="410189"/>
                  <a:pt x="0" y="410185"/>
                  <a:pt x="0" y="410181"/>
                </a:cubicBezTo>
                <a:lnTo>
                  <a:pt x="0" y="198758"/>
                </a:lnTo>
                <a:lnTo>
                  <a:pt x="50952" y="93601"/>
                </a:lnTo>
                <a:lnTo>
                  <a:pt x="19176" y="93601"/>
                </a:lnTo>
                <a:cubicBezTo>
                  <a:pt x="9900" y="93680"/>
                  <a:pt x="2271" y="86325"/>
                  <a:pt x="2008" y="77055"/>
                </a:cubicBezTo>
                <a:lnTo>
                  <a:pt x="2008" y="22503"/>
                </a:lnTo>
                <a:cubicBezTo>
                  <a:pt x="2042" y="15216"/>
                  <a:pt x="7940" y="9319"/>
                  <a:pt x="15230" y="9281"/>
                </a:cubicBezTo>
                <a:lnTo>
                  <a:pt x="52267" y="9281"/>
                </a:lnTo>
                <a:cubicBezTo>
                  <a:pt x="52696" y="4078"/>
                  <a:pt x="57016" y="58"/>
                  <a:pt x="62236" y="4"/>
                </a:cubicBezTo>
                <a:lnTo>
                  <a:pt x="62236" y="4"/>
                </a:lnTo>
                <a:cubicBezTo>
                  <a:pt x="67525" y="-152"/>
                  <a:pt x="71949" y="3992"/>
                  <a:pt x="72136" y="9281"/>
                </a:cubicBezTo>
                <a:lnTo>
                  <a:pt x="72136" y="91939"/>
                </a:ln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3ECE4E82-6B98-3C17-D3A8-FE9EE2364D38}"/>
              </a:ext>
            </a:extLst>
          </p:cNvPr>
          <p:cNvSpPr/>
          <p:nvPr/>
        </p:nvSpPr>
        <p:spPr>
          <a:xfrm>
            <a:off x="10211136" y="1466432"/>
            <a:ext cx="439989" cy="328348"/>
          </a:xfrm>
          <a:custGeom>
            <a:avLst/>
            <a:gdLst>
              <a:gd name="connsiteX0" fmla="*/ 417487 w 439989"/>
              <a:gd name="connsiteY0" fmla="*/ 246106 h 328348"/>
              <a:gd name="connsiteX1" fmla="*/ 439986 w 439989"/>
              <a:gd name="connsiteY1" fmla="*/ 284597 h 328348"/>
              <a:gd name="connsiteX2" fmla="*/ 397487 w 439989"/>
              <a:gd name="connsiteY2" fmla="*/ 328207 h 328348"/>
              <a:gd name="connsiteX3" fmla="*/ 396996 w 439989"/>
              <a:gd name="connsiteY3" fmla="*/ 328210 h 328348"/>
              <a:gd name="connsiteX4" fmla="*/ 353043 w 439989"/>
              <a:gd name="connsiteY4" fmla="*/ 285079 h 328348"/>
              <a:gd name="connsiteX5" fmla="*/ 376227 w 439989"/>
              <a:gd name="connsiteY5" fmla="*/ 246175 h 328348"/>
              <a:gd name="connsiteX6" fmla="*/ 376227 w 439989"/>
              <a:gd name="connsiteY6" fmla="*/ 199169 h 328348"/>
              <a:gd name="connsiteX7" fmla="*/ 65462 w 439989"/>
              <a:gd name="connsiteY7" fmla="*/ 199169 h 328348"/>
              <a:gd name="connsiteX8" fmla="*/ 65462 w 439989"/>
              <a:gd name="connsiteY8" fmla="*/ 247629 h 328348"/>
              <a:gd name="connsiteX9" fmla="*/ 80602 w 439989"/>
              <a:gd name="connsiteY9" fmla="*/ 307117 h 328348"/>
              <a:gd name="connsiteX10" fmla="*/ 43655 w 439989"/>
              <a:gd name="connsiteY10" fmla="*/ 328349 h 328348"/>
              <a:gd name="connsiteX11" fmla="*/ 0 w 439989"/>
              <a:gd name="connsiteY11" fmla="*/ 284913 h 328348"/>
              <a:gd name="connsiteX12" fmla="*/ 24410 w 439989"/>
              <a:gd name="connsiteY12" fmla="*/ 245690 h 328348"/>
              <a:gd name="connsiteX13" fmla="*/ 24410 w 439989"/>
              <a:gd name="connsiteY13" fmla="*/ 0 h 328348"/>
              <a:gd name="connsiteX14" fmla="*/ 65462 w 439989"/>
              <a:gd name="connsiteY14" fmla="*/ 0 h 328348"/>
              <a:gd name="connsiteX15" fmla="*/ 65462 w 439989"/>
              <a:gd name="connsiteY15" fmla="*/ 158117 h 328348"/>
              <a:gd name="connsiteX16" fmla="*/ 376504 w 439989"/>
              <a:gd name="connsiteY16" fmla="*/ 158117 h 328348"/>
              <a:gd name="connsiteX17" fmla="*/ 376504 w 439989"/>
              <a:gd name="connsiteY17" fmla="*/ 63482 h 328348"/>
              <a:gd name="connsiteX18" fmla="*/ 417487 w 439989"/>
              <a:gd name="connsiteY18" fmla="*/ 63482 h 328348"/>
              <a:gd name="connsiteX19" fmla="*/ 417487 w 439989"/>
              <a:gd name="connsiteY19" fmla="*/ 246106 h 328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39989" h="328348">
                <a:moveTo>
                  <a:pt x="417487" y="246106"/>
                </a:moveTo>
                <a:cubicBezTo>
                  <a:pt x="431409" y="253910"/>
                  <a:pt x="440014" y="268637"/>
                  <a:pt x="439986" y="284597"/>
                </a:cubicBezTo>
                <a:cubicBezTo>
                  <a:pt x="440291" y="308376"/>
                  <a:pt x="421260" y="327901"/>
                  <a:pt x="397487" y="328207"/>
                </a:cubicBezTo>
                <a:cubicBezTo>
                  <a:pt x="397321" y="328209"/>
                  <a:pt x="397162" y="328210"/>
                  <a:pt x="396996" y="328210"/>
                </a:cubicBezTo>
                <a:cubicBezTo>
                  <a:pt x="372946" y="328437"/>
                  <a:pt x="353271" y="309127"/>
                  <a:pt x="353043" y="285079"/>
                </a:cubicBezTo>
                <a:cubicBezTo>
                  <a:pt x="352890" y="268796"/>
                  <a:pt x="361834" y="253788"/>
                  <a:pt x="376227" y="246175"/>
                </a:cubicBezTo>
                <a:lnTo>
                  <a:pt x="376227" y="199169"/>
                </a:lnTo>
                <a:lnTo>
                  <a:pt x="65462" y="199169"/>
                </a:lnTo>
                <a:lnTo>
                  <a:pt x="65462" y="247629"/>
                </a:lnTo>
                <a:cubicBezTo>
                  <a:pt x="86071" y="259875"/>
                  <a:pt x="92849" y="286509"/>
                  <a:pt x="80602" y="307117"/>
                </a:cubicBezTo>
                <a:cubicBezTo>
                  <a:pt x="72849" y="320170"/>
                  <a:pt x="58837" y="328221"/>
                  <a:pt x="43655" y="328349"/>
                </a:cubicBezTo>
                <a:cubicBezTo>
                  <a:pt x="19605" y="328409"/>
                  <a:pt x="62" y="308962"/>
                  <a:pt x="0" y="284913"/>
                </a:cubicBezTo>
                <a:cubicBezTo>
                  <a:pt x="-41" y="268245"/>
                  <a:pt x="9436" y="253016"/>
                  <a:pt x="24410" y="245690"/>
                </a:cubicBezTo>
                <a:lnTo>
                  <a:pt x="24410" y="0"/>
                </a:lnTo>
                <a:lnTo>
                  <a:pt x="65462" y="0"/>
                </a:lnTo>
                <a:lnTo>
                  <a:pt x="65462" y="158117"/>
                </a:lnTo>
                <a:lnTo>
                  <a:pt x="376504" y="158117"/>
                </a:lnTo>
                <a:lnTo>
                  <a:pt x="376504" y="63482"/>
                </a:lnTo>
                <a:lnTo>
                  <a:pt x="417487" y="63482"/>
                </a:lnTo>
                <a:lnTo>
                  <a:pt x="417487" y="246106"/>
                </a:ln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C13A579E-D282-DC54-89A7-0D063C03A88D}"/>
              </a:ext>
            </a:extLst>
          </p:cNvPr>
          <p:cNvSpPr/>
          <p:nvPr/>
        </p:nvSpPr>
        <p:spPr>
          <a:xfrm>
            <a:off x="10285182" y="1528598"/>
            <a:ext cx="91935" cy="83973"/>
          </a:xfrm>
          <a:custGeom>
            <a:avLst/>
            <a:gdLst>
              <a:gd name="connsiteX0" fmla="*/ 62167 w 91935"/>
              <a:gd name="connsiteY0" fmla="*/ 0 h 83973"/>
              <a:gd name="connsiteX1" fmla="*/ 91935 w 91935"/>
              <a:gd name="connsiteY1" fmla="*/ 29768 h 83973"/>
              <a:gd name="connsiteX2" fmla="*/ 62167 w 91935"/>
              <a:gd name="connsiteY2" fmla="*/ 59536 h 83973"/>
              <a:gd name="connsiteX3" fmla="*/ 61544 w 91935"/>
              <a:gd name="connsiteY3" fmla="*/ 59536 h 83973"/>
              <a:gd name="connsiteX4" fmla="*/ 89997 w 91935"/>
              <a:gd name="connsiteY4" fmla="*/ 79405 h 83973"/>
              <a:gd name="connsiteX5" fmla="*/ 89997 w 91935"/>
              <a:gd name="connsiteY5" fmla="*/ 83974 h 83973"/>
              <a:gd name="connsiteX6" fmla="*/ 0 w 91935"/>
              <a:gd name="connsiteY6" fmla="*/ 83974 h 83973"/>
              <a:gd name="connsiteX7" fmla="*/ 0 w 91935"/>
              <a:gd name="connsiteY7" fmla="*/ 60228 h 83973"/>
              <a:gd name="connsiteX8" fmla="*/ 3946 w 91935"/>
              <a:gd name="connsiteY8" fmla="*/ 52890 h 83973"/>
              <a:gd name="connsiteX9" fmla="*/ 48944 w 91935"/>
              <a:gd name="connsiteY9" fmla="*/ 56905 h 83973"/>
              <a:gd name="connsiteX10" fmla="*/ 32399 w 91935"/>
              <a:gd name="connsiteY10" fmla="*/ 29768 h 83973"/>
              <a:gd name="connsiteX11" fmla="*/ 62029 w 91935"/>
              <a:gd name="connsiteY11" fmla="*/ 0 h 83973"/>
              <a:gd name="connsiteX12" fmla="*/ 62167 w 91935"/>
              <a:gd name="connsiteY12" fmla="*/ 0 h 83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1935" h="83973">
                <a:moveTo>
                  <a:pt x="62167" y="0"/>
                </a:moveTo>
                <a:cubicBezTo>
                  <a:pt x="78608" y="0"/>
                  <a:pt x="91935" y="13328"/>
                  <a:pt x="91935" y="29768"/>
                </a:cubicBezTo>
                <a:cubicBezTo>
                  <a:pt x="91935" y="46208"/>
                  <a:pt x="78608" y="59536"/>
                  <a:pt x="62167" y="59536"/>
                </a:cubicBezTo>
                <a:lnTo>
                  <a:pt x="61544" y="59536"/>
                </a:lnTo>
                <a:cubicBezTo>
                  <a:pt x="77397" y="64174"/>
                  <a:pt x="89997" y="70820"/>
                  <a:pt x="89997" y="79405"/>
                </a:cubicBezTo>
                <a:lnTo>
                  <a:pt x="89997" y="83974"/>
                </a:lnTo>
                <a:lnTo>
                  <a:pt x="0" y="83974"/>
                </a:lnTo>
                <a:lnTo>
                  <a:pt x="0" y="60228"/>
                </a:lnTo>
                <a:cubicBezTo>
                  <a:pt x="90" y="57299"/>
                  <a:pt x="1551" y="54582"/>
                  <a:pt x="3946" y="52890"/>
                </a:cubicBezTo>
                <a:cubicBezTo>
                  <a:pt x="19066" y="51866"/>
                  <a:pt x="34247" y="53220"/>
                  <a:pt x="48944" y="56905"/>
                </a:cubicBezTo>
                <a:cubicBezTo>
                  <a:pt x="38795" y="51658"/>
                  <a:pt x="32413" y="41193"/>
                  <a:pt x="32399" y="29768"/>
                </a:cubicBezTo>
                <a:cubicBezTo>
                  <a:pt x="32357" y="13366"/>
                  <a:pt x="45628" y="38"/>
                  <a:pt x="62029" y="0"/>
                </a:cubicBezTo>
                <a:cubicBezTo>
                  <a:pt x="62077" y="0"/>
                  <a:pt x="62119" y="0"/>
                  <a:pt x="62167" y="0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C590B02B-124A-6103-1963-CC0CAE3355D3}"/>
              </a:ext>
            </a:extLst>
          </p:cNvPr>
          <p:cNvSpPr/>
          <p:nvPr/>
        </p:nvSpPr>
        <p:spPr>
          <a:xfrm>
            <a:off x="10386463" y="1567112"/>
            <a:ext cx="193275" cy="46152"/>
          </a:xfrm>
          <a:custGeom>
            <a:avLst/>
            <a:gdLst>
              <a:gd name="connsiteX0" fmla="*/ 0 w 193275"/>
              <a:gd name="connsiteY0" fmla="*/ 46152 h 46152"/>
              <a:gd name="connsiteX1" fmla="*/ 185947 w 193275"/>
              <a:gd name="connsiteY1" fmla="*/ 46152 h 46152"/>
              <a:gd name="connsiteX2" fmla="*/ 0 w 193275"/>
              <a:gd name="connsiteY2" fmla="*/ 46152 h 4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275" h="46152">
                <a:moveTo>
                  <a:pt x="0" y="46152"/>
                </a:moveTo>
                <a:lnTo>
                  <a:pt x="185947" y="46152"/>
                </a:lnTo>
                <a:cubicBezTo>
                  <a:pt x="237522" y="46152"/>
                  <a:pt x="0" y="-57690"/>
                  <a:pt x="0" y="46152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7B7E84AC-E62C-24A6-35A8-F9280B978329}"/>
              </a:ext>
            </a:extLst>
          </p:cNvPr>
          <p:cNvSpPr/>
          <p:nvPr/>
        </p:nvSpPr>
        <p:spPr>
          <a:xfrm>
            <a:off x="6457291" y="1463383"/>
            <a:ext cx="153841" cy="204571"/>
          </a:xfrm>
          <a:custGeom>
            <a:avLst/>
            <a:gdLst>
              <a:gd name="connsiteX0" fmla="*/ 151395 w 153841"/>
              <a:gd name="connsiteY0" fmla="*/ 93806 h 204571"/>
              <a:gd name="connsiteX1" fmla="*/ 146369 w 153841"/>
              <a:gd name="connsiteY1" fmla="*/ 94618 h 204571"/>
              <a:gd name="connsiteX2" fmla="*/ 146065 w 153841"/>
              <a:gd name="connsiteY2" fmla="*/ 95121 h 204571"/>
              <a:gd name="connsiteX3" fmla="*/ 148072 w 153841"/>
              <a:gd name="connsiteY3" fmla="*/ 40847 h 204571"/>
              <a:gd name="connsiteX4" fmla="*/ 37307 w 153841"/>
              <a:gd name="connsiteY4" fmla="*/ 13709 h 204571"/>
              <a:gd name="connsiteX5" fmla="*/ 8855 w 153841"/>
              <a:gd name="connsiteY5" fmla="*/ 95814 h 204571"/>
              <a:gd name="connsiteX6" fmla="*/ 2338 w 153841"/>
              <a:gd name="connsiteY6" fmla="*/ 95061 h 204571"/>
              <a:gd name="connsiteX7" fmla="*/ 1586 w 153841"/>
              <a:gd name="connsiteY7" fmla="*/ 95814 h 204571"/>
              <a:gd name="connsiteX8" fmla="*/ 4216 w 153841"/>
              <a:gd name="connsiteY8" fmla="*/ 117621 h 204571"/>
              <a:gd name="connsiteX9" fmla="*/ 7539 w 153841"/>
              <a:gd name="connsiteY9" fmla="*/ 127520 h 204571"/>
              <a:gd name="connsiteX10" fmla="*/ 7539 w 153841"/>
              <a:gd name="connsiteY10" fmla="*/ 128905 h 204571"/>
              <a:gd name="connsiteX11" fmla="*/ 11485 w 153841"/>
              <a:gd name="connsiteY11" fmla="*/ 136174 h 204571"/>
              <a:gd name="connsiteX12" fmla="*/ 11485 w 153841"/>
              <a:gd name="connsiteY12" fmla="*/ 136174 h 204571"/>
              <a:gd name="connsiteX13" fmla="*/ 77944 w 153841"/>
              <a:gd name="connsiteY13" fmla="*/ 204571 h 204571"/>
              <a:gd name="connsiteX14" fmla="*/ 142119 w 153841"/>
              <a:gd name="connsiteY14" fmla="*/ 135758 h 204571"/>
              <a:gd name="connsiteX15" fmla="*/ 146065 w 153841"/>
              <a:gd name="connsiteY15" fmla="*/ 128489 h 204571"/>
              <a:gd name="connsiteX16" fmla="*/ 146065 w 153841"/>
              <a:gd name="connsiteY16" fmla="*/ 128420 h 204571"/>
              <a:gd name="connsiteX17" fmla="*/ 150080 w 153841"/>
              <a:gd name="connsiteY17" fmla="*/ 117828 h 204571"/>
              <a:gd name="connsiteX18" fmla="*/ 151395 w 153841"/>
              <a:gd name="connsiteY18" fmla="*/ 94014 h 204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53841" h="204571">
                <a:moveTo>
                  <a:pt x="151395" y="93806"/>
                </a:moveTo>
                <a:cubicBezTo>
                  <a:pt x="149784" y="92642"/>
                  <a:pt x="147533" y="93005"/>
                  <a:pt x="146369" y="94618"/>
                </a:cubicBezTo>
                <a:cubicBezTo>
                  <a:pt x="146254" y="94777"/>
                  <a:pt x="146153" y="94946"/>
                  <a:pt x="146065" y="95121"/>
                </a:cubicBezTo>
                <a:cubicBezTo>
                  <a:pt x="146065" y="95121"/>
                  <a:pt x="152987" y="57392"/>
                  <a:pt x="148072" y="40847"/>
                </a:cubicBezTo>
                <a:cubicBezTo>
                  <a:pt x="136165" y="-690"/>
                  <a:pt x="37307" y="-12044"/>
                  <a:pt x="37307" y="13709"/>
                </a:cubicBezTo>
                <a:cubicBezTo>
                  <a:pt x="-5060" y="25616"/>
                  <a:pt x="2693" y="65353"/>
                  <a:pt x="8855" y="95814"/>
                </a:cubicBezTo>
                <a:cubicBezTo>
                  <a:pt x="7263" y="93806"/>
                  <a:pt x="4346" y="93470"/>
                  <a:pt x="2338" y="95061"/>
                </a:cubicBezTo>
                <a:cubicBezTo>
                  <a:pt x="2059" y="95282"/>
                  <a:pt x="1807" y="95535"/>
                  <a:pt x="1586" y="95814"/>
                </a:cubicBezTo>
                <a:cubicBezTo>
                  <a:pt x="-2430" y="100452"/>
                  <a:pt x="2209" y="112359"/>
                  <a:pt x="4216" y="117621"/>
                </a:cubicBezTo>
                <a:cubicBezTo>
                  <a:pt x="4981" y="121026"/>
                  <a:pt x="6094" y="124343"/>
                  <a:pt x="7539" y="127520"/>
                </a:cubicBezTo>
                <a:lnTo>
                  <a:pt x="7539" y="128905"/>
                </a:lnTo>
                <a:cubicBezTo>
                  <a:pt x="7539" y="132851"/>
                  <a:pt x="9478" y="136174"/>
                  <a:pt x="11485" y="136174"/>
                </a:cubicBezTo>
                <a:lnTo>
                  <a:pt x="11485" y="136174"/>
                </a:lnTo>
                <a:cubicBezTo>
                  <a:pt x="21662" y="173695"/>
                  <a:pt x="51430" y="204571"/>
                  <a:pt x="77944" y="204571"/>
                </a:cubicBezTo>
                <a:cubicBezTo>
                  <a:pt x="102451" y="204571"/>
                  <a:pt x="132219" y="173418"/>
                  <a:pt x="142119" y="135758"/>
                </a:cubicBezTo>
                <a:cubicBezTo>
                  <a:pt x="144126" y="135758"/>
                  <a:pt x="146065" y="132435"/>
                  <a:pt x="146065" y="128489"/>
                </a:cubicBezTo>
                <a:lnTo>
                  <a:pt x="146065" y="128420"/>
                </a:lnTo>
                <a:cubicBezTo>
                  <a:pt x="147583" y="124960"/>
                  <a:pt x="148923" y="121425"/>
                  <a:pt x="150080" y="117828"/>
                </a:cubicBezTo>
                <a:cubicBezTo>
                  <a:pt x="151395" y="113190"/>
                  <a:pt x="157003" y="97960"/>
                  <a:pt x="151395" y="94014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1F991554-3966-474E-EA5A-49FF1152224E}"/>
              </a:ext>
            </a:extLst>
          </p:cNvPr>
          <p:cNvSpPr/>
          <p:nvPr/>
        </p:nvSpPr>
        <p:spPr>
          <a:xfrm>
            <a:off x="6358565" y="1662693"/>
            <a:ext cx="352024" cy="135202"/>
          </a:xfrm>
          <a:custGeom>
            <a:avLst/>
            <a:gdLst>
              <a:gd name="connsiteX0" fmla="*/ 224991 w 352024"/>
              <a:gd name="connsiteY0" fmla="*/ 900 h 135202"/>
              <a:gd name="connsiteX1" fmla="*/ 239529 w 352024"/>
              <a:gd name="connsiteY1" fmla="*/ 7823 h 135202"/>
              <a:gd name="connsiteX2" fmla="*/ 239529 w 352024"/>
              <a:gd name="connsiteY2" fmla="*/ 46867 h 135202"/>
              <a:gd name="connsiteX3" fmla="*/ 224991 w 352024"/>
              <a:gd name="connsiteY3" fmla="*/ 64728 h 135202"/>
              <a:gd name="connsiteX4" fmla="*/ 242041 w 352024"/>
              <a:gd name="connsiteY4" fmla="*/ 84023 h 135202"/>
              <a:gd name="connsiteX5" fmla="*/ 261336 w 352024"/>
              <a:gd name="connsiteY5" fmla="*/ 66973 h 135202"/>
              <a:gd name="connsiteX6" fmla="*/ 261336 w 352024"/>
              <a:gd name="connsiteY6" fmla="*/ 64728 h 135202"/>
              <a:gd name="connsiteX7" fmla="*/ 248806 w 352024"/>
              <a:gd name="connsiteY7" fmla="*/ 47490 h 135202"/>
              <a:gd name="connsiteX8" fmla="*/ 249429 w 352024"/>
              <a:gd name="connsiteY8" fmla="*/ 46175 h 135202"/>
              <a:gd name="connsiteX9" fmla="*/ 249429 w 352024"/>
              <a:gd name="connsiteY9" fmla="*/ 13430 h 135202"/>
              <a:gd name="connsiteX10" fmla="*/ 352025 w 352024"/>
              <a:gd name="connsiteY10" fmla="*/ 135202 h 135202"/>
              <a:gd name="connsiteX11" fmla="*/ 0 w 352024"/>
              <a:gd name="connsiteY11" fmla="*/ 135202 h 135202"/>
              <a:gd name="connsiteX12" fmla="*/ 107165 w 352024"/>
              <a:gd name="connsiteY12" fmla="*/ 10592 h 135202"/>
              <a:gd name="connsiteX13" fmla="*/ 107165 w 352024"/>
              <a:gd name="connsiteY13" fmla="*/ 26514 h 135202"/>
              <a:gd name="connsiteX14" fmla="*/ 65628 w 352024"/>
              <a:gd name="connsiteY14" fmla="*/ 73451 h 135202"/>
              <a:gd name="connsiteX15" fmla="*/ 65628 w 352024"/>
              <a:gd name="connsiteY15" fmla="*/ 116719 h 135202"/>
              <a:gd name="connsiteX16" fmla="*/ 70749 w 352024"/>
              <a:gd name="connsiteY16" fmla="*/ 121981 h 135202"/>
              <a:gd name="connsiteX17" fmla="*/ 70959 w 352024"/>
              <a:gd name="connsiteY17" fmla="*/ 121980 h 135202"/>
              <a:gd name="connsiteX18" fmla="*/ 87504 w 352024"/>
              <a:gd name="connsiteY18" fmla="*/ 121980 h 135202"/>
              <a:gd name="connsiteX19" fmla="*/ 91889 w 352024"/>
              <a:gd name="connsiteY19" fmla="*/ 116971 h 135202"/>
              <a:gd name="connsiteX20" fmla="*/ 91866 w 352024"/>
              <a:gd name="connsiteY20" fmla="*/ 116719 h 135202"/>
              <a:gd name="connsiteX21" fmla="*/ 87650 w 352024"/>
              <a:gd name="connsiteY21" fmla="*/ 112083 h 135202"/>
              <a:gd name="connsiteX22" fmla="*/ 87297 w 352024"/>
              <a:gd name="connsiteY22" fmla="*/ 112080 h 135202"/>
              <a:gd name="connsiteX23" fmla="*/ 75389 w 352024"/>
              <a:gd name="connsiteY23" fmla="*/ 112080 h 135202"/>
              <a:gd name="connsiteX24" fmla="*/ 75389 w 352024"/>
              <a:gd name="connsiteY24" fmla="*/ 73659 h 135202"/>
              <a:gd name="connsiteX25" fmla="*/ 113119 w 352024"/>
              <a:gd name="connsiteY25" fmla="*/ 35929 h 135202"/>
              <a:gd name="connsiteX26" fmla="*/ 150848 w 352024"/>
              <a:gd name="connsiteY26" fmla="*/ 72823 h 135202"/>
              <a:gd name="connsiteX27" fmla="*/ 150848 w 352024"/>
              <a:gd name="connsiteY27" fmla="*/ 73659 h 135202"/>
              <a:gd name="connsiteX28" fmla="*/ 150848 w 352024"/>
              <a:gd name="connsiteY28" fmla="*/ 112080 h 135202"/>
              <a:gd name="connsiteX29" fmla="*/ 140325 w 352024"/>
              <a:gd name="connsiteY29" fmla="*/ 112080 h 135202"/>
              <a:gd name="connsiteX30" fmla="*/ 135687 w 352024"/>
              <a:gd name="connsiteY30" fmla="*/ 116438 h 135202"/>
              <a:gd name="connsiteX31" fmla="*/ 135687 w 352024"/>
              <a:gd name="connsiteY31" fmla="*/ 116719 h 135202"/>
              <a:gd name="connsiteX32" fmla="*/ 139808 w 352024"/>
              <a:gd name="connsiteY32" fmla="*/ 121947 h 135202"/>
              <a:gd name="connsiteX33" fmla="*/ 140325 w 352024"/>
              <a:gd name="connsiteY33" fmla="*/ 121980 h 135202"/>
              <a:gd name="connsiteX34" fmla="*/ 156179 w 352024"/>
              <a:gd name="connsiteY34" fmla="*/ 121980 h 135202"/>
              <a:gd name="connsiteX35" fmla="*/ 161116 w 352024"/>
              <a:gd name="connsiteY35" fmla="*/ 117369 h 135202"/>
              <a:gd name="connsiteX36" fmla="*/ 161094 w 352024"/>
              <a:gd name="connsiteY36" fmla="*/ 116719 h 135202"/>
              <a:gd name="connsiteX37" fmla="*/ 161094 w 352024"/>
              <a:gd name="connsiteY37" fmla="*/ 73659 h 135202"/>
              <a:gd name="connsiteX38" fmla="*/ 117411 w 352024"/>
              <a:gd name="connsiteY38" fmla="*/ 26722 h 135202"/>
              <a:gd name="connsiteX39" fmla="*/ 117411 w 352024"/>
              <a:gd name="connsiteY39" fmla="*/ 5954 h 135202"/>
              <a:gd name="connsiteX40" fmla="*/ 127934 w 352024"/>
              <a:gd name="connsiteY40" fmla="*/ 0 h 135202"/>
              <a:gd name="connsiteX41" fmla="*/ 176947 w 352024"/>
              <a:gd name="connsiteY41" fmla="*/ 15922 h 135202"/>
              <a:gd name="connsiteX42" fmla="*/ 225407 w 352024"/>
              <a:gd name="connsiteY42" fmla="*/ 692 h 135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52024" h="135202">
                <a:moveTo>
                  <a:pt x="224991" y="900"/>
                </a:moveTo>
                <a:cubicBezTo>
                  <a:pt x="229710" y="3466"/>
                  <a:pt x="234563" y="5778"/>
                  <a:pt x="239529" y="7823"/>
                </a:cubicBezTo>
                <a:lnTo>
                  <a:pt x="239529" y="46867"/>
                </a:lnTo>
                <a:cubicBezTo>
                  <a:pt x="231099" y="48683"/>
                  <a:pt x="225058" y="56105"/>
                  <a:pt x="224991" y="64728"/>
                </a:cubicBezTo>
                <a:cubicBezTo>
                  <a:pt x="224372" y="74764"/>
                  <a:pt x="232006" y="83403"/>
                  <a:pt x="242041" y="84023"/>
                </a:cubicBezTo>
                <a:cubicBezTo>
                  <a:pt x="252078" y="84642"/>
                  <a:pt x="260716" y="77009"/>
                  <a:pt x="261336" y="66973"/>
                </a:cubicBezTo>
                <a:cubicBezTo>
                  <a:pt x="261382" y="66225"/>
                  <a:pt x="261382" y="65476"/>
                  <a:pt x="261336" y="64728"/>
                </a:cubicBezTo>
                <a:cubicBezTo>
                  <a:pt x="261205" y="56917"/>
                  <a:pt x="256195" y="50026"/>
                  <a:pt x="248806" y="47490"/>
                </a:cubicBezTo>
                <a:cubicBezTo>
                  <a:pt x="249429" y="47490"/>
                  <a:pt x="249429" y="46867"/>
                  <a:pt x="249429" y="46175"/>
                </a:cubicBezTo>
                <a:lnTo>
                  <a:pt x="249429" y="13430"/>
                </a:lnTo>
                <a:cubicBezTo>
                  <a:pt x="317618" y="44583"/>
                  <a:pt x="352025" y="35929"/>
                  <a:pt x="352025" y="135202"/>
                </a:cubicBezTo>
                <a:lnTo>
                  <a:pt x="0" y="135202"/>
                </a:lnTo>
                <a:cubicBezTo>
                  <a:pt x="0" y="30045"/>
                  <a:pt x="35722" y="44583"/>
                  <a:pt x="107165" y="10592"/>
                </a:cubicBezTo>
                <a:lnTo>
                  <a:pt x="107165" y="26514"/>
                </a:lnTo>
                <a:cubicBezTo>
                  <a:pt x="83449" y="29418"/>
                  <a:pt x="65626" y="49558"/>
                  <a:pt x="65628" y="73451"/>
                </a:cubicBezTo>
                <a:lnTo>
                  <a:pt x="65628" y="116719"/>
                </a:lnTo>
                <a:cubicBezTo>
                  <a:pt x="65589" y="119586"/>
                  <a:pt x="67882" y="121942"/>
                  <a:pt x="70749" y="121981"/>
                </a:cubicBezTo>
                <a:cubicBezTo>
                  <a:pt x="70819" y="121982"/>
                  <a:pt x="70889" y="121982"/>
                  <a:pt x="70959" y="121980"/>
                </a:cubicBezTo>
                <a:lnTo>
                  <a:pt x="87504" y="121980"/>
                </a:lnTo>
                <a:cubicBezTo>
                  <a:pt x="90098" y="121808"/>
                  <a:pt x="92062" y="119565"/>
                  <a:pt x="91889" y="116971"/>
                </a:cubicBezTo>
                <a:cubicBezTo>
                  <a:pt x="91884" y="116886"/>
                  <a:pt x="91876" y="116802"/>
                  <a:pt x="91866" y="116719"/>
                </a:cubicBezTo>
                <a:cubicBezTo>
                  <a:pt x="91982" y="114274"/>
                  <a:pt x="90094" y="112199"/>
                  <a:pt x="87650" y="112083"/>
                </a:cubicBezTo>
                <a:cubicBezTo>
                  <a:pt x="87533" y="112078"/>
                  <a:pt x="87414" y="112076"/>
                  <a:pt x="87297" y="112080"/>
                </a:cubicBezTo>
                <a:lnTo>
                  <a:pt x="75389" y="112080"/>
                </a:lnTo>
                <a:lnTo>
                  <a:pt x="75389" y="73659"/>
                </a:lnTo>
                <a:cubicBezTo>
                  <a:pt x="75427" y="52837"/>
                  <a:pt x="92297" y="35967"/>
                  <a:pt x="113119" y="35929"/>
                </a:cubicBezTo>
                <a:cubicBezTo>
                  <a:pt x="133725" y="35699"/>
                  <a:pt x="150617" y="52217"/>
                  <a:pt x="150848" y="72823"/>
                </a:cubicBezTo>
                <a:cubicBezTo>
                  <a:pt x="150851" y="73101"/>
                  <a:pt x="150851" y="73380"/>
                  <a:pt x="150848" y="73659"/>
                </a:cubicBezTo>
                <a:lnTo>
                  <a:pt x="150848" y="112080"/>
                </a:lnTo>
                <a:lnTo>
                  <a:pt x="140325" y="112080"/>
                </a:lnTo>
                <a:cubicBezTo>
                  <a:pt x="137841" y="112003"/>
                  <a:pt x="135765" y="113954"/>
                  <a:pt x="135687" y="116438"/>
                </a:cubicBezTo>
                <a:cubicBezTo>
                  <a:pt x="135684" y="116531"/>
                  <a:pt x="135684" y="116625"/>
                  <a:pt x="135687" y="116719"/>
                </a:cubicBezTo>
                <a:cubicBezTo>
                  <a:pt x="135381" y="119300"/>
                  <a:pt x="137226" y="121641"/>
                  <a:pt x="139808" y="121947"/>
                </a:cubicBezTo>
                <a:cubicBezTo>
                  <a:pt x="139980" y="121967"/>
                  <a:pt x="140152" y="121979"/>
                  <a:pt x="140325" y="121980"/>
                </a:cubicBezTo>
                <a:lnTo>
                  <a:pt x="156179" y="121980"/>
                </a:lnTo>
                <a:cubicBezTo>
                  <a:pt x="158815" y="122070"/>
                  <a:pt x="161026" y="120006"/>
                  <a:pt x="161116" y="117369"/>
                </a:cubicBezTo>
                <a:cubicBezTo>
                  <a:pt x="161124" y="117152"/>
                  <a:pt x="161116" y="116935"/>
                  <a:pt x="161094" y="116719"/>
                </a:cubicBezTo>
                <a:lnTo>
                  <a:pt x="161094" y="73659"/>
                </a:lnTo>
                <a:cubicBezTo>
                  <a:pt x="161119" y="48969"/>
                  <a:pt x="142039" y="28467"/>
                  <a:pt x="117411" y="26722"/>
                </a:cubicBezTo>
                <a:lnTo>
                  <a:pt x="117411" y="5954"/>
                </a:lnTo>
                <a:cubicBezTo>
                  <a:pt x="120665" y="4015"/>
                  <a:pt x="124680" y="2008"/>
                  <a:pt x="127934" y="0"/>
                </a:cubicBezTo>
                <a:cubicBezTo>
                  <a:pt x="142271" y="10170"/>
                  <a:pt x="159370" y="15724"/>
                  <a:pt x="176947" y="15922"/>
                </a:cubicBezTo>
                <a:cubicBezTo>
                  <a:pt x="194221" y="15562"/>
                  <a:pt x="211032" y="10278"/>
                  <a:pt x="225407" y="692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616D5B79-DDF8-9FD4-0B84-86DF5A0371B3}"/>
              </a:ext>
            </a:extLst>
          </p:cNvPr>
          <p:cNvSpPr/>
          <p:nvPr/>
        </p:nvSpPr>
        <p:spPr>
          <a:xfrm>
            <a:off x="7257119" y="3218730"/>
            <a:ext cx="27380" cy="16063"/>
          </a:xfrm>
          <a:custGeom>
            <a:avLst/>
            <a:gdLst>
              <a:gd name="connsiteX0" fmla="*/ 23218 w 27380"/>
              <a:gd name="connsiteY0" fmla="*/ 4503 h 16063"/>
              <a:gd name="connsiteX1" fmla="*/ 7365 w 27380"/>
              <a:gd name="connsiteY1" fmla="*/ 557 h 16063"/>
              <a:gd name="connsiteX2" fmla="*/ 996 w 27380"/>
              <a:gd name="connsiteY2" fmla="*/ 2488 h 16063"/>
              <a:gd name="connsiteX3" fmla="*/ 442 w 27380"/>
              <a:gd name="connsiteY3" fmla="*/ 4503 h 16063"/>
              <a:gd name="connsiteX4" fmla="*/ 2879 w 27380"/>
              <a:gd name="connsiteY4" fmla="*/ 11010 h 16063"/>
              <a:gd name="connsiteX5" fmla="*/ 4388 w 27380"/>
              <a:gd name="connsiteY5" fmla="*/ 11426 h 16063"/>
              <a:gd name="connsiteX6" fmla="*/ 7088 w 27380"/>
              <a:gd name="connsiteY6" fmla="*/ 12049 h 16063"/>
              <a:gd name="connsiteX7" fmla="*/ 20241 w 27380"/>
              <a:gd name="connsiteY7" fmla="*/ 16064 h 16063"/>
              <a:gd name="connsiteX8" fmla="*/ 21625 w 27380"/>
              <a:gd name="connsiteY8" fmla="*/ 16064 h 16063"/>
              <a:gd name="connsiteX9" fmla="*/ 26887 w 27380"/>
              <a:gd name="connsiteY9" fmla="*/ 12049 h 16063"/>
              <a:gd name="connsiteX10" fmla="*/ 26264 w 27380"/>
              <a:gd name="connsiteY10" fmla="*/ 6787 h 16063"/>
              <a:gd name="connsiteX11" fmla="*/ 22941 w 27380"/>
              <a:gd name="connsiteY11" fmla="*/ 4780 h 16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380" h="16063">
                <a:moveTo>
                  <a:pt x="23218" y="4503"/>
                </a:moveTo>
                <a:lnTo>
                  <a:pt x="7365" y="557"/>
                </a:lnTo>
                <a:cubicBezTo>
                  <a:pt x="5073" y="-669"/>
                  <a:pt x="2221" y="197"/>
                  <a:pt x="996" y="2488"/>
                </a:cubicBezTo>
                <a:cubicBezTo>
                  <a:pt x="663" y="3111"/>
                  <a:pt x="469" y="3797"/>
                  <a:pt x="442" y="4503"/>
                </a:cubicBezTo>
                <a:cubicBezTo>
                  <a:pt x="-680" y="6974"/>
                  <a:pt x="407" y="9889"/>
                  <a:pt x="2879" y="11010"/>
                </a:cubicBezTo>
                <a:cubicBezTo>
                  <a:pt x="3356" y="11232"/>
                  <a:pt x="3869" y="11370"/>
                  <a:pt x="4388" y="11426"/>
                </a:cubicBezTo>
                <a:lnTo>
                  <a:pt x="7088" y="12049"/>
                </a:lnTo>
                <a:lnTo>
                  <a:pt x="20241" y="16064"/>
                </a:lnTo>
                <a:lnTo>
                  <a:pt x="21625" y="16064"/>
                </a:lnTo>
                <a:cubicBezTo>
                  <a:pt x="24256" y="16064"/>
                  <a:pt x="26887" y="14056"/>
                  <a:pt x="26887" y="12049"/>
                </a:cubicBezTo>
                <a:cubicBezTo>
                  <a:pt x="27725" y="10325"/>
                  <a:pt x="27482" y="8269"/>
                  <a:pt x="26264" y="6787"/>
                </a:cubicBezTo>
                <a:cubicBezTo>
                  <a:pt x="25225" y="6005"/>
                  <a:pt x="24118" y="5333"/>
                  <a:pt x="22941" y="4780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2F78D34C-49BA-9ACA-8E72-9FF592B7A23C}"/>
              </a:ext>
            </a:extLst>
          </p:cNvPr>
          <p:cNvSpPr/>
          <p:nvPr/>
        </p:nvSpPr>
        <p:spPr>
          <a:xfrm>
            <a:off x="7210779" y="3206553"/>
            <a:ext cx="34886" cy="17392"/>
          </a:xfrm>
          <a:custGeom>
            <a:avLst/>
            <a:gdLst>
              <a:gd name="connsiteX0" fmla="*/ 4068 w 34886"/>
              <a:gd name="connsiteY0" fmla="*/ 11418 h 17392"/>
              <a:gd name="connsiteX1" fmla="*/ 27190 w 34886"/>
              <a:gd name="connsiteY1" fmla="*/ 17372 h 17392"/>
              <a:gd name="connsiteX2" fmla="*/ 28852 w 34886"/>
              <a:gd name="connsiteY2" fmla="*/ 17372 h 17392"/>
              <a:gd name="connsiteX3" fmla="*/ 34805 w 34886"/>
              <a:gd name="connsiteY3" fmla="*/ 13426 h 17392"/>
              <a:gd name="connsiteX4" fmla="*/ 30859 w 34886"/>
              <a:gd name="connsiteY4" fmla="*/ 6087 h 17392"/>
              <a:gd name="connsiteX5" fmla="*/ 7045 w 34886"/>
              <a:gd name="connsiteY5" fmla="*/ 134 h 17392"/>
              <a:gd name="connsiteX6" fmla="*/ 122 w 34886"/>
              <a:gd name="connsiteY6" fmla="*/ 4149 h 17392"/>
              <a:gd name="connsiteX7" fmla="*/ 4137 w 34886"/>
              <a:gd name="connsiteY7" fmla="*/ 11072 h 17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86" h="17392">
                <a:moveTo>
                  <a:pt x="4068" y="11418"/>
                </a:moveTo>
                <a:lnTo>
                  <a:pt x="27190" y="17372"/>
                </a:lnTo>
                <a:lnTo>
                  <a:pt x="28852" y="17372"/>
                </a:lnTo>
                <a:cubicBezTo>
                  <a:pt x="31510" y="17600"/>
                  <a:pt x="33981" y="15966"/>
                  <a:pt x="34805" y="13426"/>
                </a:cubicBezTo>
                <a:cubicBezTo>
                  <a:pt x="35276" y="10372"/>
                  <a:pt x="33663" y="7382"/>
                  <a:pt x="30859" y="6087"/>
                </a:cubicBezTo>
                <a:lnTo>
                  <a:pt x="7045" y="134"/>
                </a:lnTo>
                <a:cubicBezTo>
                  <a:pt x="4047" y="-510"/>
                  <a:pt x="1050" y="1228"/>
                  <a:pt x="122" y="4149"/>
                </a:cubicBezTo>
                <a:cubicBezTo>
                  <a:pt x="-487" y="7140"/>
                  <a:pt x="1237" y="10116"/>
                  <a:pt x="4137" y="11072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A57CE082-0628-F586-0D4B-6D4F05DAB71F}"/>
              </a:ext>
            </a:extLst>
          </p:cNvPr>
          <p:cNvSpPr/>
          <p:nvPr/>
        </p:nvSpPr>
        <p:spPr>
          <a:xfrm>
            <a:off x="7210484" y="3279515"/>
            <a:ext cx="34998" cy="17461"/>
          </a:xfrm>
          <a:custGeom>
            <a:avLst/>
            <a:gdLst>
              <a:gd name="connsiteX0" fmla="*/ 27486 w 34998"/>
              <a:gd name="connsiteY0" fmla="*/ 0 h 17461"/>
              <a:gd name="connsiteX1" fmla="*/ 4364 w 34998"/>
              <a:gd name="connsiteY1" fmla="*/ 6577 h 17461"/>
              <a:gd name="connsiteX2" fmla="*/ 58 w 34998"/>
              <a:gd name="connsiteY2" fmla="*/ 12406 h 17461"/>
              <a:gd name="connsiteX3" fmla="*/ 349 w 34998"/>
              <a:gd name="connsiteY3" fmla="*/ 13499 h 17461"/>
              <a:gd name="connsiteX4" fmla="*/ 5679 w 34998"/>
              <a:gd name="connsiteY4" fmla="*/ 17445 h 17461"/>
              <a:gd name="connsiteX5" fmla="*/ 6995 w 34998"/>
              <a:gd name="connsiteY5" fmla="*/ 17445 h 17461"/>
              <a:gd name="connsiteX6" fmla="*/ 30809 w 34998"/>
              <a:gd name="connsiteY6" fmla="*/ 11492 h 17461"/>
              <a:gd name="connsiteX7" fmla="*/ 34755 w 34998"/>
              <a:gd name="connsiteY7" fmla="*/ 4223 h 17461"/>
              <a:gd name="connsiteX8" fmla="*/ 27486 w 34998"/>
              <a:gd name="connsiteY8" fmla="*/ 277 h 17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98" h="17461">
                <a:moveTo>
                  <a:pt x="27486" y="0"/>
                </a:moveTo>
                <a:lnTo>
                  <a:pt x="4364" y="6577"/>
                </a:lnTo>
                <a:cubicBezTo>
                  <a:pt x="1567" y="6999"/>
                  <a:pt x="-364" y="9602"/>
                  <a:pt x="58" y="12406"/>
                </a:cubicBezTo>
                <a:cubicBezTo>
                  <a:pt x="113" y="12779"/>
                  <a:pt x="210" y="13146"/>
                  <a:pt x="349" y="13499"/>
                </a:cubicBezTo>
                <a:cubicBezTo>
                  <a:pt x="896" y="15957"/>
                  <a:pt x="3166" y="17646"/>
                  <a:pt x="5679" y="17445"/>
                </a:cubicBezTo>
                <a:lnTo>
                  <a:pt x="6995" y="17445"/>
                </a:lnTo>
                <a:lnTo>
                  <a:pt x="30809" y="11492"/>
                </a:lnTo>
                <a:cubicBezTo>
                  <a:pt x="33904" y="10571"/>
                  <a:pt x="35676" y="7317"/>
                  <a:pt x="34755" y="4223"/>
                </a:cubicBezTo>
                <a:cubicBezTo>
                  <a:pt x="33834" y="1128"/>
                  <a:pt x="30581" y="-644"/>
                  <a:pt x="27486" y="277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432D46CD-2288-5710-1581-94EA81A449C6}"/>
              </a:ext>
            </a:extLst>
          </p:cNvPr>
          <p:cNvSpPr/>
          <p:nvPr/>
        </p:nvSpPr>
        <p:spPr>
          <a:xfrm>
            <a:off x="7257576" y="3268919"/>
            <a:ext cx="27544" cy="15857"/>
          </a:xfrm>
          <a:custGeom>
            <a:avLst/>
            <a:gdLst>
              <a:gd name="connsiteX0" fmla="*/ 26084 w 27544"/>
              <a:gd name="connsiteY0" fmla="*/ 2012 h 15857"/>
              <a:gd name="connsiteX1" fmla="*/ 20061 w 27544"/>
              <a:gd name="connsiteY1" fmla="*/ 5 h 15857"/>
              <a:gd name="connsiteX2" fmla="*/ 18123 w 27544"/>
              <a:gd name="connsiteY2" fmla="*/ 628 h 15857"/>
              <a:gd name="connsiteX3" fmla="*/ 4277 w 27544"/>
              <a:gd name="connsiteY3" fmla="*/ 4643 h 15857"/>
              <a:gd name="connsiteX4" fmla="*/ 33 w 27544"/>
              <a:gd name="connsiteY4" fmla="*/ 10022 h 15857"/>
              <a:gd name="connsiteX5" fmla="*/ 331 w 27544"/>
              <a:gd name="connsiteY5" fmla="*/ 11220 h 15857"/>
              <a:gd name="connsiteX6" fmla="*/ 5592 w 27544"/>
              <a:gd name="connsiteY6" fmla="*/ 15858 h 15857"/>
              <a:gd name="connsiteX7" fmla="*/ 6977 w 27544"/>
              <a:gd name="connsiteY7" fmla="*/ 15235 h 15857"/>
              <a:gd name="connsiteX8" fmla="*/ 22830 w 27544"/>
              <a:gd name="connsiteY8" fmla="*/ 11220 h 15857"/>
              <a:gd name="connsiteX9" fmla="*/ 27469 w 27544"/>
              <a:gd name="connsiteY9" fmla="*/ 4643 h 15857"/>
              <a:gd name="connsiteX10" fmla="*/ 26153 w 27544"/>
              <a:gd name="connsiteY10" fmla="*/ 2012 h 15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544" h="15857">
                <a:moveTo>
                  <a:pt x="26084" y="2012"/>
                </a:moveTo>
                <a:cubicBezTo>
                  <a:pt x="24381" y="648"/>
                  <a:pt x="22242" y="-65"/>
                  <a:pt x="20061" y="5"/>
                </a:cubicBezTo>
                <a:lnTo>
                  <a:pt x="18123" y="628"/>
                </a:lnTo>
                <a:lnTo>
                  <a:pt x="4277" y="4643"/>
                </a:lnTo>
                <a:cubicBezTo>
                  <a:pt x="1619" y="4954"/>
                  <a:pt x="-278" y="7363"/>
                  <a:pt x="33" y="10022"/>
                </a:cubicBezTo>
                <a:cubicBezTo>
                  <a:pt x="82" y="10430"/>
                  <a:pt x="179" y="10832"/>
                  <a:pt x="331" y="11220"/>
                </a:cubicBezTo>
                <a:cubicBezTo>
                  <a:pt x="760" y="13823"/>
                  <a:pt x="2962" y="15761"/>
                  <a:pt x="5592" y="15858"/>
                </a:cubicBezTo>
                <a:cubicBezTo>
                  <a:pt x="5980" y="15512"/>
                  <a:pt x="6465" y="15290"/>
                  <a:pt x="6977" y="15235"/>
                </a:cubicBezTo>
                <a:lnTo>
                  <a:pt x="22830" y="11220"/>
                </a:lnTo>
                <a:cubicBezTo>
                  <a:pt x="25911" y="10659"/>
                  <a:pt x="27974" y="7730"/>
                  <a:pt x="27469" y="4643"/>
                </a:cubicBezTo>
                <a:cubicBezTo>
                  <a:pt x="26776" y="3327"/>
                  <a:pt x="26153" y="2635"/>
                  <a:pt x="26153" y="2012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72C32116-9F5B-3315-E205-5C096F5571D8}"/>
              </a:ext>
            </a:extLst>
          </p:cNvPr>
          <p:cNvSpPr/>
          <p:nvPr/>
        </p:nvSpPr>
        <p:spPr>
          <a:xfrm>
            <a:off x="7177719" y="3245732"/>
            <a:ext cx="44397" cy="11284"/>
          </a:xfrm>
          <a:custGeom>
            <a:avLst/>
            <a:gdLst>
              <a:gd name="connsiteX0" fmla="*/ 39067 w 44397"/>
              <a:gd name="connsiteY0" fmla="*/ 0 h 11284"/>
              <a:gd name="connsiteX1" fmla="*/ 5352 w 44397"/>
              <a:gd name="connsiteY1" fmla="*/ 0 h 11284"/>
              <a:gd name="connsiteX2" fmla="*/ 1 w 44397"/>
              <a:gd name="connsiteY2" fmla="*/ 5587 h 11284"/>
              <a:gd name="connsiteX3" fmla="*/ 22 w 44397"/>
              <a:gd name="connsiteY3" fmla="*/ 5954 h 11284"/>
              <a:gd name="connsiteX4" fmla="*/ 5214 w 44397"/>
              <a:gd name="connsiteY4" fmla="*/ 11284 h 11284"/>
              <a:gd name="connsiteX5" fmla="*/ 5352 w 44397"/>
              <a:gd name="connsiteY5" fmla="*/ 11284 h 11284"/>
              <a:gd name="connsiteX6" fmla="*/ 39067 w 44397"/>
              <a:gd name="connsiteY6" fmla="*/ 11284 h 11284"/>
              <a:gd name="connsiteX7" fmla="*/ 44397 w 44397"/>
              <a:gd name="connsiteY7" fmla="*/ 5954 h 11284"/>
              <a:gd name="connsiteX8" fmla="*/ 39067 w 44397"/>
              <a:gd name="connsiteY8" fmla="*/ 0 h 11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397" h="11284">
                <a:moveTo>
                  <a:pt x="39067" y="0"/>
                </a:moveTo>
                <a:lnTo>
                  <a:pt x="5352" y="0"/>
                </a:lnTo>
                <a:cubicBezTo>
                  <a:pt x="2334" y="62"/>
                  <a:pt x="-61" y="2561"/>
                  <a:pt x="1" y="5587"/>
                </a:cubicBezTo>
                <a:cubicBezTo>
                  <a:pt x="1" y="5704"/>
                  <a:pt x="8" y="5829"/>
                  <a:pt x="22" y="5954"/>
                </a:cubicBezTo>
                <a:cubicBezTo>
                  <a:pt x="-20" y="8861"/>
                  <a:pt x="2306" y="11243"/>
                  <a:pt x="5214" y="11284"/>
                </a:cubicBezTo>
                <a:cubicBezTo>
                  <a:pt x="5262" y="11284"/>
                  <a:pt x="5304" y="11284"/>
                  <a:pt x="5352" y="11284"/>
                </a:cubicBezTo>
                <a:lnTo>
                  <a:pt x="39067" y="11284"/>
                </a:lnTo>
                <a:cubicBezTo>
                  <a:pt x="41926" y="11083"/>
                  <a:pt x="44196" y="8813"/>
                  <a:pt x="44397" y="5954"/>
                </a:cubicBezTo>
                <a:cubicBezTo>
                  <a:pt x="44446" y="2880"/>
                  <a:pt x="42126" y="291"/>
                  <a:pt x="39067" y="0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BCB15244-9B01-400F-142A-9A967465695A}"/>
              </a:ext>
            </a:extLst>
          </p:cNvPr>
          <p:cNvSpPr/>
          <p:nvPr/>
        </p:nvSpPr>
        <p:spPr>
          <a:xfrm>
            <a:off x="7233331" y="3245732"/>
            <a:ext cx="44335" cy="11284"/>
          </a:xfrm>
          <a:custGeom>
            <a:avLst/>
            <a:gdLst>
              <a:gd name="connsiteX0" fmla="*/ 1 w 44335"/>
              <a:gd name="connsiteY0" fmla="*/ 5954 h 11284"/>
              <a:gd name="connsiteX1" fmla="*/ 5331 w 44335"/>
              <a:gd name="connsiteY1" fmla="*/ 11284 h 11284"/>
              <a:gd name="connsiteX2" fmla="*/ 39045 w 44335"/>
              <a:gd name="connsiteY2" fmla="*/ 11284 h 11284"/>
              <a:gd name="connsiteX3" fmla="*/ 44307 w 44335"/>
              <a:gd name="connsiteY3" fmla="*/ 6161 h 11284"/>
              <a:gd name="connsiteX4" fmla="*/ 44307 w 44335"/>
              <a:gd name="connsiteY4" fmla="*/ 5954 h 11284"/>
              <a:gd name="connsiteX5" fmla="*/ 39489 w 44335"/>
              <a:gd name="connsiteY5" fmla="*/ 28 h 11284"/>
              <a:gd name="connsiteX6" fmla="*/ 39045 w 44335"/>
              <a:gd name="connsiteY6" fmla="*/ 0 h 11284"/>
              <a:gd name="connsiteX7" fmla="*/ 5331 w 44335"/>
              <a:gd name="connsiteY7" fmla="*/ 0 h 11284"/>
              <a:gd name="connsiteX8" fmla="*/ 1 w 44335"/>
              <a:gd name="connsiteY8" fmla="*/ 5954 h 11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335" h="11284">
                <a:moveTo>
                  <a:pt x="1" y="5954"/>
                </a:moveTo>
                <a:cubicBezTo>
                  <a:pt x="202" y="8813"/>
                  <a:pt x="2472" y="11083"/>
                  <a:pt x="5331" y="11284"/>
                </a:cubicBezTo>
                <a:lnTo>
                  <a:pt x="39045" y="11284"/>
                </a:lnTo>
                <a:cubicBezTo>
                  <a:pt x="41911" y="11326"/>
                  <a:pt x="44272" y="9034"/>
                  <a:pt x="44307" y="6161"/>
                </a:cubicBezTo>
                <a:cubicBezTo>
                  <a:pt x="44307" y="6092"/>
                  <a:pt x="44307" y="6023"/>
                  <a:pt x="44307" y="5954"/>
                </a:cubicBezTo>
                <a:cubicBezTo>
                  <a:pt x="44611" y="2991"/>
                  <a:pt x="42458" y="332"/>
                  <a:pt x="39489" y="28"/>
                </a:cubicBezTo>
                <a:cubicBezTo>
                  <a:pt x="39343" y="14"/>
                  <a:pt x="39191" y="0"/>
                  <a:pt x="39045" y="0"/>
                </a:cubicBezTo>
                <a:lnTo>
                  <a:pt x="5331" y="0"/>
                </a:lnTo>
                <a:cubicBezTo>
                  <a:pt x="2271" y="291"/>
                  <a:pt x="-48" y="2880"/>
                  <a:pt x="1" y="5954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4D3155DB-F5C9-8DEB-8E07-0A096AB29CD6}"/>
              </a:ext>
            </a:extLst>
          </p:cNvPr>
          <p:cNvSpPr/>
          <p:nvPr/>
        </p:nvSpPr>
        <p:spPr>
          <a:xfrm>
            <a:off x="7116890" y="3246354"/>
            <a:ext cx="44998" cy="11217"/>
          </a:xfrm>
          <a:custGeom>
            <a:avLst/>
            <a:gdLst>
              <a:gd name="connsiteX0" fmla="*/ 39045 w 44998"/>
              <a:gd name="connsiteY0" fmla="*/ 0 h 11217"/>
              <a:gd name="connsiteX1" fmla="*/ 5954 w 44998"/>
              <a:gd name="connsiteY1" fmla="*/ 0 h 11217"/>
              <a:gd name="connsiteX2" fmla="*/ 0 w 44998"/>
              <a:gd name="connsiteY2" fmla="*/ 5816 h 11217"/>
              <a:gd name="connsiteX3" fmla="*/ 0 w 44998"/>
              <a:gd name="connsiteY3" fmla="*/ 5954 h 11217"/>
              <a:gd name="connsiteX4" fmla="*/ 5954 w 44998"/>
              <a:gd name="connsiteY4" fmla="*/ 11215 h 11217"/>
              <a:gd name="connsiteX5" fmla="*/ 39045 w 44998"/>
              <a:gd name="connsiteY5" fmla="*/ 11215 h 11217"/>
              <a:gd name="connsiteX6" fmla="*/ 44998 w 44998"/>
              <a:gd name="connsiteY6" fmla="*/ 5954 h 11217"/>
              <a:gd name="connsiteX7" fmla="*/ 39045 w 44998"/>
              <a:gd name="connsiteY7" fmla="*/ 0 h 11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998" h="11217">
                <a:moveTo>
                  <a:pt x="39045" y="0"/>
                </a:moveTo>
                <a:lnTo>
                  <a:pt x="5954" y="0"/>
                </a:lnTo>
                <a:cubicBezTo>
                  <a:pt x="2707" y="-41"/>
                  <a:pt x="42" y="2562"/>
                  <a:pt x="0" y="5816"/>
                </a:cubicBezTo>
                <a:cubicBezTo>
                  <a:pt x="0" y="5864"/>
                  <a:pt x="0" y="5906"/>
                  <a:pt x="0" y="5954"/>
                </a:cubicBezTo>
                <a:cubicBezTo>
                  <a:pt x="291" y="9000"/>
                  <a:pt x="2894" y="11305"/>
                  <a:pt x="5954" y="11215"/>
                </a:cubicBezTo>
                <a:lnTo>
                  <a:pt x="39045" y="11215"/>
                </a:lnTo>
                <a:cubicBezTo>
                  <a:pt x="42091" y="11271"/>
                  <a:pt x="44673" y="8986"/>
                  <a:pt x="44998" y="5954"/>
                </a:cubicBezTo>
                <a:cubicBezTo>
                  <a:pt x="44998" y="2666"/>
                  <a:pt x="42333" y="0"/>
                  <a:pt x="39045" y="0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1ECA40FF-348A-C64B-B2B7-0DA7BC5E91FC}"/>
              </a:ext>
            </a:extLst>
          </p:cNvPr>
          <p:cNvSpPr/>
          <p:nvPr/>
        </p:nvSpPr>
        <p:spPr>
          <a:xfrm>
            <a:off x="7287087" y="3074542"/>
            <a:ext cx="223710" cy="242841"/>
          </a:xfrm>
          <a:custGeom>
            <a:avLst/>
            <a:gdLst>
              <a:gd name="connsiteX0" fmla="*/ 179197 w 223710"/>
              <a:gd name="connsiteY0" fmla="*/ 158660 h 242841"/>
              <a:gd name="connsiteX1" fmla="*/ 19003 w 223710"/>
              <a:gd name="connsiteY1" fmla="*/ 105701 h 242841"/>
              <a:gd name="connsiteX2" fmla="*/ 519 w 223710"/>
              <a:gd name="connsiteY2" fmla="*/ 134153 h 242841"/>
              <a:gd name="connsiteX3" fmla="*/ 519 w 223710"/>
              <a:gd name="connsiteY3" fmla="*/ 139415 h 242841"/>
              <a:gd name="connsiteX4" fmla="*/ 4465 w 223710"/>
              <a:gd name="connsiteY4" fmla="*/ 142738 h 242841"/>
              <a:gd name="connsiteX5" fmla="*/ 17688 w 223710"/>
              <a:gd name="connsiteY5" fmla="*/ 141422 h 242841"/>
              <a:gd name="connsiteX6" fmla="*/ 13119 w 223710"/>
              <a:gd name="connsiteY6" fmla="*/ 162191 h 242841"/>
              <a:gd name="connsiteX7" fmla="*/ 34233 w 223710"/>
              <a:gd name="connsiteY7" fmla="*/ 174167 h 242841"/>
              <a:gd name="connsiteX8" fmla="*/ 15057 w 223710"/>
              <a:gd name="connsiteY8" fmla="*/ 186074 h 242841"/>
              <a:gd name="connsiteX9" fmla="*/ 64001 w 223710"/>
              <a:gd name="connsiteY9" fmla="*/ 209197 h 242841"/>
              <a:gd name="connsiteX10" fmla="*/ 84078 w 223710"/>
              <a:gd name="connsiteY10" fmla="*/ 206427 h 242841"/>
              <a:gd name="connsiteX11" fmla="*/ 93354 w 223710"/>
              <a:gd name="connsiteY11" fmla="*/ 242841 h 242841"/>
              <a:gd name="connsiteX12" fmla="*/ 223711 w 223710"/>
              <a:gd name="connsiteY12" fmla="*/ 228234 h 24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3710" h="242841">
                <a:moveTo>
                  <a:pt x="179197" y="158660"/>
                </a:moveTo>
                <a:cubicBezTo>
                  <a:pt x="320768" y="21658"/>
                  <a:pt x="25026" y="-90561"/>
                  <a:pt x="19003" y="105701"/>
                </a:cubicBezTo>
                <a:lnTo>
                  <a:pt x="519" y="134153"/>
                </a:lnTo>
                <a:cubicBezTo>
                  <a:pt x="-173" y="135836"/>
                  <a:pt x="-173" y="137732"/>
                  <a:pt x="519" y="139415"/>
                </a:cubicBezTo>
                <a:cubicBezTo>
                  <a:pt x="907" y="141304"/>
                  <a:pt x="2541" y="142682"/>
                  <a:pt x="4465" y="142738"/>
                </a:cubicBezTo>
                <a:lnTo>
                  <a:pt x="17688" y="141422"/>
                </a:lnTo>
                <a:cubicBezTo>
                  <a:pt x="17688" y="145438"/>
                  <a:pt x="13119" y="158660"/>
                  <a:pt x="13119" y="162191"/>
                </a:cubicBezTo>
                <a:cubicBezTo>
                  <a:pt x="25026" y="164891"/>
                  <a:pt x="34233" y="166829"/>
                  <a:pt x="34233" y="174167"/>
                </a:cubicBezTo>
                <a:cubicBezTo>
                  <a:pt x="34233" y="181505"/>
                  <a:pt x="25649" y="182751"/>
                  <a:pt x="15057" y="186074"/>
                </a:cubicBezTo>
                <a:cubicBezTo>
                  <a:pt x="19695" y="200612"/>
                  <a:pt x="33610" y="209197"/>
                  <a:pt x="64001" y="209197"/>
                </a:cubicBezTo>
                <a:cubicBezTo>
                  <a:pt x="70806" y="209480"/>
                  <a:pt x="77605" y="208539"/>
                  <a:pt x="84078" y="206427"/>
                </a:cubicBezTo>
                <a:lnTo>
                  <a:pt x="93354" y="242841"/>
                </a:lnTo>
                <a:cubicBezTo>
                  <a:pt x="107892" y="238203"/>
                  <a:pt x="222395" y="230934"/>
                  <a:pt x="223711" y="228234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CD129947-52A3-F1EF-E665-9ACBEA4A7602}"/>
              </a:ext>
            </a:extLst>
          </p:cNvPr>
          <p:cNvSpPr/>
          <p:nvPr/>
        </p:nvSpPr>
        <p:spPr>
          <a:xfrm>
            <a:off x="10240427" y="2984897"/>
            <a:ext cx="382379" cy="421859"/>
          </a:xfrm>
          <a:custGeom>
            <a:avLst/>
            <a:gdLst>
              <a:gd name="connsiteX0" fmla="*/ 246002 w 382379"/>
              <a:gd name="connsiteY0" fmla="*/ 37851 h 421859"/>
              <a:gd name="connsiteX1" fmla="*/ 247317 w 382379"/>
              <a:gd name="connsiteY1" fmla="*/ 101403 h 421859"/>
              <a:gd name="connsiteX2" fmla="*/ 260609 w 382379"/>
              <a:gd name="connsiteY2" fmla="*/ 122171 h 421859"/>
              <a:gd name="connsiteX3" fmla="*/ 240671 w 382379"/>
              <a:gd name="connsiteY3" fmla="*/ 130755 h 421859"/>
              <a:gd name="connsiteX4" fmla="*/ 188473 w 382379"/>
              <a:gd name="connsiteY4" fmla="*/ 230028 h 421859"/>
              <a:gd name="connsiteX5" fmla="*/ 136137 w 382379"/>
              <a:gd name="connsiteY5" fmla="*/ 130755 h 421859"/>
              <a:gd name="connsiteX6" fmla="*/ 116338 w 382379"/>
              <a:gd name="connsiteY6" fmla="*/ 122171 h 421859"/>
              <a:gd name="connsiteX7" fmla="*/ 129560 w 382379"/>
              <a:gd name="connsiteY7" fmla="*/ 101403 h 421859"/>
              <a:gd name="connsiteX8" fmla="*/ 130875 w 382379"/>
              <a:gd name="connsiteY8" fmla="*/ 37851 h 421859"/>
              <a:gd name="connsiteX9" fmla="*/ 113014 w 382379"/>
              <a:gd name="connsiteY9" fmla="*/ 209260 h 421859"/>
              <a:gd name="connsiteX10" fmla="*/ 118968 w 382379"/>
              <a:gd name="connsiteY10" fmla="*/ 158931 h 421859"/>
              <a:gd name="connsiteX11" fmla="*/ 112045 w 382379"/>
              <a:gd name="connsiteY11" fmla="*/ 143078 h 421859"/>
              <a:gd name="connsiteX12" fmla="*/ 124576 w 382379"/>
              <a:gd name="connsiteY12" fmla="*/ 148339 h 421859"/>
              <a:gd name="connsiteX13" fmla="*/ 177535 w 382379"/>
              <a:gd name="connsiteY13" fmla="*/ 272950 h 421859"/>
              <a:gd name="connsiteX14" fmla="*/ 178850 w 382379"/>
              <a:gd name="connsiteY14" fmla="*/ 343770 h 421859"/>
              <a:gd name="connsiteX15" fmla="*/ 174904 w 382379"/>
              <a:gd name="connsiteY15" fmla="*/ 411268 h 421859"/>
              <a:gd name="connsiteX16" fmla="*/ 174904 w 382379"/>
              <a:gd name="connsiteY16" fmla="*/ 421859 h 421859"/>
              <a:gd name="connsiteX17" fmla="*/ 202596 w 382379"/>
              <a:gd name="connsiteY17" fmla="*/ 421859 h 421859"/>
              <a:gd name="connsiteX18" fmla="*/ 202596 w 382379"/>
              <a:gd name="connsiteY18" fmla="*/ 411268 h 421859"/>
              <a:gd name="connsiteX19" fmla="*/ 199965 w 382379"/>
              <a:gd name="connsiteY19" fmla="*/ 343770 h 421859"/>
              <a:gd name="connsiteX20" fmla="*/ 201280 w 382379"/>
              <a:gd name="connsiteY20" fmla="*/ 272950 h 421859"/>
              <a:gd name="connsiteX21" fmla="*/ 252855 w 382379"/>
              <a:gd name="connsiteY21" fmla="*/ 148339 h 421859"/>
              <a:gd name="connsiteX22" fmla="*/ 265455 w 382379"/>
              <a:gd name="connsiteY22" fmla="*/ 143078 h 421859"/>
              <a:gd name="connsiteX23" fmla="*/ 258532 w 382379"/>
              <a:gd name="connsiteY23" fmla="*/ 158931 h 421859"/>
              <a:gd name="connsiteX24" fmla="*/ 264485 w 382379"/>
              <a:gd name="connsiteY24" fmla="*/ 209260 h 421859"/>
              <a:gd name="connsiteX25" fmla="*/ 366389 w 382379"/>
              <a:gd name="connsiteY25" fmla="*/ 205245 h 421859"/>
              <a:gd name="connsiteX26" fmla="*/ 246625 w 382379"/>
              <a:gd name="connsiteY26" fmla="*/ 37851 h 421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82379" h="421859">
                <a:moveTo>
                  <a:pt x="246002" y="37851"/>
                </a:moveTo>
                <a:cubicBezTo>
                  <a:pt x="229456" y="59035"/>
                  <a:pt x="237417" y="88803"/>
                  <a:pt x="247317" y="101403"/>
                </a:cubicBezTo>
                <a:cubicBezTo>
                  <a:pt x="252461" y="107841"/>
                  <a:pt x="256919" y="114805"/>
                  <a:pt x="260609" y="122171"/>
                </a:cubicBezTo>
                <a:cubicBezTo>
                  <a:pt x="253513" y="123846"/>
                  <a:pt x="246763" y="126747"/>
                  <a:pt x="240671" y="130755"/>
                </a:cubicBezTo>
                <a:cubicBezTo>
                  <a:pt x="215541" y="149308"/>
                  <a:pt x="197681" y="166546"/>
                  <a:pt x="188473" y="230028"/>
                </a:cubicBezTo>
                <a:cubicBezTo>
                  <a:pt x="179128" y="166546"/>
                  <a:pt x="161336" y="149308"/>
                  <a:pt x="136137" y="130755"/>
                </a:cubicBezTo>
                <a:cubicBezTo>
                  <a:pt x="130086" y="126761"/>
                  <a:pt x="123385" y="123860"/>
                  <a:pt x="116338" y="122171"/>
                </a:cubicBezTo>
                <a:cubicBezTo>
                  <a:pt x="119951" y="114771"/>
                  <a:pt x="124382" y="107806"/>
                  <a:pt x="129560" y="101403"/>
                </a:cubicBezTo>
                <a:cubicBezTo>
                  <a:pt x="139460" y="88803"/>
                  <a:pt x="147421" y="59035"/>
                  <a:pt x="130875" y="37851"/>
                </a:cubicBezTo>
                <a:cubicBezTo>
                  <a:pt x="-4119" y="-128919"/>
                  <a:pt x="-71617" y="315802"/>
                  <a:pt x="113014" y="209260"/>
                </a:cubicBezTo>
                <a:cubicBezTo>
                  <a:pt x="113014" y="209260"/>
                  <a:pt x="146106" y="189391"/>
                  <a:pt x="118968" y="158931"/>
                </a:cubicBezTo>
                <a:cubicBezTo>
                  <a:pt x="115354" y="154320"/>
                  <a:pt x="112973" y="148865"/>
                  <a:pt x="112045" y="143078"/>
                </a:cubicBezTo>
                <a:cubicBezTo>
                  <a:pt x="116573" y="143832"/>
                  <a:pt x="120865" y="145639"/>
                  <a:pt x="124576" y="148339"/>
                </a:cubicBezTo>
                <a:cubicBezTo>
                  <a:pt x="139113" y="158931"/>
                  <a:pt x="166943" y="192714"/>
                  <a:pt x="177535" y="272950"/>
                </a:cubicBezTo>
                <a:cubicBezTo>
                  <a:pt x="120630" y="286795"/>
                  <a:pt x="122568" y="334493"/>
                  <a:pt x="178850" y="343770"/>
                </a:cubicBezTo>
                <a:cubicBezTo>
                  <a:pt x="180166" y="368277"/>
                  <a:pt x="176220" y="380184"/>
                  <a:pt x="174904" y="411268"/>
                </a:cubicBezTo>
                <a:lnTo>
                  <a:pt x="174904" y="421859"/>
                </a:lnTo>
                <a:lnTo>
                  <a:pt x="202596" y="421859"/>
                </a:lnTo>
                <a:lnTo>
                  <a:pt x="202596" y="411268"/>
                </a:lnTo>
                <a:cubicBezTo>
                  <a:pt x="201280" y="380184"/>
                  <a:pt x="199273" y="368277"/>
                  <a:pt x="199965" y="343770"/>
                </a:cubicBezTo>
                <a:cubicBezTo>
                  <a:pt x="256178" y="334493"/>
                  <a:pt x="258186" y="286865"/>
                  <a:pt x="201280" y="272950"/>
                </a:cubicBezTo>
                <a:cubicBezTo>
                  <a:pt x="211180" y="193545"/>
                  <a:pt x="238317" y="159139"/>
                  <a:pt x="252855" y="148339"/>
                </a:cubicBezTo>
                <a:cubicBezTo>
                  <a:pt x="256594" y="145632"/>
                  <a:pt x="260907" y="143832"/>
                  <a:pt x="265455" y="143078"/>
                </a:cubicBezTo>
                <a:cubicBezTo>
                  <a:pt x="264839" y="148948"/>
                  <a:pt x="262423" y="154487"/>
                  <a:pt x="258532" y="158931"/>
                </a:cubicBezTo>
                <a:cubicBezTo>
                  <a:pt x="239979" y="182123"/>
                  <a:pt x="264485" y="209260"/>
                  <a:pt x="264485" y="209260"/>
                </a:cubicBezTo>
                <a:cubicBezTo>
                  <a:pt x="310799" y="252251"/>
                  <a:pt x="350536" y="225113"/>
                  <a:pt x="366389" y="205245"/>
                </a:cubicBezTo>
                <a:cubicBezTo>
                  <a:pt x="421772" y="133801"/>
                  <a:pt x="321391" y="-54153"/>
                  <a:pt x="246625" y="37851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C49D31FF-3BC1-4C27-986B-D5A8890CB1FB}"/>
              </a:ext>
            </a:extLst>
          </p:cNvPr>
          <p:cNvSpPr/>
          <p:nvPr/>
        </p:nvSpPr>
        <p:spPr>
          <a:xfrm>
            <a:off x="7975799" y="4533640"/>
            <a:ext cx="234898" cy="454978"/>
          </a:xfrm>
          <a:custGeom>
            <a:avLst/>
            <a:gdLst>
              <a:gd name="connsiteX0" fmla="*/ 15234 w 234898"/>
              <a:gd name="connsiteY0" fmla="*/ 11711 h 454978"/>
              <a:gd name="connsiteX1" fmla="*/ 93947 w 234898"/>
              <a:gd name="connsiteY1" fmla="*/ 11711 h 454978"/>
              <a:gd name="connsiteX2" fmla="*/ 93947 w 234898"/>
              <a:gd name="connsiteY2" fmla="*/ 7281 h 454978"/>
              <a:gd name="connsiteX3" fmla="*/ 101755 w 234898"/>
              <a:gd name="connsiteY3" fmla="*/ 5 h 454978"/>
              <a:gd name="connsiteX4" fmla="*/ 101908 w 234898"/>
              <a:gd name="connsiteY4" fmla="*/ 12 h 454978"/>
              <a:gd name="connsiteX5" fmla="*/ 132991 w 234898"/>
              <a:gd name="connsiteY5" fmla="*/ 12 h 454978"/>
              <a:gd name="connsiteX6" fmla="*/ 140946 w 234898"/>
              <a:gd name="connsiteY6" fmla="*/ 7128 h 454978"/>
              <a:gd name="connsiteX7" fmla="*/ 140953 w 234898"/>
              <a:gd name="connsiteY7" fmla="*/ 7281 h 454978"/>
              <a:gd name="connsiteX8" fmla="*/ 140953 w 234898"/>
              <a:gd name="connsiteY8" fmla="*/ 11919 h 454978"/>
              <a:gd name="connsiteX9" fmla="*/ 219665 w 234898"/>
              <a:gd name="connsiteY9" fmla="*/ 11919 h 454978"/>
              <a:gd name="connsiteX10" fmla="*/ 234895 w 234898"/>
              <a:gd name="connsiteY10" fmla="*/ 27834 h 454978"/>
              <a:gd name="connsiteX11" fmla="*/ 234895 w 234898"/>
              <a:gd name="connsiteY11" fmla="*/ 27841 h 454978"/>
              <a:gd name="connsiteX12" fmla="*/ 234895 w 234898"/>
              <a:gd name="connsiteY12" fmla="*/ 310361 h 454978"/>
              <a:gd name="connsiteX13" fmla="*/ 183320 w 234898"/>
              <a:gd name="connsiteY13" fmla="*/ 362005 h 454978"/>
              <a:gd name="connsiteX14" fmla="*/ 138945 w 234898"/>
              <a:gd name="connsiteY14" fmla="*/ 362005 h 454978"/>
              <a:gd name="connsiteX15" fmla="*/ 120392 w 234898"/>
              <a:gd name="connsiteY15" fmla="*/ 371282 h 454978"/>
              <a:gd name="connsiteX16" fmla="*/ 120392 w 234898"/>
              <a:gd name="connsiteY16" fmla="*/ 371282 h 454978"/>
              <a:gd name="connsiteX17" fmla="*/ 118453 w 234898"/>
              <a:gd name="connsiteY17" fmla="*/ 373220 h 454978"/>
              <a:gd name="connsiteX18" fmla="*/ 109177 w 234898"/>
              <a:gd name="connsiteY18" fmla="*/ 373220 h 454978"/>
              <a:gd name="connsiteX19" fmla="*/ 109177 w 234898"/>
              <a:gd name="connsiteY19" fmla="*/ 369967 h 454978"/>
              <a:gd name="connsiteX20" fmla="*/ 95954 w 234898"/>
              <a:gd name="connsiteY20" fmla="*/ 362005 h 454978"/>
              <a:gd name="connsiteX21" fmla="*/ 64178 w 234898"/>
              <a:gd name="connsiteY21" fmla="*/ 362005 h 454978"/>
              <a:gd name="connsiteX22" fmla="*/ 4 w 234898"/>
              <a:gd name="connsiteY22" fmla="*/ 297831 h 454978"/>
              <a:gd name="connsiteX23" fmla="*/ 4 w 234898"/>
              <a:gd name="connsiteY23" fmla="*/ 27841 h 454978"/>
              <a:gd name="connsiteX24" fmla="*/ 15227 w 234898"/>
              <a:gd name="connsiteY24" fmla="*/ 11919 h 454978"/>
              <a:gd name="connsiteX25" fmla="*/ 15234 w 234898"/>
              <a:gd name="connsiteY25" fmla="*/ 11919 h 454978"/>
              <a:gd name="connsiteX26" fmla="*/ 118453 w 234898"/>
              <a:gd name="connsiteY26" fmla="*/ 373013 h 454978"/>
              <a:gd name="connsiteX27" fmla="*/ 113123 w 234898"/>
              <a:gd name="connsiteY27" fmla="*/ 390250 h 454978"/>
              <a:gd name="connsiteX28" fmla="*/ 120046 w 234898"/>
              <a:gd name="connsiteY28" fmla="*/ 414065 h 454978"/>
              <a:gd name="connsiteX29" fmla="*/ 124684 w 234898"/>
              <a:gd name="connsiteY29" fmla="*/ 427287 h 454978"/>
              <a:gd name="connsiteX30" fmla="*/ 94224 w 234898"/>
              <a:gd name="connsiteY30" fmla="*/ 454978 h 454978"/>
              <a:gd name="connsiteX31" fmla="*/ 91593 w 234898"/>
              <a:gd name="connsiteY31" fmla="*/ 447017 h 454978"/>
              <a:gd name="connsiteX32" fmla="*/ 116099 w 234898"/>
              <a:gd name="connsiteY32" fmla="*/ 429157 h 454978"/>
              <a:gd name="connsiteX33" fmla="*/ 112084 w 234898"/>
              <a:gd name="connsiteY33" fmla="*/ 417249 h 454978"/>
              <a:gd name="connsiteX34" fmla="*/ 104815 w 234898"/>
              <a:gd name="connsiteY34" fmla="*/ 388796 h 454978"/>
              <a:gd name="connsiteX35" fmla="*/ 109454 w 234898"/>
              <a:gd name="connsiteY35" fmla="*/ 372874 h 454978"/>
              <a:gd name="connsiteX36" fmla="*/ 196127 w 234898"/>
              <a:gd name="connsiteY36" fmla="*/ 55948 h 454978"/>
              <a:gd name="connsiteX37" fmla="*/ 40987 w 234898"/>
              <a:gd name="connsiteY37" fmla="*/ 55948 h 454978"/>
              <a:gd name="connsiteX38" fmla="*/ 40987 w 234898"/>
              <a:gd name="connsiteY38" fmla="*/ 62663 h 454978"/>
              <a:gd name="connsiteX39" fmla="*/ 123715 w 234898"/>
              <a:gd name="connsiteY39" fmla="*/ 62663 h 454978"/>
              <a:gd name="connsiteX40" fmla="*/ 123715 w 234898"/>
              <a:gd name="connsiteY40" fmla="*/ 75263 h 454978"/>
              <a:gd name="connsiteX41" fmla="*/ 40987 w 234898"/>
              <a:gd name="connsiteY41" fmla="*/ 75263 h 454978"/>
              <a:gd name="connsiteX42" fmla="*/ 40987 w 234898"/>
              <a:gd name="connsiteY42" fmla="*/ 86477 h 454978"/>
              <a:gd name="connsiteX43" fmla="*/ 110215 w 234898"/>
              <a:gd name="connsiteY43" fmla="*/ 86477 h 454978"/>
              <a:gd name="connsiteX44" fmla="*/ 110215 w 234898"/>
              <a:gd name="connsiteY44" fmla="*/ 99077 h 454978"/>
              <a:gd name="connsiteX45" fmla="*/ 40987 w 234898"/>
              <a:gd name="connsiteY45" fmla="*/ 99077 h 454978"/>
              <a:gd name="connsiteX46" fmla="*/ 40987 w 234898"/>
              <a:gd name="connsiteY46" fmla="*/ 106346 h 454978"/>
              <a:gd name="connsiteX47" fmla="*/ 195850 w 234898"/>
              <a:gd name="connsiteY47" fmla="*/ 106346 h 454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34898" h="454978">
                <a:moveTo>
                  <a:pt x="15234" y="11711"/>
                </a:moveTo>
                <a:lnTo>
                  <a:pt x="93947" y="11711"/>
                </a:lnTo>
                <a:lnTo>
                  <a:pt x="93947" y="7281"/>
                </a:lnTo>
                <a:cubicBezTo>
                  <a:pt x="94092" y="3113"/>
                  <a:pt x="97588" y="-141"/>
                  <a:pt x="101755" y="5"/>
                </a:cubicBezTo>
                <a:cubicBezTo>
                  <a:pt x="101804" y="5"/>
                  <a:pt x="101859" y="12"/>
                  <a:pt x="101908" y="12"/>
                </a:cubicBezTo>
                <a:lnTo>
                  <a:pt x="132991" y="12"/>
                </a:lnTo>
                <a:cubicBezTo>
                  <a:pt x="137152" y="-217"/>
                  <a:pt x="140710" y="2968"/>
                  <a:pt x="140946" y="7128"/>
                </a:cubicBezTo>
                <a:cubicBezTo>
                  <a:pt x="140946" y="7177"/>
                  <a:pt x="140953" y="7232"/>
                  <a:pt x="140953" y="7281"/>
                </a:cubicBezTo>
                <a:lnTo>
                  <a:pt x="140953" y="11919"/>
                </a:lnTo>
                <a:lnTo>
                  <a:pt x="219665" y="11919"/>
                </a:lnTo>
                <a:cubicBezTo>
                  <a:pt x="228263" y="12106"/>
                  <a:pt x="235082" y="19236"/>
                  <a:pt x="234895" y="27834"/>
                </a:cubicBezTo>
                <a:cubicBezTo>
                  <a:pt x="234895" y="27834"/>
                  <a:pt x="234895" y="27841"/>
                  <a:pt x="234895" y="27841"/>
                </a:cubicBezTo>
                <a:lnTo>
                  <a:pt x="234895" y="310361"/>
                </a:lnTo>
                <a:cubicBezTo>
                  <a:pt x="234895" y="338855"/>
                  <a:pt x="211814" y="361964"/>
                  <a:pt x="183320" y="362005"/>
                </a:cubicBezTo>
                <a:lnTo>
                  <a:pt x="138945" y="362005"/>
                </a:lnTo>
                <a:cubicBezTo>
                  <a:pt x="134604" y="367890"/>
                  <a:pt x="127702" y="371337"/>
                  <a:pt x="120392" y="371282"/>
                </a:cubicBezTo>
                <a:lnTo>
                  <a:pt x="120392" y="371282"/>
                </a:lnTo>
                <a:lnTo>
                  <a:pt x="118453" y="373220"/>
                </a:lnTo>
                <a:lnTo>
                  <a:pt x="109177" y="373220"/>
                </a:lnTo>
                <a:lnTo>
                  <a:pt x="109177" y="369967"/>
                </a:lnTo>
                <a:cubicBezTo>
                  <a:pt x="103791" y="369441"/>
                  <a:pt x="98938" y="366519"/>
                  <a:pt x="95954" y="362005"/>
                </a:cubicBezTo>
                <a:lnTo>
                  <a:pt x="64178" y="362005"/>
                </a:lnTo>
                <a:cubicBezTo>
                  <a:pt x="28755" y="361964"/>
                  <a:pt x="39" y="333255"/>
                  <a:pt x="4" y="297831"/>
                </a:cubicBezTo>
                <a:lnTo>
                  <a:pt x="4" y="27841"/>
                </a:lnTo>
                <a:cubicBezTo>
                  <a:pt x="-190" y="19243"/>
                  <a:pt x="6629" y="12113"/>
                  <a:pt x="15227" y="11919"/>
                </a:cubicBezTo>
                <a:cubicBezTo>
                  <a:pt x="15227" y="11919"/>
                  <a:pt x="15234" y="11919"/>
                  <a:pt x="15234" y="11919"/>
                </a:cubicBezTo>
                <a:close/>
                <a:moveTo>
                  <a:pt x="118453" y="373013"/>
                </a:moveTo>
                <a:cubicBezTo>
                  <a:pt x="115615" y="378371"/>
                  <a:pt x="113808" y="384220"/>
                  <a:pt x="113123" y="390250"/>
                </a:cubicBezTo>
                <a:cubicBezTo>
                  <a:pt x="111807" y="396204"/>
                  <a:pt x="115823" y="405481"/>
                  <a:pt x="120046" y="414065"/>
                </a:cubicBezTo>
                <a:cubicBezTo>
                  <a:pt x="121984" y="419326"/>
                  <a:pt x="123369" y="423341"/>
                  <a:pt x="124684" y="427287"/>
                </a:cubicBezTo>
                <a:cubicBezTo>
                  <a:pt x="128630" y="443210"/>
                  <a:pt x="94224" y="454978"/>
                  <a:pt x="94224" y="454978"/>
                </a:cubicBezTo>
                <a:cubicBezTo>
                  <a:pt x="89585" y="453594"/>
                  <a:pt x="88270" y="450964"/>
                  <a:pt x="91593" y="447017"/>
                </a:cubicBezTo>
                <a:cubicBezTo>
                  <a:pt x="91593" y="447017"/>
                  <a:pt x="118038" y="437049"/>
                  <a:pt x="116099" y="429157"/>
                </a:cubicBezTo>
                <a:cubicBezTo>
                  <a:pt x="115158" y="425065"/>
                  <a:pt x="113815" y="421078"/>
                  <a:pt x="112084" y="417249"/>
                </a:cubicBezTo>
                <a:cubicBezTo>
                  <a:pt x="108138" y="407973"/>
                  <a:pt x="103500" y="396481"/>
                  <a:pt x="104815" y="388796"/>
                </a:cubicBezTo>
                <a:cubicBezTo>
                  <a:pt x="105771" y="383334"/>
                  <a:pt x="107328" y="377997"/>
                  <a:pt x="109454" y="372874"/>
                </a:cubicBezTo>
                <a:moveTo>
                  <a:pt x="196127" y="55948"/>
                </a:moveTo>
                <a:lnTo>
                  <a:pt x="40987" y="55948"/>
                </a:lnTo>
                <a:lnTo>
                  <a:pt x="40987" y="62663"/>
                </a:lnTo>
                <a:lnTo>
                  <a:pt x="123715" y="62663"/>
                </a:lnTo>
                <a:lnTo>
                  <a:pt x="123715" y="75263"/>
                </a:lnTo>
                <a:lnTo>
                  <a:pt x="40987" y="75263"/>
                </a:lnTo>
                <a:lnTo>
                  <a:pt x="40987" y="86477"/>
                </a:lnTo>
                <a:lnTo>
                  <a:pt x="110215" y="86477"/>
                </a:lnTo>
                <a:lnTo>
                  <a:pt x="110215" y="99077"/>
                </a:lnTo>
                <a:lnTo>
                  <a:pt x="40987" y="99077"/>
                </a:lnTo>
                <a:lnTo>
                  <a:pt x="40987" y="106346"/>
                </a:lnTo>
                <a:lnTo>
                  <a:pt x="195850" y="106346"/>
                </a:ln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E43F4212-6E9B-C15A-DFF6-9922DAB660F7}"/>
              </a:ext>
            </a:extLst>
          </p:cNvPr>
          <p:cNvSpPr/>
          <p:nvPr/>
        </p:nvSpPr>
        <p:spPr>
          <a:xfrm>
            <a:off x="7052918" y="2156525"/>
            <a:ext cx="522295" cy="513201"/>
          </a:xfrm>
          <a:custGeom>
            <a:avLst/>
            <a:gdLst>
              <a:gd name="connsiteX0" fmla="*/ 413366 w 522295"/>
              <a:gd name="connsiteY0" fmla="*/ 29187 h 513201"/>
              <a:gd name="connsiteX1" fmla="*/ 498724 w 522295"/>
              <a:gd name="connsiteY1" fmla="*/ 57639 h 513201"/>
              <a:gd name="connsiteX2" fmla="*/ 520531 w 522295"/>
              <a:gd name="connsiteY2" fmla="*/ 101322 h 513201"/>
              <a:gd name="connsiteX3" fmla="*/ 493394 w 522295"/>
              <a:gd name="connsiteY3" fmla="*/ 182042 h 513201"/>
              <a:gd name="connsiteX4" fmla="*/ 511255 w 522295"/>
              <a:gd name="connsiteY4" fmla="*/ 195888 h 513201"/>
              <a:gd name="connsiteX5" fmla="*/ 519216 w 522295"/>
              <a:gd name="connsiteY5" fmla="*/ 228356 h 513201"/>
              <a:gd name="connsiteX6" fmla="*/ 501978 w 522295"/>
              <a:gd name="connsiteY6" fmla="*/ 256808 h 513201"/>
              <a:gd name="connsiteX7" fmla="*/ 469579 w 522295"/>
              <a:gd name="connsiteY7" fmla="*/ 265393 h 513201"/>
              <a:gd name="connsiteX8" fmla="*/ 465633 w 522295"/>
              <a:gd name="connsiteY8" fmla="*/ 264077 h 513201"/>
              <a:gd name="connsiteX9" fmla="*/ 464941 w 522295"/>
              <a:gd name="connsiteY9" fmla="*/ 266016 h 513201"/>
              <a:gd name="connsiteX10" fmla="*/ 447772 w 522295"/>
              <a:gd name="connsiteY10" fmla="*/ 285884 h 513201"/>
              <a:gd name="connsiteX11" fmla="*/ 421258 w 522295"/>
              <a:gd name="connsiteY11" fmla="*/ 287892 h 513201"/>
              <a:gd name="connsiteX12" fmla="*/ 390867 w 522295"/>
              <a:gd name="connsiteY12" fmla="*/ 277300 h 513201"/>
              <a:gd name="connsiteX13" fmla="*/ 315408 w 522295"/>
              <a:gd name="connsiteY13" fmla="*/ 472523 h 513201"/>
              <a:gd name="connsiteX14" fmla="*/ 307447 w 522295"/>
              <a:gd name="connsiteY14" fmla="*/ 480484 h 513201"/>
              <a:gd name="connsiteX15" fmla="*/ 307447 w 522295"/>
              <a:gd name="connsiteY15" fmla="*/ 480484 h 513201"/>
              <a:gd name="connsiteX16" fmla="*/ 115547 w 522295"/>
              <a:gd name="connsiteY16" fmla="*/ 505614 h 513201"/>
              <a:gd name="connsiteX17" fmla="*/ 420 w 522295"/>
              <a:gd name="connsiteY17" fmla="*/ 379204 h 513201"/>
              <a:gd name="connsiteX18" fmla="*/ 1113 w 522295"/>
              <a:gd name="connsiteY18" fmla="*/ 369304 h 513201"/>
              <a:gd name="connsiteX19" fmla="*/ 71241 w 522295"/>
              <a:gd name="connsiteY19" fmla="*/ 199211 h 513201"/>
              <a:gd name="connsiteX20" fmla="*/ 67918 w 522295"/>
              <a:gd name="connsiteY20" fmla="*/ 197895 h 513201"/>
              <a:gd name="connsiteX21" fmla="*/ 66602 w 522295"/>
              <a:gd name="connsiteY21" fmla="*/ 187304 h 513201"/>
              <a:gd name="connsiteX22" fmla="*/ 84463 w 522295"/>
              <a:gd name="connsiteY22" fmla="*/ 142998 h 513201"/>
              <a:gd name="connsiteX23" fmla="*/ 79825 w 522295"/>
              <a:gd name="connsiteY23" fmla="*/ 57639 h 513201"/>
              <a:gd name="connsiteX24" fmla="*/ 167883 w 522295"/>
              <a:gd name="connsiteY24" fmla="*/ 3364 h 513201"/>
              <a:gd name="connsiteX25" fmla="*/ 192321 w 522295"/>
              <a:gd name="connsiteY25" fmla="*/ 103953 h 513201"/>
              <a:gd name="connsiteX26" fmla="*/ 132092 w 522295"/>
              <a:gd name="connsiteY26" fmla="*/ 160858 h 513201"/>
              <a:gd name="connsiteX27" fmla="*/ 112916 w 522295"/>
              <a:gd name="connsiteY27" fmla="*/ 206480 h 513201"/>
              <a:gd name="connsiteX28" fmla="*/ 104332 w 522295"/>
              <a:gd name="connsiteY28" fmla="*/ 212433 h 513201"/>
              <a:gd name="connsiteX29" fmla="*/ 99694 w 522295"/>
              <a:gd name="connsiteY29" fmla="*/ 210495 h 513201"/>
              <a:gd name="connsiteX30" fmla="*/ 32196 w 522295"/>
              <a:gd name="connsiteY30" fmla="*/ 375881 h 513201"/>
              <a:gd name="connsiteX31" fmla="*/ 125516 w 522295"/>
              <a:gd name="connsiteY31" fmla="*/ 479100 h 513201"/>
              <a:gd name="connsiteX32" fmla="*/ 288271 w 522295"/>
              <a:gd name="connsiteY32" fmla="*/ 457293 h 513201"/>
              <a:gd name="connsiteX33" fmla="*/ 361099 w 522295"/>
              <a:gd name="connsiteY33" fmla="*/ 267400 h 513201"/>
              <a:gd name="connsiteX34" fmla="*/ 336592 w 522295"/>
              <a:gd name="connsiteY34" fmla="*/ 259439 h 513201"/>
              <a:gd name="connsiteX35" fmla="*/ 316724 w 522295"/>
              <a:gd name="connsiteY35" fmla="*/ 242201 h 513201"/>
              <a:gd name="connsiteX36" fmla="*/ 314785 w 522295"/>
              <a:gd name="connsiteY36" fmla="*/ 215756 h 513201"/>
              <a:gd name="connsiteX37" fmla="*/ 369683 w 522295"/>
              <a:gd name="connsiteY37" fmla="*/ 50993 h 513201"/>
              <a:gd name="connsiteX38" fmla="*/ 386852 w 522295"/>
              <a:gd name="connsiteY38" fmla="*/ 31125 h 513201"/>
              <a:gd name="connsiteX39" fmla="*/ 413366 w 522295"/>
              <a:gd name="connsiteY39" fmla="*/ 29187 h 513201"/>
              <a:gd name="connsiteX40" fmla="*/ 112916 w 522295"/>
              <a:gd name="connsiteY40" fmla="*/ 138359 h 513201"/>
              <a:gd name="connsiteX41" fmla="*/ 173145 w 522295"/>
              <a:gd name="connsiteY41" fmla="*/ 95992 h 513201"/>
              <a:gd name="connsiteX42" fmla="*/ 159922 w 522295"/>
              <a:gd name="connsiteY42" fmla="*/ 23233 h 513201"/>
              <a:gd name="connsiteX43" fmla="*/ 99694 w 522295"/>
              <a:gd name="connsiteY43" fmla="*/ 65531 h 513201"/>
              <a:gd name="connsiteX44" fmla="*/ 112916 w 522295"/>
              <a:gd name="connsiteY44" fmla="*/ 138359 h 513201"/>
              <a:gd name="connsiteX45" fmla="*/ 480863 w 522295"/>
              <a:gd name="connsiteY45" fmla="*/ 191249 h 513201"/>
              <a:gd name="connsiteX46" fmla="*/ 457672 w 522295"/>
              <a:gd name="connsiteY46" fmla="*/ 197203 h 513201"/>
              <a:gd name="connsiteX47" fmla="*/ 445765 w 522295"/>
              <a:gd name="connsiteY47" fmla="*/ 217072 h 513201"/>
              <a:gd name="connsiteX48" fmla="*/ 451026 w 522295"/>
              <a:gd name="connsiteY48" fmla="*/ 240263 h 513201"/>
              <a:gd name="connsiteX49" fmla="*/ 471794 w 522295"/>
              <a:gd name="connsiteY49" fmla="*/ 252793 h 513201"/>
              <a:gd name="connsiteX50" fmla="*/ 506859 w 522295"/>
              <a:gd name="connsiteY50" fmla="*/ 226604 h 513201"/>
              <a:gd name="connsiteX51" fmla="*/ 506893 w 522295"/>
              <a:gd name="connsiteY51" fmla="*/ 226348 h 513201"/>
              <a:gd name="connsiteX52" fmla="*/ 481071 w 522295"/>
              <a:gd name="connsiteY52" fmla="*/ 191249 h 51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522295" h="513201">
                <a:moveTo>
                  <a:pt x="413366" y="29187"/>
                </a:moveTo>
                <a:lnTo>
                  <a:pt x="498724" y="57639"/>
                </a:lnTo>
                <a:cubicBezTo>
                  <a:pt x="516772" y="63718"/>
                  <a:pt x="526519" y="83240"/>
                  <a:pt x="520531" y="101322"/>
                </a:cubicBezTo>
                <a:lnTo>
                  <a:pt x="493394" y="182042"/>
                </a:lnTo>
                <a:cubicBezTo>
                  <a:pt x="500441" y="185040"/>
                  <a:pt x="506596" y="189810"/>
                  <a:pt x="511255" y="195888"/>
                </a:cubicBezTo>
                <a:cubicBezTo>
                  <a:pt x="517963" y="205296"/>
                  <a:pt x="520815" y="216912"/>
                  <a:pt x="519216" y="228356"/>
                </a:cubicBezTo>
                <a:cubicBezTo>
                  <a:pt x="517637" y="239813"/>
                  <a:pt x="511400" y="250107"/>
                  <a:pt x="501978" y="256808"/>
                </a:cubicBezTo>
                <a:cubicBezTo>
                  <a:pt x="492695" y="263745"/>
                  <a:pt x="481085" y="266826"/>
                  <a:pt x="469579" y="265393"/>
                </a:cubicBezTo>
                <a:cubicBezTo>
                  <a:pt x="468264" y="264701"/>
                  <a:pt x="466949" y="264701"/>
                  <a:pt x="465633" y="264077"/>
                </a:cubicBezTo>
                <a:lnTo>
                  <a:pt x="464941" y="266016"/>
                </a:lnTo>
                <a:cubicBezTo>
                  <a:pt x="462303" y="274780"/>
                  <a:pt x="456059" y="282001"/>
                  <a:pt x="447772" y="285884"/>
                </a:cubicBezTo>
                <a:cubicBezTo>
                  <a:pt x="439507" y="289886"/>
                  <a:pt x="430029" y="290606"/>
                  <a:pt x="421258" y="287892"/>
                </a:cubicBezTo>
                <a:lnTo>
                  <a:pt x="390867" y="277300"/>
                </a:lnTo>
                <a:lnTo>
                  <a:pt x="315408" y="472523"/>
                </a:lnTo>
                <a:cubicBezTo>
                  <a:pt x="314003" y="476185"/>
                  <a:pt x="311109" y="479079"/>
                  <a:pt x="307447" y="480484"/>
                </a:cubicBezTo>
                <a:lnTo>
                  <a:pt x="307447" y="480484"/>
                </a:lnTo>
                <a:cubicBezTo>
                  <a:pt x="232058" y="512191"/>
                  <a:pt x="167191" y="521467"/>
                  <a:pt x="115547" y="505614"/>
                </a:cubicBezTo>
                <a:cubicBezTo>
                  <a:pt x="61964" y="489692"/>
                  <a:pt x="23612" y="448709"/>
                  <a:pt x="420" y="379204"/>
                </a:cubicBezTo>
                <a:cubicBezTo>
                  <a:pt x="-320" y="375908"/>
                  <a:pt x="-78" y="372468"/>
                  <a:pt x="1113" y="369304"/>
                </a:cubicBezTo>
                <a:lnTo>
                  <a:pt x="71241" y="199211"/>
                </a:lnTo>
                <a:lnTo>
                  <a:pt x="67918" y="197895"/>
                </a:lnTo>
                <a:cubicBezTo>
                  <a:pt x="65903" y="194746"/>
                  <a:pt x="65419" y="190855"/>
                  <a:pt x="66602" y="187304"/>
                </a:cubicBezTo>
                <a:lnTo>
                  <a:pt x="84463" y="142998"/>
                </a:lnTo>
                <a:cubicBezTo>
                  <a:pt x="69233" y="123129"/>
                  <a:pt x="66602" y="90038"/>
                  <a:pt x="79825" y="57639"/>
                </a:cubicBezTo>
                <a:cubicBezTo>
                  <a:pt x="97686" y="14579"/>
                  <a:pt x="136731" y="-9235"/>
                  <a:pt x="167883" y="3364"/>
                </a:cubicBezTo>
                <a:cubicBezTo>
                  <a:pt x="199036" y="15964"/>
                  <a:pt x="210182" y="60893"/>
                  <a:pt x="192321" y="103953"/>
                </a:cubicBezTo>
                <a:cubicBezTo>
                  <a:pt x="179721" y="135036"/>
                  <a:pt x="155976" y="156220"/>
                  <a:pt x="132092" y="160858"/>
                </a:cubicBezTo>
                <a:lnTo>
                  <a:pt x="112916" y="206480"/>
                </a:lnTo>
                <a:cubicBezTo>
                  <a:pt x="111518" y="210017"/>
                  <a:pt x="108132" y="212364"/>
                  <a:pt x="104332" y="212433"/>
                </a:cubicBezTo>
                <a:lnTo>
                  <a:pt x="99694" y="210495"/>
                </a:lnTo>
                <a:lnTo>
                  <a:pt x="32196" y="375881"/>
                </a:lnTo>
                <a:cubicBezTo>
                  <a:pt x="52065" y="432786"/>
                  <a:pt x="83148" y="465877"/>
                  <a:pt x="125516" y="479100"/>
                </a:cubicBezTo>
                <a:cubicBezTo>
                  <a:pt x="167883" y="492322"/>
                  <a:pt x="222781" y="483738"/>
                  <a:pt x="288271" y="457293"/>
                </a:cubicBezTo>
                <a:lnTo>
                  <a:pt x="361099" y="267400"/>
                </a:lnTo>
                <a:lnTo>
                  <a:pt x="336592" y="259439"/>
                </a:lnTo>
                <a:cubicBezTo>
                  <a:pt x="327959" y="256532"/>
                  <a:pt x="320822" y="250336"/>
                  <a:pt x="316724" y="242201"/>
                </a:cubicBezTo>
                <a:cubicBezTo>
                  <a:pt x="312438" y="234039"/>
                  <a:pt x="311732" y="224458"/>
                  <a:pt x="314785" y="215756"/>
                </a:cubicBezTo>
                <a:lnTo>
                  <a:pt x="369683" y="50993"/>
                </a:lnTo>
                <a:cubicBezTo>
                  <a:pt x="372778" y="42492"/>
                  <a:pt x="378884" y="35417"/>
                  <a:pt x="386852" y="31125"/>
                </a:cubicBezTo>
                <a:cubicBezTo>
                  <a:pt x="395131" y="27172"/>
                  <a:pt x="404595" y="26480"/>
                  <a:pt x="413366" y="29187"/>
                </a:cubicBezTo>
                <a:close/>
                <a:moveTo>
                  <a:pt x="112916" y="138359"/>
                </a:moveTo>
                <a:cubicBezTo>
                  <a:pt x="132092" y="146944"/>
                  <a:pt x="159922" y="127075"/>
                  <a:pt x="173145" y="95992"/>
                </a:cubicBezTo>
                <a:cubicBezTo>
                  <a:pt x="186367" y="64908"/>
                  <a:pt x="180067" y="31125"/>
                  <a:pt x="159922" y="23233"/>
                </a:cubicBezTo>
                <a:cubicBezTo>
                  <a:pt x="139777" y="15341"/>
                  <a:pt x="112916" y="34448"/>
                  <a:pt x="99694" y="65531"/>
                </a:cubicBezTo>
                <a:cubicBezTo>
                  <a:pt x="86471" y="96615"/>
                  <a:pt x="92771" y="130398"/>
                  <a:pt x="112916" y="138359"/>
                </a:cubicBezTo>
                <a:close/>
                <a:moveTo>
                  <a:pt x="480863" y="191249"/>
                </a:moveTo>
                <a:cubicBezTo>
                  <a:pt x="472646" y="189976"/>
                  <a:pt x="464262" y="192129"/>
                  <a:pt x="457672" y="197203"/>
                </a:cubicBezTo>
                <a:cubicBezTo>
                  <a:pt x="451102" y="201876"/>
                  <a:pt x="446789" y="209076"/>
                  <a:pt x="445765" y="217072"/>
                </a:cubicBezTo>
                <a:cubicBezTo>
                  <a:pt x="444519" y="225192"/>
                  <a:pt x="446395" y="233479"/>
                  <a:pt x="451026" y="240263"/>
                </a:cubicBezTo>
                <a:cubicBezTo>
                  <a:pt x="456177" y="246847"/>
                  <a:pt x="463570" y="251305"/>
                  <a:pt x="471794" y="252793"/>
                </a:cubicBezTo>
                <a:cubicBezTo>
                  <a:pt x="488707" y="255244"/>
                  <a:pt x="504408" y="243517"/>
                  <a:pt x="506859" y="226604"/>
                </a:cubicBezTo>
                <a:cubicBezTo>
                  <a:pt x="506872" y="226521"/>
                  <a:pt x="506879" y="226431"/>
                  <a:pt x="506893" y="226348"/>
                </a:cubicBezTo>
                <a:cubicBezTo>
                  <a:pt x="508714" y="209713"/>
                  <a:pt x="497492" y="194462"/>
                  <a:pt x="481071" y="191249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D96FFDF0-92CD-F546-8A45-0E46EBAD9E9F}"/>
              </a:ext>
            </a:extLst>
          </p:cNvPr>
          <p:cNvSpPr/>
          <p:nvPr/>
        </p:nvSpPr>
        <p:spPr>
          <a:xfrm>
            <a:off x="7517819" y="2370171"/>
            <a:ext cx="39776" cy="17340"/>
          </a:xfrm>
          <a:custGeom>
            <a:avLst/>
            <a:gdLst>
              <a:gd name="connsiteX0" fmla="*/ 40 w 39776"/>
              <a:gd name="connsiteY0" fmla="*/ 9379 h 17340"/>
              <a:gd name="connsiteX1" fmla="*/ 9316 w 39776"/>
              <a:gd name="connsiteY1" fmla="*/ 17341 h 17340"/>
              <a:gd name="connsiteX2" fmla="*/ 16585 w 39776"/>
              <a:gd name="connsiteY2" fmla="*/ 12079 h 17340"/>
              <a:gd name="connsiteX3" fmla="*/ 39777 w 39776"/>
              <a:gd name="connsiteY3" fmla="*/ 6749 h 17340"/>
              <a:gd name="connsiteX4" fmla="*/ 15962 w 39776"/>
              <a:gd name="connsiteY4" fmla="*/ 4118 h 17340"/>
              <a:gd name="connsiteX5" fmla="*/ 8001 w 39776"/>
              <a:gd name="connsiteY5" fmla="*/ 103 h 17340"/>
              <a:gd name="connsiteX6" fmla="*/ 12 w 39776"/>
              <a:gd name="connsiteY6" fmla="*/ 8978 h 17340"/>
              <a:gd name="connsiteX7" fmla="*/ 40 w 39776"/>
              <a:gd name="connsiteY7" fmla="*/ 9379 h 17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776" h="17340">
                <a:moveTo>
                  <a:pt x="40" y="9379"/>
                </a:moveTo>
                <a:cubicBezTo>
                  <a:pt x="725" y="13969"/>
                  <a:pt x="4678" y="17354"/>
                  <a:pt x="9316" y="17341"/>
                </a:cubicBezTo>
                <a:cubicBezTo>
                  <a:pt x="12612" y="17306"/>
                  <a:pt x="15526" y="15201"/>
                  <a:pt x="16585" y="12079"/>
                </a:cubicBezTo>
                <a:lnTo>
                  <a:pt x="39777" y="6749"/>
                </a:lnTo>
                <a:lnTo>
                  <a:pt x="15962" y="4118"/>
                </a:lnTo>
                <a:cubicBezTo>
                  <a:pt x="14467" y="1190"/>
                  <a:pt x="11248" y="-437"/>
                  <a:pt x="8001" y="103"/>
                </a:cubicBezTo>
                <a:cubicBezTo>
                  <a:pt x="3342" y="345"/>
                  <a:pt x="-237" y="4319"/>
                  <a:pt x="12" y="8978"/>
                </a:cubicBezTo>
                <a:cubicBezTo>
                  <a:pt x="19" y="9116"/>
                  <a:pt x="26" y="9248"/>
                  <a:pt x="40" y="9379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211321C3-92BC-53CD-2CA5-3719BE9EF2FA}"/>
              </a:ext>
            </a:extLst>
          </p:cNvPr>
          <p:cNvSpPr/>
          <p:nvPr/>
        </p:nvSpPr>
        <p:spPr>
          <a:xfrm>
            <a:off x="7145656" y="2177978"/>
            <a:ext cx="87361" cy="118912"/>
          </a:xfrm>
          <a:custGeom>
            <a:avLst/>
            <a:gdLst>
              <a:gd name="connsiteX0" fmla="*/ 20178 w 87361"/>
              <a:gd name="connsiteY0" fmla="*/ 116907 h 118912"/>
              <a:gd name="connsiteX1" fmla="*/ 80406 w 87361"/>
              <a:gd name="connsiteY1" fmla="*/ 74539 h 118912"/>
              <a:gd name="connsiteX2" fmla="*/ 67184 w 87361"/>
              <a:gd name="connsiteY2" fmla="*/ 1780 h 118912"/>
              <a:gd name="connsiteX3" fmla="*/ 6955 w 87361"/>
              <a:gd name="connsiteY3" fmla="*/ 44079 h 118912"/>
              <a:gd name="connsiteX4" fmla="*/ 20178 w 87361"/>
              <a:gd name="connsiteY4" fmla="*/ 116907 h 11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361" h="118912">
                <a:moveTo>
                  <a:pt x="20178" y="116907"/>
                </a:moveTo>
                <a:cubicBezTo>
                  <a:pt x="39354" y="125491"/>
                  <a:pt x="67184" y="105622"/>
                  <a:pt x="80406" y="74539"/>
                </a:cubicBezTo>
                <a:cubicBezTo>
                  <a:pt x="93629" y="43456"/>
                  <a:pt x="87329" y="9672"/>
                  <a:pt x="67184" y="1780"/>
                </a:cubicBezTo>
                <a:cubicBezTo>
                  <a:pt x="47038" y="-6112"/>
                  <a:pt x="20178" y="12995"/>
                  <a:pt x="6955" y="44079"/>
                </a:cubicBezTo>
                <a:cubicBezTo>
                  <a:pt x="-6267" y="75162"/>
                  <a:pt x="33" y="108945"/>
                  <a:pt x="20178" y="116907"/>
                </a:cubicBezTo>
                <a:close/>
              </a:path>
            </a:pathLst>
          </a:custGeom>
          <a:solidFill>
            <a:srgbClr val="FFFFFF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4DEAB5F4-DD21-2620-55F7-8A2F24CA6EE7}"/>
              </a:ext>
            </a:extLst>
          </p:cNvPr>
          <p:cNvSpPr/>
          <p:nvPr/>
        </p:nvSpPr>
        <p:spPr>
          <a:xfrm>
            <a:off x="6383695" y="4548473"/>
            <a:ext cx="351505" cy="425344"/>
          </a:xfrm>
          <a:custGeom>
            <a:avLst/>
            <a:gdLst>
              <a:gd name="connsiteX0" fmla="*/ 325580 w 351505"/>
              <a:gd name="connsiteY0" fmla="*/ 182202 h 425344"/>
              <a:gd name="connsiteX1" fmla="*/ 325580 w 351505"/>
              <a:gd name="connsiteY1" fmla="*/ 209339 h 425344"/>
              <a:gd name="connsiteX2" fmla="*/ 323572 w 351505"/>
              <a:gd name="connsiteY2" fmla="*/ 214601 h 425344"/>
              <a:gd name="connsiteX3" fmla="*/ 323572 w 351505"/>
              <a:gd name="connsiteY3" fmla="*/ 214601 h 425344"/>
              <a:gd name="connsiteX4" fmla="*/ 318934 w 351505"/>
              <a:gd name="connsiteY4" fmla="*/ 216608 h 425344"/>
              <a:gd name="connsiteX5" fmla="*/ 316995 w 351505"/>
              <a:gd name="connsiteY5" fmla="*/ 280090 h 425344"/>
              <a:gd name="connsiteX6" fmla="*/ 315611 w 351505"/>
              <a:gd name="connsiteY6" fmla="*/ 352226 h 425344"/>
              <a:gd name="connsiteX7" fmla="*/ 315611 w 351505"/>
              <a:gd name="connsiteY7" fmla="*/ 352918 h 425344"/>
              <a:gd name="connsiteX8" fmla="*/ 216407 w 351505"/>
              <a:gd name="connsiteY8" fmla="*/ 421731 h 425344"/>
              <a:gd name="connsiteX9" fmla="*/ 148910 w 351505"/>
              <a:gd name="connsiteY9" fmla="*/ 425054 h 425344"/>
              <a:gd name="connsiteX10" fmla="*/ 86604 w 351505"/>
              <a:gd name="connsiteY10" fmla="*/ 413147 h 425344"/>
              <a:gd name="connsiteX11" fmla="*/ 33022 w 351505"/>
              <a:gd name="connsiteY11" fmla="*/ 353541 h 425344"/>
              <a:gd name="connsiteX12" fmla="*/ 0 w 351505"/>
              <a:gd name="connsiteY12" fmla="*/ 353541 h 425344"/>
              <a:gd name="connsiteX13" fmla="*/ 0 w 351505"/>
              <a:gd name="connsiteY13" fmla="*/ 65691 h 425344"/>
              <a:gd name="connsiteX14" fmla="*/ 18276 w 351505"/>
              <a:gd name="connsiteY14" fmla="*/ 65691 h 425344"/>
              <a:gd name="connsiteX15" fmla="*/ 63898 w 351505"/>
              <a:gd name="connsiteY15" fmla="*/ 8162 h 425344"/>
              <a:gd name="connsiteX16" fmla="*/ 105434 w 351505"/>
              <a:gd name="connsiteY16" fmla="*/ 201 h 425344"/>
              <a:gd name="connsiteX17" fmla="*/ 148494 w 351505"/>
              <a:gd name="connsiteY17" fmla="*/ 4839 h 425344"/>
              <a:gd name="connsiteX18" fmla="*/ 214676 w 351505"/>
              <a:gd name="connsiteY18" fmla="*/ 72337 h 425344"/>
              <a:gd name="connsiteX19" fmla="*/ 214676 w 351505"/>
              <a:gd name="connsiteY19" fmla="*/ 72960 h 425344"/>
              <a:gd name="connsiteX20" fmla="*/ 215299 w 351505"/>
              <a:gd name="connsiteY20" fmla="*/ 145095 h 425344"/>
              <a:gd name="connsiteX21" fmla="*/ 216615 w 351505"/>
              <a:gd name="connsiteY21" fmla="*/ 214324 h 425344"/>
              <a:gd name="connsiteX22" fmla="*/ 219038 w 351505"/>
              <a:gd name="connsiteY22" fmla="*/ 214324 h 425344"/>
              <a:gd name="connsiteX23" fmla="*/ 222361 w 351505"/>
              <a:gd name="connsiteY23" fmla="*/ 221246 h 425344"/>
              <a:gd name="connsiteX24" fmla="*/ 221045 w 351505"/>
              <a:gd name="connsiteY24" fmla="*/ 254960 h 425344"/>
              <a:gd name="connsiteX25" fmla="*/ 244167 w 351505"/>
              <a:gd name="connsiteY25" fmla="*/ 309235 h 425344"/>
              <a:gd name="connsiteX26" fmla="*/ 199169 w 351505"/>
              <a:gd name="connsiteY26" fmla="*/ 365449 h 425344"/>
              <a:gd name="connsiteX27" fmla="*/ 159432 w 351505"/>
              <a:gd name="connsiteY27" fmla="*/ 305289 h 425344"/>
              <a:gd name="connsiteX28" fmla="*/ 185947 w 351505"/>
              <a:gd name="connsiteY28" fmla="*/ 253645 h 425344"/>
              <a:gd name="connsiteX29" fmla="*/ 187262 w 351505"/>
              <a:gd name="connsiteY29" fmla="*/ 219862 h 425344"/>
              <a:gd name="connsiteX30" fmla="*/ 191346 w 351505"/>
              <a:gd name="connsiteY30" fmla="*/ 213977 h 425344"/>
              <a:gd name="connsiteX31" fmla="*/ 190723 w 351505"/>
              <a:gd name="connsiteY31" fmla="*/ 145788 h 425344"/>
              <a:gd name="connsiteX32" fmla="*/ 189408 w 351505"/>
              <a:gd name="connsiteY32" fmla="*/ 72960 h 425344"/>
              <a:gd name="connsiteX33" fmla="*/ 189408 w 351505"/>
              <a:gd name="connsiteY33" fmla="*/ 72960 h 425344"/>
              <a:gd name="connsiteX34" fmla="*/ 142402 w 351505"/>
              <a:gd name="connsiteY34" fmla="*/ 29277 h 425344"/>
              <a:gd name="connsiteX35" fmla="*/ 106680 w 351505"/>
              <a:gd name="connsiteY35" fmla="*/ 26023 h 425344"/>
              <a:gd name="connsiteX36" fmla="*/ 73589 w 351505"/>
              <a:gd name="connsiteY36" fmla="*/ 31977 h 425344"/>
              <a:gd name="connsiteX37" fmla="*/ 44444 w 351505"/>
              <a:gd name="connsiteY37" fmla="*/ 65691 h 425344"/>
              <a:gd name="connsiteX38" fmla="*/ 127518 w 351505"/>
              <a:gd name="connsiteY38" fmla="*/ 65691 h 425344"/>
              <a:gd name="connsiteX39" fmla="*/ 156663 w 351505"/>
              <a:gd name="connsiteY39" fmla="*/ 94836 h 425344"/>
              <a:gd name="connsiteX40" fmla="*/ 156663 w 351505"/>
              <a:gd name="connsiteY40" fmla="*/ 324742 h 425344"/>
              <a:gd name="connsiteX41" fmla="*/ 127518 w 351505"/>
              <a:gd name="connsiteY41" fmla="*/ 353818 h 425344"/>
              <a:gd name="connsiteX42" fmla="*/ 58913 w 351505"/>
              <a:gd name="connsiteY42" fmla="*/ 353818 h 425344"/>
              <a:gd name="connsiteX43" fmla="*/ 95258 w 351505"/>
              <a:gd name="connsiteY43" fmla="*/ 389609 h 425344"/>
              <a:gd name="connsiteX44" fmla="*/ 150225 w 351505"/>
              <a:gd name="connsiteY44" fmla="*/ 399509 h 425344"/>
              <a:gd name="connsiteX45" fmla="*/ 212530 w 351505"/>
              <a:gd name="connsiteY45" fmla="*/ 396186 h 425344"/>
              <a:gd name="connsiteX46" fmla="*/ 289996 w 351505"/>
              <a:gd name="connsiteY46" fmla="*/ 352503 h 425344"/>
              <a:gd name="connsiteX47" fmla="*/ 289996 w 351505"/>
              <a:gd name="connsiteY47" fmla="*/ 352503 h 425344"/>
              <a:gd name="connsiteX48" fmla="*/ 291935 w 351505"/>
              <a:gd name="connsiteY48" fmla="*/ 279744 h 425344"/>
              <a:gd name="connsiteX49" fmla="*/ 293250 w 351505"/>
              <a:gd name="connsiteY49" fmla="*/ 216885 h 425344"/>
              <a:gd name="connsiteX50" fmla="*/ 289304 w 351505"/>
              <a:gd name="connsiteY50" fmla="*/ 214877 h 425344"/>
              <a:gd name="connsiteX51" fmla="*/ 289304 w 351505"/>
              <a:gd name="connsiteY51" fmla="*/ 214877 h 425344"/>
              <a:gd name="connsiteX52" fmla="*/ 287989 w 351505"/>
              <a:gd name="connsiteY52" fmla="*/ 210931 h 425344"/>
              <a:gd name="connsiteX53" fmla="*/ 287989 w 351505"/>
              <a:gd name="connsiteY53" fmla="*/ 181786 h 425344"/>
              <a:gd name="connsiteX54" fmla="*/ 263482 w 351505"/>
              <a:gd name="connsiteY54" fmla="*/ 142742 h 425344"/>
              <a:gd name="connsiteX55" fmla="*/ 305731 w 351505"/>
              <a:gd name="connsiteY55" fmla="*/ 97003 h 425344"/>
              <a:gd name="connsiteX56" fmla="*/ 351471 w 351505"/>
              <a:gd name="connsiteY56" fmla="*/ 139253 h 425344"/>
              <a:gd name="connsiteX57" fmla="*/ 351471 w 351505"/>
              <a:gd name="connsiteY57" fmla="*/ 142742 h 425344"/>
              <a:gd name="connsiteX58" fmla="*/ 325718 w 351505"/>
              <a:gd name="connsiteY58" fmla="*/ 182479 h 425344"/>
              <a:gd name="connsiteX59" fmla="*/ 320249 w 351505"/>
              <a:gd name="connsiteY59" fmla="*/ 171610 h 425344"/>
              <a:gd name="connsiteX60" fmla="*/ 320249 w 351505"/>
              <a:gd name="connsiteY60" fmla="*/ 171610 h 425344"/>
              <a:gd name="connsiteX61" fmla="*/ 320249 w 351505"/>
              <a:gd name="connsiteY61" fmla="*/ 173548 h 425344"/>
              <a:gd name="connsiteX62" fmla="*/ 322949 w 351505"/>
              <a:gd name="connsiteY62" fmla="*/ 178186 h 425344"/>
              <a:gd name="connsiteX63" fmla="*/ 309726 w 351505"/>
              <a:gd name="connsiteY63" fmla="*/ 181510 h 425344"/>
              <a:gd name="connsiteX64" fmla="*/ 309726 w 351505"/>
              <a:gd name="connsiteY64" fmla="*/ 174587 h 425344"/>
              <a:gd name="connsiteX65" fmla="*/ 307719 w 351505"/>
              <a:gd name="connsiteY65" fmla="*/ 172648 h 425344"/>
              <a:gd name="connsiteX66" fmla="*/ 307719 w 351505"/>
              <a:gd name="connsiteY66" fmla="*/ 172648 h 425344"/>
              <a:gd name="connsiteX67" fmla="*/ 305711 w 351505"/>
              <a:gd name="connsiteY67" fmla="*/ 174587 h 425344"/>
              <a:gd name="connsiteX68" fmla="*/ 305711 w 351505"/>
              <a:gd name="connsiteY68" fmla="*/ 181510 h 425344"/>
              <a:gd name="connsiteX69" fmla="*/ 292489 w 351505"/>
              <a:gd name="connsiteY69" fmla="*/ 178186 h 425344"/>
              <a:gd name="connsiteX70" fmla="*/ 293112 w 351505"/>
              <a:gd name="connsiteY70" fmla="*/ 178186 h 425344"/>
              <a:gd name="connsiteX71" fmla="*/ 295812 w 351505"/>
              <a:gd name="connsiteY71" fmla="*/ 173548 h 425344"/>
              <a:gd name="connsiteX72" fmla="*/ 295812 w 351505"/>
              <a:gd name="connsiteY72" fmla="*/ 170918 h 425344"/>
              <a:gd name="connsiteX73" fmla="*/ 295812 w 351505"/>
              <a:gd name="connsiteY73" fmla="*/ 170918 h 425344"/>
              <a:gd name="connsiteX74" fmla="*/ 293112 w 351505"/>
              <a:gd name="connsiteY74" fmla="*/ 171610 h 425344"/>
              <a:gd name="connsiteX75" fmla="*/ 289858 w 351505"/>
              <a:gd name="connsiteY75" fmla="*/ 176871 h 425344"/>
              <a:gd name="connsiteX76" fmla="*/ 289858 w 351505"/>
              <a:gd name="connsiteY76" fmla="*/ 176871 h 425344"/>
              <a:gd name="connsiteX77" fmla="*/ 281274 w 351505"/>
              <a:gd name="connsiteY77" fmla="*/ 171610 h 425344"/>
              <a:gd name="connsiteX78" fmla="*/ 285220 w 351505"/>
              <a:gd name="connsiteY78" fmla="*/ 167595 h 425344"/>
              <a:gd name="connsiteX79" fmla="*/ 285926 w 351505"/>
              <a:gd name="connsiteY79" fmla="*/ 165047 h 425344"/>
              <a:gd name="connsiteX80" fmla="*/ 285220 w 351505"/>
              <a:gd name="connsiteY80" fmla="*/ 164341 h 425344"/>
              <a:gd name="connsiteX81" fmla="*/ 281897 w 351505"/>
              <a:gd name="connsiteY81" fmla="*/ 164341 h 425344"/>
              <a:gd name="connsiteX82" fmla="*/ 277882 w 351505"/>
              <a:gd name="connsiteY82" fmla="*/ 168287 h 425344"/>
              <a:gd name="connsiteX83" fmla="*/ 271997 w 351505"/>
              <a:gd name="connsiteY83" fmla="*/ 158387 h 425344"/>
              <a:gd name="connsiteX84" fmla="*/ 277259 w 351505"/>
              <a:gd name="connsiteY84" fmla="*/ 156380 h 425344"/>
              <a:gd name="connsiteX85" fmla="*/ 277882 w 351505"/>
              <a:gd name="connsiteY85" fmla="*/ 154372 h 425344"/>
              <a:gd name="connsiteX86" fmla="*/ 275943 w 351505"/>
              <a:gd name="connsiteY86" fmla="*/ 153057 h 425344"/>
              <a:gd name="connsiteX87" fmla="*/ 270613 w 351505"/>
              <a:gd name="connsiteY87" fmla="*/ 155687 h 425344"/>
              <a:gd name="connsiteX88" fmla="*/ 267982 w 351505"/>
              <a:gd name="connsiteY88" fmla="*/ 144472 h 425344"/>
              <a:gd name="connsiteX89" fmla="*/ 273936 w 351505"/>
              <a:gd name="connsiteY89" fmla="*/ 144472 h 425344"/>
              <a:gd name="connsiteX90" fmla="*/ 276566 w 351505"/>
              <a:gd name="connsiteY90" fmla="*/ 142465 h 425344"/>
              <a:gd name="connsiteX91" fmla="*/ 274370 w 351505"/>
              <a:gd name="connsiteY91" fmla="*/ 139834 h 425344"/>
              <a:gd name="connsiteX92" fmla="*/ 273936 w 351505"/>
              <a:gd name="connsiteY92" fmla="*/ 139834 h 425344"/>
              <a:gd name="connsiteX93" fmla="*/ 267982 w 351505"/>
              <a:gd name="connsiteY93" fmla="*/ 139834 h 425344"/>
              <a:gd name="connsiteX94" fmla="*/ 270613 w 351505"/>
              <a:gd name="connsiteY94" fmla="*/ 128550 h 425344"/>
              <a:gd name="connsiteX95" fmla="*/ 275943 w 351505"/>
              <a:gd name="connsiteY95" fmla="*/ 130558 h 425344"/>
              <a:gd name="connsiteX96" fmla="*/ 276566 w 351505"/>
              <a:gd name="connsiteY96" fmla="*/ 130558 h 425344"/>
              <a:gd name="connsiteX97" fmla="*/ 277882 w 351505"/>
              <a:gd name="connsiteY97" fmla="*/ 129865 h 425344"/>
              <a:gd name="connsiteX98" fmla="*/ 277635 w 351505"/>
              <a:gd name="connsiteY98" fmla="*/ 128121 h 425344"/>
              <a:gd name="connsiteX99" fmla="*/ 277259 w 351505"/>
              <a:gd name="connsiteY99" fmla="*/ 127927 h 425344"/>
              <a:gd name="connsiteX100" fmla="*/ 271997 w 351505"/>
              <a:gd name="connsiteY100" fmla="*/ 125296 h 425344"/>
              <a:gd name="connsiteX101" fmla="*/ 277882 w 351505"/>
              <a:gd name="connsiteY101" fmla="*/ 116020 h 425344"/>
              <a:gd name="connsiteX102" fmla="*/ 281897 w 351505"/>
              <a:gd name="connsiteY102" fmla="*/ 119966 h 425344"/>
              <a:gd name="connsiteX103" fmla="*/ 283904 w 351505"/>
              <a:gd name="connsiteY103" fmla="*/ 120658 h 425344"/>
              <a:gd name="connsiteX104" fmla="*/ 285220 w 351505"/>
              <a:gd name="connsiteY104" fmla="*/ 119966 h 425344"/>
              <a:gd name="connsiteX105" fmla="*/ 285220 w 351505"/>
              <a:gd name="connsiteY105" fmla="*/ 116643 h 425344"/>
              <a:gd name="connsiteX106" fmla="*/ 281274 w 351505"/>
              <a:gd name="connsiteY106" fmla="*/ 112697 h 425344"/>
              <a:gd name="connsiteX107" fmla="*/ 291173 w 351505"/>
              <a:gd name="connsiteY107" fmla="*/ 106743 h 425344"/>
              <a:gd name="connsiteX108" fmla="*/ 293112 w 351505"/>
              <a:gd name="connsiteY108" fmla="*/ 112074 h 425344"/>
              <a:gd name="connsiteX109" fmla="*/ 294496 w 351505"/>
              <a:gd name="connsiteY109" fmla="*/ 112697 h 425344"/>
              <a:gd name="connsiteX110" fmla="*/ 295189 w 351505"/>
              <a:gd name="connsiteY110" fmla="*/ 112697 h 425344"/>
              <a:gd name="connsiteX111" fmla="*/ 296504 w 351505"/>
              <a:gd name="connsiteY111" fmla="*/ 110689 h 425344"/>
              <a:gd name="connsiteX112" fmla="*/ 293873 w 351505"/>
              <a:gd name="connsiteY112" fmla="*/ 105428 h 425344"/>
              <a:gd name="connsiteX113" fmla="*/ 305088 w 351505"/>
              <a:gd name="connsiteY113" fmla="*/ 103420 h 425344"/>
              <a:gd name="connsiteX114" fmla="*/ 305088 w 351505"/>
              <a:gd name="connsiteY114" fmla="*/ 108751 h 425344"/>
              <a:gd name="connsiteX115" fmla="*/ 307276 w 351505"/>
              <a:gd name="connsiteY115" fmla="*/ 111388 h 425344"/>
              <a:gd name="connsiteX116" fmla="*/ 307788 w 351505"/>
              <a:gd name="connsiteY116" fmla="*/ 111381 h 425344"/>
              <a:gd name="connsiteX117" fmla="*/ 309796 w 351505"/>
              <a:gd name="connsiteY117" fmla="*/ 108751 h 425344"/>
              <a:gd name="connsiteX118" fmla="*/ 309796 w 351505"/>
              <a:gd name="connsiteY118" fmla="*/ 103213 h 425344"/>
              <a:gd name="connsiteX119" fmla="*/ 321011 w 351505"/>
              <a:gd name="connsiteY119" fmla="*/ 105220 h 425344"/>
              <a:gd name="connsiteX120" fmla="*/ 319003 w 351505"/>
              <a:gd name="connsiteY120" fmla="*/ 110481 h 425344"/>
              <a:gd name="connsiteX121" fmla="*/ 319695 w 351505"/>
              <a:gd name="connsiteY121" fmla="*/ 112489 h 425344"/>
              <a:gd name="connsiteX122" fmla="*/ 320318 w 351505"/>
              <a:gd name="connsiteY122" fmla="*/ 112489 h 425344"/>
              <a:gd name="connsiteX123" fmla="*/ 321634 w 351505"/>
              <a:gd name="connsiteY123" fmla="*/ 111866 h 425344"/>
              <a:gd name="connsiteX124" fmla="*/ 324334 w 351505"/>
              <a:gd name="connsiteY124" fmla="*/ 106536 h 425344"/>
              <a:gd name="connsiteX125" fmla="*/ 333541 w 351505"/>
              <a:gd name="connsiteY125" fmla="*/ 112489 h 425344"/>
              <a:gd name="connsiteX126" fmla="*/ 329595 w 351505"/>
              <a:gd name="connsiteY126" fmla="*/ 116435 h 425344"/>
              <a:gd name="connsiteX127" fmla="*/ 329595 w 351505"/>
              <a:gd name="connsiteY127" fmla="*/ 119758 h 425344"/>
              <a:gd name="connsiteX128" fmla="*/ 330910 w 351505"/>
              <a:gd name="connsiteY128" fmla="*/ 120450 h 425344"/>
              <a:gd name="connsiteX129" fmla="*/ 332918 w 351505"/>
              <a:gd name="connsiteY129" fmla="*/ 119758 h 425344"/>
              <a:gd name="connsiteX130" fmla="*/ 336864 w 351505"/>
              <a:gd name="connsiteY130" fmla="*/ 115812 h 425344"/>
              <a:gd name="connsiteX131" fmla="*/ 342817 w 351505"/>
              <a:gd name="connsiteY131" fmla="*/ 125712 h 425344"/>
              <a:gd name="connsiteX132" fmla="*/ 337556 w 351505"/>
              <a:gd name="connsiteY132" fmla="*/ 127719 h 425344"/>
              <a:gd name="connsiteX133" fmla="*/ 336864 w 351505"/>
              <a:gd name="connsiteY133" fmla="*/ 129658 h 425344"/>
              <a:gd name="connsiteX134" fmla="*/ 338248 w 351505"/>
              <a:gd name="connsiteY134" fmla="*/ 131042 h 425344"/>
              <a:gd name="connsiteX135" fmla="*/ 338871 w 351505"/>
              <a:gd name="connsiteY135" fmla="*/ 131042 h 425344"/>
              <a:gd name="connsiteX136" fmla="*/ 344133 w 351505"/>
              <a:gd name="connsiteY136" fmla="*/ 128342 h 425344"/>
              <a:gd name="connsiteX137" fmla="*/ 346833 w 351505"/>
              <a:gd name="connsiteY137" fmla="*/ 139627 h 425344"/>
              <a:gd name="connsiteX138" fmla="*/ 340879 w 351505"/>
              <a:gd name="connsiteY138" fmla="*/ 139627 h 425344"/>
              <a:gd name="connsiteX139" fmla="*/ 338248 w 351505"/>
              <a:gd name="connsiteY139" fmla="*/ 141821 h 425344"/>
              <a:gd name="connsiteX140" fmla="*/ 338248 w 351505"/>
              <a:gd name="connsiteY140" fmla="*/ 142257 h 425344"/>
              <a:gd name="connsiteX141" fmla="*/ 340879 w 351505"/>
              <a:gd name="connsiteY141" fmla="*/ 144265 h 425344"/>
              <a:gd name="connsiteX142" fmla="*/ 346833 w 351505"/>
              <a:gd name="connsiteY142" fmla="*/ 144265 h 425344"/>
              <a:gd name="connsiteX143" fmla="*/ 344133 w 351505"/>
              <a:gd name="connsiteY143" fmla="*/ 155480 h 425344"/>
              <a:gd name="connsiteX144" fmla="*/ 338871 w 351505"/>
              <a:gd name="connsiteY144" fmla="*/ 153541 h 425344"/>
              <a:gd name="connsiteX145" fmla="*/ 337036 w 351505"/>
              <a:gd name="connsiteY145" fmla="*/ 153839 h 425344"/>
              <a:gd name="connsiteX146" fmla="*/ 336864 w 351505"/>
              <a:gd name="connsiteY146" fmla="*/ 154164 h 425344"/>
              <a:gd name="connsiteX147" fmla="*/ 337036 w 351505"/>
              <a:gd name="connsiteY147" fmla="*/ 155916 h 425344"/>
              <a:gd name="connsiteX148" fmla="*/ 337556 w 351505"/>
              <a:gd name="connsiteY148" fmla="*/ 156172 h 425344"/>
              <a:gd name="connsiteX149" fmla="*/ 342817 w 351505"/>
              <a:gd name="connsiteY149" fmla="*/ 158803 h 425344"/>
              <a:gd name="connsiteX150" fmla="*/ 336725 w 351505"/>
              <a:gd name="connsiteY150" fmla="*/ 168287 h 425344"/>
              <a:gd name="connsiteX151" fmla="*/ 332779 w 351505"/>
              <a:gd name="connsiteY151" fmla="*/ 164341 h 425344"/>
              <a:gd name="connsiteX152" fmla="*/ 329456 w 351505"/>
              <a:gd name="connsiteY152" fmla="*/ 164341 h 425344"/>
              <a:gd name="connsiteX153" fmla="*/ 328750 w 351505"/>
              <a:gd name="connsiteY153" fmla="*/ 166889 h 425344"/>
              <a:gd name="connsiteX154" fmla="*/ 329456 w 351505"/>
              <a:gd name="connsiteY154" fmla="*/ 167595 h 425344"/>
              <a:gd name="connsiteX155" fmla="*/ 333402 w 351505"/>
              <a:gd name="connsiteY155" fmla="*/ 171610 h 425344"/>
              <a:gd name="connsiteX156" fmla="*/ 326480 w 351505"/>
              <a:gd name="connsiteY156" fmla="*/ 176871 h 425344"/>
              <a:gd name="connsiteX157" fmla="*/ 322880 w 351505"/>
              <a:gd name="connsiteY157" fmla="*/ 172441 h 425344"/>
              <a:gd name="connsiteX158" fmla="*/ 320180 w 351505"/>
              <a:gd name="connsiteY158" fmla="*/ 171818 h 425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</a:cxnLst>
            <a:rect l="l" t="t" r="r" b="b"/>
            <a:pathLst>
              <a:path w="351505" h="425344">
                <a:moveTo>
                  <a:pt x="325580" y="182202"/>
                </a:moveTo>
                <a:lnTo>
                  <a:pt x="325580" y="209339"/>
                </a:lnTo>
                <a:cubicBezTo>
                  <a:pt x="325614" y="211285"/>
                  <a:pt x="324895" y="213174"/>
                  <a:pt x="323572" y="214601"/>
                </a:cubicBezTo>
                <a:lnTo>
                  <a:pt x="323572" y="214601"/>
                </a:lnTo>
                <a:cubicBezTo>
                  <a:pt x="322395" y="215916"/>
                  <a:pt x="320700" y="216650"/>
                  <a:pt x="318934" y="216608"/>
                </a:cubicBezTo>
                <a:cubicBezTo>
                  <a:pt x="318934" y="237100"/>
                  <a:pt x="318288" y="258263"/>
                  <a:pt x="316995" y="280090"/>
                </a:cubicBezTo>
                <a:cubicBezTo>
                  <a:pt x="316303" y="303974"/>
                  <a:pt x="315611" y="327788"/>
                  <a:pt x="315611" y="352226"/>
                </a:cubicBezTo>
                <a:lnTo>
                  <a:pt x="315611" y="352918"/>
                </a:lnTo>
                <a:cubicBezTo>
                  <a:pt x="314296" y="389955"/>
                  <a:pt x="269990" y="413147"/>
                  <a:pt x="216407" y="421731"/>
                </a:cubicBezTo>
                <a:cubicBezTo>
                  <a:pt x="194049" y="424819"/>
                  <a:pt x="171463" y="425933"/>
                  <a:pt x="148910" y="425054"/>
                </a:cubicBezTo>
                <a:cubicBezTo>
                  <a:pt x="127683" y="424050"/>
                  <a:pt x="106706" y="420042"/>
                  <a:pt x="86604" y="413147"/>
                </a:cubicBezTo>
                <a:cubicBezTo>
                  <a:pt x="54206" y="401863"/>
                  <a:pt x="32330" y="382686"/>
                  <a:pt x="33022" y="353541"/>
                </a:cubicBezTo>
                <a:lnTo>
                  <a:pt x="0" y="353541"/>
                </a:lnTo>
                <a:lnTo>
                  <a:pt x="0" y="65691"/>
                </a:lnTo>
                <a:lnTo>
                  <a:pt x="18276" y="65691"/>
                </a:lnTo>
                <a:cubicBezTo>
                  <a:pt x="19592" y="37238"/>
                  <a:pt x="38075" y="18062"/>
                  <a:pt x="63898" y="8162"/>
                </a:cubicBezTo>
                <a:cubicBezTo>
                  <a:pt x="77269" y="3455"/>
                  <a:pt x="91270" y="769"/>
                  <a:pt x="105434" y="201"/>
                </a:cubicBezTo>
                <a:cubicBezTo>
                  <a:pt x="119944" y="-595"/>
                  <a:pt x="134487" y="976"/>
                  <a:pt x="148494" y="4839"/>
                </a:cubicBezTo>
                <a:cubicBezTo>
                  <a:pt x="184216" y="14116"/>
                  <a:pt x="213292" y="37238"/>
                  <a:pt x="214676" y="72337"/>
                </a:cubicBezTo>
                <a:lnTo>
                  <a:pt x="214676" y="72960"/>
                </a:lnTo>
                <a:cubicBezTo>
                  <a:pt x="214676" y="98159"/>
                  <a:pt x="214676" y="121973"/>
                  <a:pt x="215299" y="145095"/>
                </a:cubicBezTo>
                <a:cubicBezTo>
                  <a:pt x="215992" y="169602"/>
                  <a:pt x="216615" y="193555"/>
                  <a:pt x="216615" y="214324"/>
                </a:cubicBezTo>
                <a:lnTo>
                  <a:pt x="219038" y="214324"/>
                </a:lnTo>
                <a:cubicBezTo>
                  <a:pt x="221706" y="215494"/>
                  <a:pt x="223119" y="218436"/>
                  <a:pt x="222361" y="221246"/>
                </a:cubicBezTo>
                <a:lnTo>
                  <a:pt x="221045" y="254960"/>
                </a:lnTo>
                <a:cubicBezTo>
                  <a:pt x="235583" y="264237"/>
                  <a:pt x="245483" y="284728"/>
                  <a:pt x="244167" y="309235"/>
                </a:cubicBezTo>
                <a:cubicBezTo>
                  <a:pt x="242852" y="342326"/>
                  <a:pt x="222984" y="366764"/>
                  <a:pt x="199169" y="365449"/>
                </a:cubicBezTo>
                <a:cubicBezTo>
                  <a:pt x="175355" y="364133"/>
                  <a:pt x="158117" y="338311"/>
                  <a:pt x="159432" y="305289"/>
                </a:cubicBezTo>
                <a:cubicBezTo>
                  <a:pt x="160817" y="282098"/>
                  <a:pt x="171409" y="262229"/>
                  <a:pt x="185947" y="253645"/>
                </a:cubicBezTo>
                <a:lnTo>
                  <a:pt x="187262" y="219862"/>
                </a:lnTo>
                <a:cubicBezTo>
                  <a:pt x="187604" y="217363"/>
                  <a:pt x="189122" y="215175"/>
                  <a:pt x="191346" y="213977"/>
                </a:cubicBezTo>
                <a:cubicBezTo>
                  <a:pt x="191346" y="190094"/>
                  <a:pt x="190723" y="167595"/>
                  <a:pt x="190723" y="145788"/>
                </a:cubicBezTo>
                <a:cubicBezTo>
                  <a:pt x="190031" y="119966"/>
                  <a:pt x="189408" y="94836"/>
                  <a:pt x="189408" y="72960"/>
                </a:cubicBezTo>
                <a:lnTo>
                  <a:pt x="189408" y="72960"/>
                </a:lnTo>
                <a:cubicBezTo>
                  <a:pt x="188716" y="51153"/>
                  <a:pt x="167532" y="35923"/>
                  <a:pt x="142402" y="29277"/>
                </a:cubicBezTo>
                <a:cubicBezTo>
                  <a:pt x="130707" y="26522"/>
                  <a:pt x="118681" y="25428"/>
                  <a:pt x="106680" y="26023"/>
                </a:cubicBezTo>
                <a:cubicBezTo>
                  <a:pt x="95407" y="26266"/>
                  <a:pt x="84240" y="28273"/>
                  <a:pt x="73589" y="31977"/>
                </a:cubicBezTo>
                <a:cubicBezTo>
                  <a:pt x="57667" y="38900"/>
                  <a:pt x="46452" y="49145"/>
                  <a:pt x="44444" y="65691"/>
                </a:cubicBezTo>
                <a:lnTo>
                  <a:pt x="127518" y="65691"/>
                </a:lnTo>
                <a:cubicBezTo>
                  <a:pt x="143552" y="65843"/>
                  <a:pt x="156513" y="78803"/>
                  <a:pt x="156663" y="94836"/>
                </a:cubicBezTo>
                <a:lnTo>
                  <a:pt x="156663" y="324742"/>
                </a:lnTo>
                <a:cubicBezTo>
                  <a:pt x="156512" y="340762"/>
                  <a:pt x="143541" y="353708"/>
                  <a:pt x="127518" y="353818"/>
                </a:cubicBezTo>
                <a:lnTo>
                  <a:pt x="58913" y="353818"/>
                </a:lnTo>
                <a:cubicBezTo>
                  <a:pt x="58221" y="369741"/>
                  <a:pt x="72759" y="381510"/>
                  <a:pt x="95258" y="389609"/>
                </a:cubicBezTo>
                <a:cubicBezTo>
                  <a:pt x="113089" y="395217"/>
                  <a:pt x="131558" y="398539"/>
                  <a:pt x="150225" y="399509"/>
                </a:cubicBezTo>
                <a:cubicBezTo>
                  <a:pt x="171052" y="400429"/>
                  <a:pt x="191920" y="399322"/>
                  <a:pt x="212530" y="396186"/>
                </a:cubicBezTo>
                <a:cubicBezTo>
                  <a:pt x="254067" y="389609"/>
                  <a:pt x="288681" y="374379"/>
                  <a:pt x="289996" y="352503"/>
                </a:cubicBezTo>
                <a:lnTo>
                  <a:pt x="289996" y="352503"/>
                </a:lnTo>
                <a:cubicBezTo>
                  <a:pt x="289996" y="330004"/>
                  <a:pt x="290619" y="304874"/>
                  <a:pt x="291935" y="279744"/>
                </a:cubicBezTo>
                <a:cubicBezTo>
                  <a:pt x="292627" y="258560"/>
                  <a:pt x="293250" y="238207"/>
                  <a:pt x="293250" y="216885"/>
                </a:cubicBezTo>
                <a:cubicBezTo>
                  <a:pt x="291720" y="216767"/>
                  <a:pt x="290298" y="216047"/>
                  <a:pt x="289304" y="214877"/>
                </a:cubicBezTo>
                <a:lnTo>
                  <a:pt x="289304" y="214877"/>
                </a:lnTo>
                <a:cubicBezTo>
                  <a:pt x="288589" y="213673"/>
                  <a:pt x="288141" y="212323"/>
                  <a:pt x="287989" y="210931"/>
                </a:cubicBezTo>
                <a:lnTo>
                  <a:pt x="287989" y="181786"/>
                </a:lnTo>
                <a:cubicBezTo>
                  <a:pt x="273036" y="174517"/>
                  <a:pt x="263527" y="159370"/>
                  <a:pt x="263482" y="142742"/>
                </a:cubicBezTo>
                <a:cubicBezTo>
                  <a:pt x="262518" y="118443"/>
                  <a:pt x="281434" y="97965"/>
                  <a:pt x="305731" y="97003"/>
                </a:cubicBezTo>
                <a:cubicBezTo>
                  <a:pt x="330028" y="96040"/>
                  <a:pt x="350507" y="114954"/>
                  <a:pt x="351471" y="139253"/>
                </a:cubicBezTo>
                <a:cubicBezTo>
                  <a:pt x="351517" y="140416"/>
                  <a:pt x="351517" y="141579"/>
                  <a:pt x="351471" y="142742"/>
                </a:cubicBezTo>
                <a:cubicBezTo>
                  <a:pt x="351416" y="159890"/>
                  <a:pt x="341348" y="175424"/>
                  <a:pt x="325718" y="182479"/>
                </a:cubicBezTo>
                <a:close/>
                <a:moveTo>
                  <a:pt x="320249" y="171610"/>
                </a:moveTo>
                <a:lnTo>
                  <a:pt x="320249" y="171610"/>
                </a:lnTo>
                <a:cubicBezTo>
                  <a:pt x="319626" y="171610"/>
                  <a:pt x="319626" y="172925"/>
                  <a:pt x="320249" y="173548"/>
                </a:cubicBezTo>
                <a:lnTo>
                  <a:pt x="322949" y="178186"/>
                </a:lnTo>
                <a:cubicBezTo>
                  <a:pt x="318658" y="179716"/>
                  <a:pt x="314230" y="180831"/>
                  <a:pt x="309726" y="181510"/>
                </a:cubicBezTo>
                <a:lnTo>
                  <a:pt x="309726" y="174587"/>
                </a:lnTo>
                <a:cubicBezTo>
                  <a:pt x="309726" y="173271"/>
                  <a:pt x="309034" y="172648"/>
                  <a:pt x="307719" y="172648"/>
                </a:cubicBezTo>
                <a:lnTo>
                  <a:pt x="307719" y="172648"/>
                </a:lnTo>
                <a:cubicBezTo>
                  <a:pt x="306334" y="172648"/>
                  <a:pt x="305711" y="173271"/>
                  <a:pt x="305711" y="174587"/>
                </a:cubicBezTo>
                <a:lnTo>
                  <a:pt x="305711" y="181510"/>
                </a:lnTo>
                <a:cubicBezTo>
                  <a:pt x="301150" y="181136"/>
                  <a:pt x="296683" y="180014"/>
                  <a:pt x="292489" y="178186"/>
                </a:cubicBezTo>
                <a:lnTo>
                  <a:pt x="293112" y="178186"/>
                </a:lnTo>
                <a:lnTo>
                  <a:pt x="295812" y="173548"/>
                </a:lnTo>
                <a:cubicBezTo>
                  <a:pt x="296437" y="172780"/>
                  <a:pt x="296437" y="171686"/>
                  <a:pt x="295812" y="170918"/>
                </a:cubicBezTo>
                <a:lnTo>
                  <a:pt x="295812" y="170918"/>
                </a:lnTo>
                <a:cubicBezTo>
                  <a:pt x="294496" y="170918"/>
                  <a:pt x="293804" y="170918"/>
                  <a:pt x="293112" y="171610"/>
                </a:cubicBezTo>
                <a:lnTo>
                  <a:pt x="289858" y="176871"/>
                </a:lnTo>
                <a:lnTo>
                  <a:pt x="289858" y="176871"/>
                </a:lnTo>
                <a:cubicBezTo>
                  <a:pt x="286776" y="175507"/>
                  <a:pt x="283889" y="173735"/>
                  <a:pt x="281274" y="171610"/>
                </a:cubicBezTo>
                <a:lnTo>
                  <a:pt x="285220" y="167595"/>
                </a:lnTo>
                <a:cubicBezTo>
                  <a:pt x="286118" y="167089"/>
                  <a:pt x="286435" y="165947"/>
                  <a:pt x="285926" y="165047"/>
                </a:cubicBezTo>
                <a:cubicBezTo>
                  <a:pt x="285759" y="164749"/>
                  <a:pt x="285515" y="164507"/>
                  <a:pt x="285220" y="164341"/>
                </a:cubicBezTo>
                <a:cubicBezTo>
                  <a:pt x="284527" y="163026"/>
                  <a:pt x="283212" y="163026"/>
                  <a:pt x="281897" y="164341"/>
                </a:cubicBezTo>
                <a:lnTo>
                  <a:pt x="277882" y="168287"/>
                </a:lnTo>
                <a:cubicBezTo>
                  <a:pt x="275459" y="165282"/>
                  <a:pt x="273477" y="161952"/>
                  <a:pt x="271997" y="158387"/>
                </a:cubicBezTo>
                <a:lnTo>
                  <a:pt x="277259" y="156380"/>
                </a:lnTo>
                <a:cubicBezTo>
                  <a:pt x="277744" y="155833"/>
                  <a:pt x="277971" y="155099"/>
                  <a:pt x="277882" y="154372"/>
                </a:cubicBezTo>
                <a:cubicBezTo>
                  <a:pt x="277259" y="153749"/>
                  <a:pt x="276566" y="153057"/>
                  <a:pt x="275943" y="153057"/>
                </a:cubicBezTo>
                <a:lnTo>
                  <a:pt x="270613" y="155687"/>
                </a:lnTo>
                <a:cubicBezTo>
                  <a:pt x="269442" y="152025"/>
                  <a:pt x="268562" y="148273"/>
                  <a:pt x="267982" y="144472"/>
                </a:cubicBezTo>
                <a:lnTo>
                  <a:pt x="273936" y="144472"/>
                </a:lnTo>
                <a:cubicBezTo>
                  <a:pt x="275251" y="144472"/>
                  <a:pt x="276566" y="143780"/>
                  <a:pt x="276566" y="142465"/>
                </a:cubicBezTo>
                <a:cubicBezTo>
                  <a:pt x="276686" y="141136"/>
                  <a:pt x="275703" y="139952"/>
                  <a:pt x="274370" y="139834"/>
                </a:cubicBezTo>
                <a:cubicBezTo>
                  <a:pt x="274226" y="139820"/>
                  <a:pt x="274080" y="139820"/>
                  <a:pt x="273936" y="139834"/>
                </a:cubicBezTo>
                <a:lnTo>
                  <a:pt x="267982" y="139834"/>
                </a:lnTo>
                <a:cubicBezTo>
                  <a:pt x="268492" y="135999"/>
                  <a:pt x="269373" y="132219"/>
                  <a:pt x="270613" y="128550"/>
                </a:cubicBezTo>
                <a:lnTo>
                  <a:pt x="275943" y="130558"/>
                </a:lnTo>
                <a:lnTo>
                  <a:pt x="276566" y="130558"/>
                </a:lnTo>
                <a:cubicBezTo>
                  <a:pt x="277259" y="130558"/>
                  <a:pt x="277882" y="130558"/>
                  <a:pt x="277882" y="129865"/>
                </a:cubicBezTo>
                <a:cubicBezTo>
                  <a:pt x="278296" y="129318"/>
                  <a:pt x="278185" y="128536"/>
                  <a:pt x="277635" y="128121"/>
                </a:cubicBezTo>
                <a:cubicBezTo>
                  <a:pt x="277522" y="128038"/>
                  <a:pt x="277394" y="127968"/>
                  <a:pt x="277259" y="127927"/>
                </a:cubicBezTo>
                <a:lnTo>
                  <a:pt x="271997" y="125296"/>
                </a:lnTo>
                <a:cubicBezTo>
                  <a:pt x="273477" y="121925"/>
                  <a:pt x="275461" y="118796"/>
                  <a:pt x="277882" y="116020"/>
                </a:cubicBezTo>
                <a:lnTo>
                  <a:pt x="281897" y="119966"/>
                </a:lnTo>
                <a:cubicBezTo>
                  <a:pt x="282424" y="120492"/>
                  <a:pt x="283164" y="120748"/>
                  <a:pt x="283904" y="120658"/>
                </a:cubicBezTo>
                <a:cubicBezTo>
                  <a:pt x="284527" y="120658"/>
                  <a:pt x="285220" y="120658"/>
                  <a:pt x="285220" y="119966"/>
                </a:cubicBezTo>
                <a:cubicBezTo>
                  <a:pt x="286535" y="119343"/>
                  <a:pt x="286535" y="117958"/>
                  <a:pt x="285220" y="116643"/>
                </a:cubicBezTo>
                <a:lnTo>
                  <a:pt x="281274" y="112697"/>
                </a:lnTo>
                <a:cubicBezTo>
                  <a:pt x="284255" y="110225"/>
                  <a:pt x="287592" y="108218"/>
                  <a:pt x="291173" y="106743"/>
                </a:cubicBezTo>
                <a:lnTo>
                  <a:pt x="293112" y="112074"/>
                </a:lnTo>
                <a:cubicBezTo>
                  <a:pt x="293112" y="112697"/>
                  <a:pt x="293804" y="112697"/>
                  <a:pt x="294496" y="112697"/>
                </a:cubicBezTo>
                <a:lnTo>
                  <a:pt x="295189" y="112697"/>
                </a:lnTo>
                <a:cubicBezTo>
                  <a:pt x="296055" y="112434"/>
                  <a:pt x="296610" y="111589"/>
                  <a:pt x="296504" y="110689"/>
                </a:cubicBezTo>
                <a:lnTo>
                  <a:pt x="293873" y="105428"/>
                </a:lnTo>
                <a:cubicBezTo>
                  <a:pt x="297470" y="104126"/>
                  <a:pt x="301263" y="103448"/>
                  <a:pt x="305088" y="103420"/>
                </a:cubicBezTo>
                <a:lnTo>
                  <a:pt x="305088" y="108751"/>
                </a:lnTo>
                <a:cubicBezTo>
                  <a:pt x="304964" y="110080"/>
                  <a:pt x="305944" y="111264"/>
                  <a:pt x="307276" y="111388"/>
                </a:cubicBezTo>
                <a:cubicBezTo>
                  <a:pt x="307446" y="111402"/>
                  <a:pt x="307618" y="111402"/>
                  <a:pt x="307788" y="111381"/>
                </a:cubicBezTo>
                <a:cubicBezTo>
                  <a:pt x="309103" y="111381"/>
                  <a:pt x="309796" y="110066"/>
                  <a:pt x="309796" y="108751"/>
                </a:cubicBezTo>
                <a:lnTo>
                  <a:pt x="309796" y="103213"/>
                </a:lnTo>
                <a:cubicBezTo>
                  <a:pt x="313626" y="103185"/>
                  <a:pt x="317428" y="103863"/>
                  <a:pt x="321011" y="105220"/>
                </a:cubicBezTo>
                <a:lnTo>
                  <a:pt x="319003" y="110481"/>
                </a:lnTo>
                <a:cubicBezTo>
                  <a:pt x="318380" y="111174"/>
                  <a:pt x="319003" y="112489"/>
                  <a:pt x="319695" y="112489"/>
                </a:cubicBezTo>
                <a:lnTo>
                  <a:pt x="320318" y="112489"/>
                </a:lnTo>
                <a:cubicBezTo>
                  <a:pt x="321011" y="112489"/>
                  <a:pt x="321634" y="112489"/>
                  <a:pt x="321634" y="111866"/>
                </a:cubicBezTo>
                <a:lnTo>
                  <a:pt x="324334" y="106536"/>
                </a:lnTo>
                <a:cubicBezTo>
                  <a:pt x="327555" y="108273"/>
                  <a:pt x="330634" y="110267"/>
                  <a:pt x="333541" y="112489"/>
                </a:cubicBezTo>
                <a:lnTo>
                  <a:pt x="329595" y="116435"/>
                </a:lnTo>
                <a:cubicBezTo>
                  <a:pt x="328280" y="117750"/>
                  <a:pt x="328280" y="119135"/>
                  <a:pt x="329595" y="119758"/>
                </a:cubicBezTo>
                <a:cubicBezTo>
                  <a:pt x="329595" y="120450"/>
                  <a:pt x="330287" y="120450"/>
                  <a:pt x="330910" y="120450"/>
                </a:cubicBezTo>
                <a:cubicBezTo>
                  <a:pt x="331650" y="120540"/>
                  <a:pt x="332391" y="120284"/>
                  <a:pt x="332918" y="119758"/>
                </a:cubicBezTo>
                <a:lnTo>
                  <a:pt x="336864" y="115812"/>
                </a:lnTo>
                <a:cubicBezTo>
                  <a:pt x="339346" y="118789"/>
                  <a:pt x="341354" y="122126"/>
                  <a:pt x="342817" y="125712"/>
                </a:cubicBezTo>
                <a:lnTo>
                  <a:pt x="337556" y="127719"/>
                </a:lnTo>
                <a:cubicBezTo>
                  <a:pt x="337031" y="128218"/>
                  <a:pt x="336774" y="128938"/>
                  <a:pt x="336864" y="129658"/>
                </a:cubicBezTo>
                <a:cubicBezTo>
                  <a:pt x="337556" y="130350"/>
                  <a:pt x="337556" y="131042"/>
                  <a:pt x="338248" y="131042"/>
                </a:cubicBezTo>
                <a:lnTo>
                  <a:pt x="338871" y="131042"/>
                </a:lnTo>
                <a:lnTo>
                  <a:pt x="344133" y="128342"/>
                </a:lnTo>
                <a:cubicBezTo>
                  <a:pt x="345351" y="132018"/>
                  <a:pt x="346254" y="135798"/>
                  <a:pt x="346833" y="139627"/>
                </a:cubicBezTo>
                <a:lnTo>
                  <a:pt x="340879" y="139627"/>
                </a:lnTo>
                <a:cubicBezTo>
                  <a:pt x="339546" y="139509"/>
                  <a:pt x="338369" y="140492"/>
                  <a:pt x="338248" y="141821"/>
                </a:cubicBezTo>
                <a:cubicBezTo>
                  <a:pt x="338235" y="141966"/>
                  <a:pt x="338235" y="142112"/>
                  <a:pt x="338248" y="142257"/>
                </a:cubicBezTo>
                <a:cubicBezTo>
                  <a:pt x="338248" y="143572"/>
                  <a:pt x="339564" y="144265"/>
                  <a:pt x="340879" y="144265"/>
                </a:cubicBezTo>
                <a:lnTo>
                  <a:pt x="346833" y="144265"/>
                </a:lnTo>
                <a:cubicBezTo>
                  <a:pt x="346342" y="148093"/>
                  <a:pt x="345436" y="151852"/>
                  <a:pt x="344133" y="155480"/>
                </a:cubicBezTo>
                <a:lnTo>
                  <a:pt x="338871" y="153541"/>
                </a:lnTo>
                <a:cubicBezTo>
                  <a:pt x="338282" y="153119"/>
                  <a:pt x="337460" y="153251"/>
                  <a:pt x="337036" y="153839"/>
                </a:cubicBezTo>
                <a:cubicBezTo>
                  <a:pt x="336963" y="153936"/>
                  <a:pt x="336905" y="154047"/>
                  <a:pt x="336864" y="154164"/>
                </a:cubicBezTo>
                <a:cubicBezTo>
                  <a:pt x="336427" y="154698"/>
                  <a:pt x="336504" y="155480"/>
                  <a:pt x="337036" y="155916"/>
                </a:cubicBezTo>
                <a:cubicBezTo>
                  <a:pt x="337186" y="156041"/>
                  <a:pt x="337365" y="156131"/>
                  <a:pt x="337556" y="156172"/>
                </a:cubicBezTo>
                <a:lnTo>
                  <a:pt x="342817" y="158803"/>
                </a:lnTo>
                <a:cubicBezTo>
                  <a:pt x="341319" y="162278"/>
                  <a:pt x="339261" y="165476"/>
                  <a:pt x="336725" y="168287"/>
                </a:cubicBezTo>
                <a:lnTo>
                  <a:pt x="332779" y="164341"/>
                </a:lnTo>
                <a:cubicBezTo>
                  <a:pt x="331464" y="163026"/>
                  <a:pt x="330149" y="163026"/>
                  <a:pt x="329456" y="164341"/>
                </a:cubicBezTo>
                <a:cubicBezTo>
                  <a:pt x="328558" y="164846"/>
                  <a:pt x="328242" y="165989"/>
                  <a:pt x="328750" y="166889"/>
                </a:cubicBezTo>
                <a:cubicBezTo>
                  <a:pt x="328917" y="167186"/>
                  <a:pt x="329161" y="167429"/>
                  <a:pt x="329456" y="167595"/>
                </a:cubicBezTo>
                <a:lnTo>
                  <a:pt x="333402" y="171610"/>
                </a:lnTo>
                <a:cubicBezTo>
                  <a:pt x="330772" y="173548"/>
                  <a:pt x="328764" y="174864"/>
                  <a:pt x="326480" y="176871"/>
                </a:cubicBezTo>
                <a:lnTo>
                  <a:pt x="322880" y="172441"/>
                </a:lnTo>
                <a:cubicBezTo>
                  <a:pt x="322188" y="171125"/>
                  <a:pt x="321495" y="171125"/>
                  <a:pt x="320180" y="171818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FB0B8D64-6969-1B9E-E12B-8DB7699BC7E2}"/>
              </a:ext>
            </a:extLst>
          </p:cNvPr>
          <p:cNvSpPr/>
          <p:nvPr/>
        </p:nvSpPr>
        <p:spPr>
          <a:xfrm>
            <a:off x="6334059" y="4614163"/>
            <a:ext cx="37106" cy="287850"/>
          </a:xfrm>
          <a:custGeom>
            <a:avLst/>
            <a:gdLst>
              <a:gd name="connsiteX0" fmla="*/ 29145 w 37106"/>
              <a:gd name="connsiteY0" fmla="*/ 0 h 287850"/>
              <a:gd name="connsiteX1" fmla="*/ 37106 w 37106"/>
              <a:gd name="connsiteY1" fmla="*/ 0 h 287850"/>
              <a:gd name="connsiteX2" fmla="*/ 37106 w 37106"/>
              <a:gd name="connsiteY2" fmla="*/ 287850 h 287850"/>
              <a:gd name="connsiteX3" fmla="*/ 29145 w 37106"/>
              <a:gd name="connsiteY3" fmla="*/ 287850 h 287850"/>
              <a:gd name="connsiteX4" fmla="*/ 0 w 37106"/>
              <a:gd name="connsiteY4" fmla="*/ 258775 h 287850"/>
              <a:gd name="connsiteX5" fmla="*/ 0 w 37106"/>
              <a:gd name="connsiteY5" fmla="*/ 29145 h 287850"/>
              <a:gd name="connsiteX6" fmla="*/ 29145 w 37106"/>
              <a:gd name="connsiteY6" fmla="*/ 0 h 28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06" h="287850">
                <a:moveTo>
                  <a:pt x="29145" y="0"/>
                </a:moveTo>
                <a:lnTo>
                  <a:pt x="37106" y="0"/>
                </a:lnTo>
                <a:lnTo>
                  <a:pt x="37106" y="287850"/>
                </a:lnTo>
                <a:lnTo>
                  <a:pt x="29145" y="287850"/>
                </a:lnTo>
                <a:cubicBezTo>
                  <a:pt x="13122" y="287740"/>
                  <a:pt x="151" y="274794"/>
                  <a:pt x="0" y="258775"/>
                </a:cubicBezTo>
                <a:lnTo>
                  <a:pt x="0" y="29145"/>
                </a:lnTo>
                <a:cubicBezTo>
                  <a:pt x="150" y="13112"/>
                  <a:pt x="13111" y="152"/>
                  <a:pt x="29145" y="0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5689572F-DB43-AB5B-4F1E-F117E1345C3C}"/>
              </a:ext>
            </a:extLst>
          </p:cNvPr>
          <p:cNvSpPr/>
          <p:nvPr/>
        </p:nvSpPr>
        <p:spPr>
          <a:xfrm>
            <a:off x="6557635" y="4812571"/>
            <a:ext cx="55788" cy="86691"/>
          </a:xfrm>
          <a:custGeom>
            <a:avLst/>
            <a:gdLst>
              <a:gd name="connsiteX0" fmla="*/ 29867 w 55788"/>
              <a:gd name="connsiteY0" fmla="*/ 139 h 86691"/>
              <a:gd name="connsiteX1" fmla="*/ 99 w 55788"/>
              <a:gd name="connsiteY1" fmla="*/ 41675 h 86691"/>
              <a:gd name="connsiteX2" fmla="*/ 25921 w 55788"/>
              <a:gd name="connsiteY2" fmla="*/ 86674 h 86691"/>
              <a:gd name="connsiteX3" fmla="*/ 55690 w 55788"/>
              <a:gd name="connsiteY3" fmla="*/ 44306 h 86691"/>
              <a:gd name="connsiteX4" fmla="*/ 29867 w 55788"/>
              <a:gd name="connsiteY4" fmla="*/ 0 h 8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788" h="86691">
                <a:moveTo>
                  <a:pt x="29867" y="139"/>
                </a:moveTo>
                <a:cubicBezTo>
                  <a:pt x="14637" y="-554"/>
                  <a:pt x="1415" y="18692"/>
                  <a:pt x="99" y="41675"/>
                </a:cubicBezTo>
                <a:cubicBezTo>
                  <a:pt x="-1216" y="64659"/>
                  <a:pt x="10691" y="85981"/>
                  <a:pt x="25921" y="86674"/>
                </a:cubicBezTo>
                <a:cubicBezTo>
                  <a:pt x="41152" y="87366"/>
                  <a:pt x="54374" y="68190"/>
                  <a:pt x="55690" y="44306"/>
                </a:cubicBezTo>
                <a:cubicBezTo>
                  <a:pt x="57005" y="20422"/>
                  <a:pt x="45098" y="693"/>
                  <a:pt x="29867" y="0"/>
                </a:cubicBezTo>
                <a:close/>
              </a:path>
            </a:pathLst>
          </a:custGeom>
          <a:solidFill>
            <a:srgbClr val="FFFFFF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FE8BD825-8173-82FF-12E5-0DE45BDD5E39}"/>
              </a:ext>
            </a:extLst>
          </p:cNvPr>
          <p:cNvSpPr/>
          <p:nvPr/>
        </p:nvSpPr>
        <p:spPr>
          <a:xfrm>
            <a:off x="6683917" y="4683911"/>
            <a:ext cx="32903" cy="17618"/>
          </a:xfrm>
          <a:custGeom>
            <a:avLst/>
            <a:gdLst>
              <a:gd name="connsiteX0" fmla="*/ 12135 w 32903"/>
              <a:gd name="connsiteY0" fmla="*/ 12980 h 17618"/>
              <a:gd name="connsiteX1" fmla="*/ 32903 w 32903"/>
              <a:gd name="connsiteY1" fmla="*/ 17618 h 17618"/>
              <a:gd name="connsiteX2" fmla="*/ 15042 w 32903"/>
              <a:gd name="connsiteY2" fmla="*/ 6403 h 17618"/>
              <a:gd name="connsiteX3" fmla="*/ 10404 w 32903"/>
              <a:gd name="connsiteY3" fmla="*/ 450 h 17618"/>
              <a:gd name="connsiteX4" fmla="*/ 435 w 32903"/>
              <a:gd name="connsiteY4" fmla="*/ 5019 h 17618"/>
              <a:gd name="connsiteX5" fmla="*/ 4450 w 32903"/>
              <a:gd name="connsiteY5" fmla="*/ 14365 h 17618"/>
              <a:gd name="connsiteX6" fmla="*/ 12412 w 32903"/>
              <a:gd name="connsiteY6" fmla="*/ 12980 h 17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903" h="17618">
                <a:moveTo>
                  <a:pt x="12135" y="12980"/>
                </a:moveTo>
                <a:lnTo>
                  <a:pt x="32903" y="17618"/>
                </a:lnTo>
                <a:lnTo>
                  <a:pt x="15042" y="6403"/>
                </a:lnTo>
                <a:cubicBezTo>
                  <a:pt x="14518" y="3800"/>
                  <a:pt x="12800" y="1592"/>
                  <a:pt x="10404" y="450"/>
                </a:cubicBezTo>
                <a:cubicBezTo>
                  <a:pt x="6393" y="-963"/>
                  <a:pt x="1985" y="1059"/>
                  <a:pt x="435" y="5019"/>
                </a:cubicBezTo>
                <a:cubicBezTo>
                  <a:pt x="-878" y="8702"/>
                  <a:pt x="873" y="12779"/>
                  <a:pt x="4450" y="14365"/>
                </a:cubicBezTo>
                <a:cubicBezTo>
                  <a:pt x="7126" y="15659"/>
                  <a:pt x="10331" y="15105"/>
                  <a:pt x="12412" y="12980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46EF488B-4198-7C84-3B95-3479ADE704BD}"/>
              </a:ext>
            </a:extLst>
          </p:cNvPr>
          <p:cNvSpPr/>
          <p:nvPr/>
        </p:nvSpPr>
        <p:spPr>
          <a:xfrm>
            <a:off x="7519303" y="4856316"/>
            <a:ext cx="85379" cy="57842"/>
          </a:xfrm>
          <a:custGeom>
            <a:avLst/>
            <a:gdLst>
              <a:gd name="connsiteX0" fmla="*/ 564 w 85379"/>
              <a:gd name="connsiteY0" fmla="*/ 40436 h 57842"/>
              <a:gd name="connsiteX1" fmla="*/ 50200 w 85379"/>
              <a:gd name="connsiteY1" fmla="*/ 55666 h 57842"/>
              <a:gd name="connsiteX2" fmla="*/ 84814 w 85379"/>
              <a:gd name="connsiteY2" fmla="*/ 17314 h 57842"/>
              <a:gd name="connsiteX3" fmla="*/ 35178 w 85379"/>
              <a:gd name="connsiteY3" fmla="*/ 2084 h 57842"/>
              <a:gd name="connsiteX4" fmla="*/ 564 w 85379"/>
              <a:gd name="connsiteY4" fmla="*/ 40436 h 5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379" h="57842">
                <a:moveTo>
                  <a:pt x="564" y="40436"/>
                </a:moveTo>
                <a:cubicBezTo>
                  <a:pt x="4510" y="54974"/>
                  <a:pt x="27009" y="61620"/>
                  <a:pt x="50200" y="55666"/>
                </a:cubicBezTo>
                <a:cubicBezTo>
                  <a:pt x="73392" y="49713"/>
                  <a:pt x="88553" y="31159"/>
                  <a:pt x="84814" y="17314"/>
                </a:cubicBezTo>
                <a:cubicBezTo>
                  <a:pt x="81076" y="3468"/>
                  <a:pt x="58300" y="-3870"/>
                  <a:pt x="35178" y="2084"/>
                </a:cubicBezTo>
                <a:cubicBezTo>
                  <a:pt x="12056" y="8037"/>
                  <a:pt x="-3175" y="25898"/>
                  <a:pt x="564" y="40436"/>
                </a:cubicBezTo>
                <a:close/>
              </a:path>
            </a:pathLst>
          </a:custGeom>
          <a:solidFill>
            <a:srgbClr val="ED1B23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08D26940-1362-3E0D-2E5F-88C68A47DC56}"/>
              </a:ext>
            </a:extLst>
          </p:cNvPr>
          <p:cNvSpPr/>
          <p:nvPr/>
        </p:nvSpPr>
        <p:spPr>
          <a:xfrm>
            <a:off x="7008338" y="4561103"/>
            <a:ext cx="611091" cy="399798"/>
          </a:xfrm>
          <a:custGeom>
            <a:avLst/>
            <a:gdLst>
              <a:gd name="connsiteX0" fmla="*/ 274630 w 611091"/>
              <a:gd name="connsiteY0" fmla="*/ 225162 h 399798"/>
              <a:gd name="connsiteX1" fmla="*/ 217198 w 611091"/>
              <a:gd name="connsiteY1" fmla="*/ 325065 h 399798"/>
              <a:gd name="connsiteX2" fmla="*/ 217447 w 611091"/>
              <a:gd name="connsiteY2" fmla="*/ 325958 h 399798"/>
              <a:gd name="connsiteX3" fmla="*/ 318036 w 611091"/>
              <a:gd name="connsiteY3" fmla="*/ 382863 h 399798"/>
              <a:gd name="connsiteX4" fmla="*/ 460299 w 611091"/>
              <a:gd name="connsiteY4" fmla="*/ 343196 h 399798"/>
              <a:gd name="connsiteX5" fmla="*/ 459607 w 611091"/>
              <a:gd name="connsiteY5" fmla="*/ 340565 h 399798"/>
              <a:gd name="connsiteX6" fmla="*/ 464938 w 611091"/>
              <a:gd name="connsiteY6" fmla="*/ 331289 h 399798"/>
              <a:gd name="connsiteX7" fmla="*/ 496713 w 611091"/>
              <a:gd name="connsiteY7" fmla="*/ 322704 h 399798"/>
              <a:gd name="connsiteX8" fmla="*/ 541712 w 611091"/>
              <a:gd name="connsiteY8" fmla="*/ 283660 h 399798"/>
              <a:gd name="connsiteX9" fmla="*/ 609832 w 611091"/>
              <a:gd name="connsiteY9" fmla="*/ 308789 h 399798"/>
              <a:gd name="connsiteX10" fmla="*/ 564834 w 611091"/>
              <a:gd name="connsiteY10" fmla="*/ 365072 h 399798"/>
              <a:gd name="connsiteX11" fmla="*/ 507305 w 611091"/>
              <a:gd name="connsiteY11" fmla="*/ 356418 h 399798"/>
              <a:gd name="connsiteX12" fmla="*/ 474214 w 611091"/>
              <a:gd name="connsiteY12" fmla="*/ 365695 h 399798"/>
              <a:gd name="connsiteX13" fmla="*/ 464938 w 611091"/>
              <a:gd name="connsiteY13" fmla="*/ 360433 h 399798"/>
              <a:gd name="connsiteX14" fmla="*/ 464245 w 611091"/>
              <a:gd name="connsiteY14" fmla="*/ 357110 h 399798"/>
              <a:gd name="connsiteX15" fmla="*/ 321982 w 611091"/>
              <a:gd name="connsiteY15" fmla="*/ 396778 h 399798"/>
              <a:gd name="connsiteX16" fmla="*/ 204612 w 611091"/>
              <a:gd name="connsiteY16" fmla="*/ 327135 h 399798"/>
              <a:gd name="connsiteX17" fmla="*/ 270407 w 611091"/>
              <a:gd name="connsiteY17" fmla="*/ 210832 h 399798"/>
              <a:gd name="connsiteX18" fmla="*/ 337212 w 611091"/>
              <a:gd name="connsiteY18" fmla="*/ 191655 h 399798"/>
              <a:gd name="connsiteX19" fmla="*/ 394699 w 611091"/>
              <a:gd name="connsiteY19" fmla="*/ 91669 h 399798"/>
              <a:gd name="connsiteX20" fmla="*/ 394394 w 611091"/>
              <a:gd name="connsiteY20" fmla="*/ 90582 h 399798"/>
              <a:gd name="connsiteX21" fmla="*/ 291867 w 611091"/>
              <a:gd name="connsiteY21" fmla="*/ 33677 h 399798"/>
              <a:gd name="connsiteX22" fmla="*/ 238908 w 611091"/>
              <a:gd name="connsiteY22" fmla="*/ 53545 h 399798"/>
              <a:gd name="connsiteX23" fmla="*/ 260715 w 611091"/>
              <a:gd name="connsiteY23" fmla="*/ 70783 h 399798"/>
              <a:gd name="connsiteX24" fmla="*/ 273937 w 611091"/>
              <a:gd name="connsiteY24" fmla="*/ 96536 h 399798"/>
              <a:gd name="connsiteX25" fmla="*/ 266045 w 611091"/>
              <a:gd name="connsiteY25" fmla="*/ 124227 h 399798"/>
              <a:gd name="connsiteX26" fmla="*/ 144273 w 611091"/>
              <a:gd name="connsiteY26" fmla="*/ 273067 h 399798"/>
              <a:gd name="connsiteX27" fmla="*/ 118451 w 611091"/>
              <a:gd name="connsiteY27" fmla="*/ 286913 h 399798"/>
              <a:gd name="connsiteX28" fmla="*/ 90760 w 611091"/>
              <a:gd name="connsiteY28" fmla="*/ 278329 h 399798"/>
              <a:gd name="connsiteX29" fmla="*/ 13917 w 611091"/>
              <a:gd name="connsiteY29" fmla="*/ 215885 h 399798"/>
              <a:gd name="connsiteX30" fmla="*/ 71 w 611091"/>
              <a:gd name="connsiteY30" fmla="*/ 190063 h 399798"/>
              <a:gd name="connsiteX31" fmla="*/ 8725 w 611091"/>
              <a:gd name="connsiteY31" fmla="*/ 162372 h 399798"/>
              <a:gd name="connsiteX32" fmla="*/ 68261 w 611091"/>
              <a:gd name="connsiteY32" fmla="*/ 89613 h 399798"/>
              <a:gd name="connsiteX33" fmla="*/ 55038 w 611091"/>
              <a:gd name="connsiteY33" fmla="*/ 67806 h 399798"/>
              <a:gd name="connsiteX34" fmla="*/ 59676 w 611091"/>
              <a:gd name="connsiteY34" fmla="*/ 31392 h 399798"/>
              <a:gd name="connsiteX35" fmla="*/ 125166 w 611091"/>
              <a:gd name="connsiteY35" fmla="*/ 12839 h 399798"/>
              <a:gd name="connsiteX36" fmla="*/ 129112 w 611091"/>
              <a:gd name="connsiteY36" fmla="*/ 15470 h 399798"/>
              <a:gd name="connsiteX37" fmla="*/ 130427 w 611091"/>
              <a:gd name="connsiteY37" fmla="*/ 13531 h 399798"/>
              <a:gd name="connsiteX38" fmla="*/ 155627 w 611091"/>
              <a:gd name="connsiteY38" fmla="*/ 309 h 399798"/>
              <a:gd name="connsiteX39" fmla="*/ 184079 w 611091"/>
              <a:gd name="connsiteY39" fmla="*/ 8201 h 399798"/>
              <a:gd name="connsiteX40" fmla="*/ 226378 w 611091"/>
              <a:gd name="connsiteY40" fmla="*/ 43300 h 399798"/>
              <a:gd name="connsiteX41" fmla="*/ 289929 w 611091"/>
              <a:gd name="connsiteY41" fmla="*/ 20177 h 399798"/>
              <a:gd name="connsiteX42" fmla="*/ 408655 w 611091"/>
              <a:gd name="connsiteY42" fmla="*/ 87329 h 399798"/>
              <a:gd name="connsiteX43" fmla="*/ 341504 w 611091"/>
              <a:gd name="connsiteY43" fmla="*/ 206055 h 399798"/>
              <a:gd name="connsiteX44" fmla="*/ 274699 w 611091"/>
              <a:gd name="connsiteY44" fmla="*/ 225300 h 399798"/>
              <a:gd name="connsiteX45" fmla="*/ 84737 w 611091"/>
              <a:gd name="connsiteY45" fmla="*/ 84837 h 399798"/>
              <a:gd name="connsiteX46" fmla="*/ 110559 w 611091"/>
              <a:gd name="connsiteY46" fmla="*/ 88159 h 399798"/>
              <a:gd name="connsiteX47" fmla="*/ 131327 w 611091"/>
              <a:gd name="connsiteY47" fmla="*/ 71614 h 399798"/>
              <a:gd name="connsiteX48" fmla="*/ 134650 w 611091"/>
              <a:gd name="connsiteY48" fmla="*/ 45792 h 399798"/>
              <a:gd name="connsiteX49" fmla="*/ 118728 w 611091"/>
              <a:gd name="connsiteY49" fmla="*/ 25023 h 399798"/>
              <a:gd name="connsiteX50" fmla="*/ 92906 w 611091"/>
              <a:gd name="connsiteY50" fmla="*/ 21700 h 399798"/>
              <a:gd name="connsiteX51" fmla="*/ 71722 w 611091"/>
              <a:gd name="connsiteY51" fmla="*/ 38246 h 399798"/>
              <a:gd name="connsiteX52" fmla="*/ 69092 w 611091"/>
              <a:gd name="connsiteY52" fmla="*/ 64068 h 399798"/>
              <a:gd name="connsiteX53" fmla="*/ 85014 w 611091"/>
              <a:gd name="connsiteY53" fmla="*/ 84837 h 399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611091" h="399798">
                <a:moveTo>
                  <a:pt x="274630" y="225162"/>
                </a:moveTo>
                <a:cubicBezTo>
                  <a:pt x="231182" y="236889"/>
                  <a:pt x="205471" y="281617"/>
                  <a:pt x="217198" y="325065"/>
                </a:cubicBezTo>
                <a:cubicBezTo>
                  <a:pt x="217281" y="325363"/>
                  <a:pt x="217364" y="325660"/>
                  <a:pt x="217447" y="325958"/>
                </a:cubicBezTo>
                <a:cubicBezTo>
                  <a:pt x="229908" y="369135"/>
                  <a:pt x="274609" y="394417"/>
                  <a:pt x="318036" y="382863"/>
                </a:cubicBezTo>
                <a:lnTo>
                  <a:pt x="460299" y="343196"/>
                </a:lnTo>
                <a:lnTo>
                  <a:pt x="459607" y="340565"/>
                </a:lnTo>
                <a:cubicBezTo>
                  <a:pt x="458832" y="336577"/>
                  <a:pt x="461102" y="332625"/>
                  <a:pt x="464938" y="331289"/>
                </a:cubicBezTo>
                <a:lnTo>
                  <a:pt x="496713" y="322704"/>
                </a:lnTo>
                <a:cubicBezTo>
                  <a:pt x="501282" y="305466"/>
                  <a:pt x="518520" y="290236"/>
                  <a:pt x="541712" y="283660"/>
                </a:cubicBezTo>
                <a:cubicBezTo>
                  <a:pt x="573418" y="274383"/>
                  <a:pt x="603255" y="285667"/>
                  <a:pt x="609832" y="308789"/>
                </a:cubicBezTo>
                <a:cubicBezTo>
                  <a:pt x="616409" y="331911"/>
                  <a:pt x="596610" y="356418"/>
                  <a:pt x="564834" y="365072"/>
                </a:cubicBezTo>
                <a:cubicBezTo>
                  <a:pt x="541712" y="371648"/>
                  <a:pt x="519835" y="367703"/>
                  <a:pt x="507305" y="356418"/>
                </a:cubicBezTo>
                <a:lnTo>
                  <a:pt x="474214" y="365695"/>
                </a:lnTo>
                <a:cubicBezTo>
                  <a:pt x="470241" y="366511"/>
                  <a:pt x="466274" y="364262"/>
                  <a:pt x="464938" y="360433"/>
                </a:cubicBezTo>
                <a:lnTo>
                  <a:pt x="464245" y="357110"/>
                </a:lnTo>
                <a:lnTo>
                  <a:pt x="321982" y="396778"/>
                </a:lnTo>
                <a:cubicBezTo>
                  <a:pt x="270338" y="409959"/>
                  <a:pt x="217793" y="378779"/>
                  <a:pt x="204612" y="327135"/>
                </a:cubicBezTo>
                <a:cubicBezTo>
                  <a:pt x="191812" y="277000"/>
                  <a:pt x="220839" y="225688"/>
                  <a:pt x="270407" y="210832"/>
                </a:cubicBezTo>
                <a:cubicBezTo>
                  <a:pt x="292906" y="204878"/>
                  <a:pt x="314713" y="198301"/>
                  <a:pt x="337212" y="191655"/>
                </a:cubicBezTo>
                <a:cubicBezTo>
                  <a:pt x="380694" y="179921"/>
                  <a:pt x="406433" y="135158"/>
                  <a:pt x="394699" y="91669"/>
                </a:cubicBezTo>
                <a:cubicBezTo>
                  <a:pt x="394595" y="91309"/>
                  <a:pt x="394498" y="90942"/>
                  <a:pt x="394394" y="90582"/>
                </a:cubicBezTo>
                <a:cubicBezTo>
                  <a:pt x="381102" y="47114"/>
                  <a:pt x="335786" y="21964"/>
                  <a:pt x="291867" y="33677"/>
                </a:cubicBezTo>
                <a:lnTo>
                  <a:pt x="238908" y="53545"/>
                </a:lnTo>
                <a:lnTo>
                  <a:pt x="260715" y="70783"/>
                </a:lnTo>
                <a:cubicBezTo>
                  <a:pt x="268510" y="77152"/>
                  <a:pt x="273300" y="86484"/>
                  <a:pt x="273937" y="96536"/>
                </a:cubicBezTo>
                <a:cubicBezTo>
                  <a:pt x="275336" y="106463"/>
                  <a:pt x="272470" y="116522"/>
                  <a:pt x="266045" y="124227"/>
                </a:cubicBezTo>
                <a:lnTo>
                  <a:pt x="144273" y="273067"/>
                </a:lnTo>
                <a:cubicBezTo>
                  <a:pt x="137724" y="280780"/>
                  <a:pt x="128496" y="285730"/>
                  <a:pt x="118451" y="286913"/>
                </a:cubicBezTo>
                <a:cubicBezTo>
                  <a:pt x="108461" y="287682"/>
                  <a:pt x="98562" y="284615"/>
                  <a:pt x="90760" y="278329"/>
                </a:cubicBezTo>
                <a:lnTo>
                  <a:pt x="13917" y="215885"/>
                </a:lnTo>
                <a:cubicBezTo>
                  <a:pt x="6212" y="209329"/>
                  <a:pt x="1269" y="200108"/>
                  <a:pt x="71" y="190063"/>
                </a:cubicBezTo>
                <a:cubicBezTo>
                  <a:pt x="-517" y="180087"/>
                  <a:pt x="2563" y="170236"/>
                  <a:pt x="8725" y="162372"/>
                </a:cubicBezTo>
                <a:lnTo>
                  <a:pt x="68261" y="89613"/>
                </a:lnTo>
                <a:cubicBezTo>
                  <a:pt x="61989" y="83653"/>
                  <a:pt x="57420" y="76127"/>
                  <a:pt x="55038" y="67806"/>
                </a:cubicBezTo>
                <a:cubicBezTo>
                  <a:pt x="51840" y="55525"/>
                  <a:pt x="53501" y="42483"/>
                  <a:pt x="59676" y="31392"/>
                </a:cubicBezTo>
                <a:cubicBezTo>
                  <a:pt x="72975" y="8616"/>
                  <a:pt x="101899" y="427"/>
                  <a:pt x="125166" y="12839"/>
                </a:cubicBezTo>
                <a:cubicBezTo>
                  <a:pt x="126309" y="13947"/>
                  <a:pt x="127645" y="14840"/>
                  <a:pt x="129112" y="15470"/>
                </a:cubicBezTo>
                <a:lnTo>
                  <a:pt x="130427" y="13531"/>
                </a:lnTo>
                <a:cubicBezTo>
                  <a:pt x="136686" y="5889"/>
                  <a:pt x="145782" y="1119"/>
                  <a:pt x="155627" y="309"/>
                </a:cubicBezTo>
                <a:cubicBezTo>
                  <a:pt x="165789" y="-993"/>
                  <a:pt x="176042" y="1853"/>
                  <a:pt x="184079" y="8201"/>
                </a:cubicBezTo>
                <a:lnTo>
                  <a:pt x="226378" y="43300"/>
                </a:lnTo>
                <a:lnTo>
                  <a:pt x="289929" y="20177"/>
                </a:lnTo>
                <a:cubicBezTo>
                  <a:pt x="341255" y="5937"/>
                  <a:pt x="394415" y="36003"/>
                  <a:pt x="408655" y="87329"/>
                </a:cubicBezTo>
                <a:cubicBezTo>
                  <a:pt x="422895" y="138654"/>
                  <a:pt x="392830" y="191814"/>
                  <a:pt x="341504" y="206055"/>
                </a:cubicBezTo>
                <a:cubicBezTo>
                  <a:pt x="319005" y="212978"/>
                  <a:pt x="297198" y="218654"/>
                  <a:pt x="274699" y="225300"/>
                </a:cubicBezTo>
                <a:close/>
                <a:moveTo>
                  <a:pt x="84737" y="84837"/>
                </a:moveTo>
                <a:cubicBezTo>
                  <a:pt x="92705" y="88886"/>
                  <a:pt x="101829" y="90063"/>
                  <a:pt x="110559" y="88159"/>
                </a:cubicBezTo>
                <a:cubicBezTo>
                  <a:pt x="119531" y="85868"/>
                  <a:pt x="127084" y="79845"/>
                  <a:pt x="131327" y="71614"/>
                </a:cubicBezTo>
                <a:cubicBezTo>
                  <a:pt x="136090" y="63881"/>
                  <a:pt x="137302" y="54480"/>
                  <a:pt x="134650" y="45792"/>
                </a:cubicBezTo>
                <a:cubicBezTo>
                  <a:pt x="132338" y="37014"/>
                  <a:pt x="126606" y="29530"/>
                  <a:pt x="118728" y="25023"/>
                </a:cubicBezTo>
                <a:cubicBezTo>
                  <a:pt x="110968" y="20337"/>
                  <a:pt x="101601" y="19132"/>
                  <a:pt x="92906" y="21700"/>
                </a:cubicBezTo>
                <a:cubicBezTo>
                  <a:pt x="83955" y="24241"/>
                  <a:pt x="76354" y="30181"/>
                  <a:pt x="71722" y="38246"/>
                </a:cubicBezTo>
                <a:cubicBezTo>
                  <a:pt x="67527" y="46186"/>
                  <a:pt x="66585" y="55442"/>
                  <a:pt x="69092" y="64068"/>
                </a:cubicBezTo>
                <a:cubicBezTo>
                  <a:pt x="71556" y="72770"/>
                  <a:pt x="77253" y="80198"/>
                  <a:pt x="85014" y="84837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8476B3A6-3D4A-80FE-5395-3083E581FC6B}"/>
              </a:ext>
            </a:extLst>
          </p:cNvPr>
          <p:cNvSpPr/>
          <p:nvPr/>
        </p:nvSpPr>
        <p:spPr>
          <a:xfrm>
            <a:off x="7084422" y="4591041"/>
            <a:ext cx="50605" cy="50262"/>
          </a:xfrm>
          <a:custGeom>
            <a:avLst/>
            <a:gdLst>
              <a:gd name="connsiteX0" fmla="*/ 33091 w 50605"/>
              <a:gd name="connsiteY0" fmla="*/ 43683 h 50262"/>
              <a:gd name="connsiteX1" fmla="*/ 33091 w 50605"/>
              <a:gd name="connsiteY1" fmla="*/ 43683 h 50262"/>
              <a:gd name="connsiteX2" fmla="*/ 33091 w 50605"/>
              <a:gd name="connsiteY2" fmla="*/ 44998 h 50262"/>
              <a:gd name="connsiteX3" fmla="*/ 35099 w 50605"/>
              <a:gd name="connsiteY3" fmla="*/ 48321 h 50262"/>
              <a:gd name="connsiteX4" fmla="*/ 26514 w 50605"/>
              <a:gd name="connsiteY4" fmla="*/ 50260 h 50262"/>
              <a:gd name="connsiteX5" fmla="*/ 26514 w 50605"/>
              <a:gd name="connsiteY5" fmla="*/ 46314 h 50262"/>
              <a:gd name="connsiteX6" fmla="*/ 25199 w 50605"/>
              <a:gd name="connsiteY6" fmla="*/ 44998 h 50262"/>
              <a:gd name="connsiteX7" fmla="*/ 25199 w 50605"/>
              <a:gd name="connsiteY7" fmla="*/ 44998 h 50262"/>
              <a:gd name="connsiteX8" fmla="*/ 23814 w 50605"/>
              <a:gd name="connsiteY8" fmla="*/ 46314 h 50262"/>
              <a:gd name="connsiteX9" fmla="*/ 23814 w 50605"/>
              <a:gd name="connsiteY9" fmla="*/ 50260 h 50262"/>
              <a:gd name="connsiteX10" fmla="*/ 15230 w 50605"/>
              <a:gd name="connsiteY10" fmla="*/ 48321 h 50262"/>
              <a:gd name="connsiteX11" fmla="*/ 15922 w 50605"/>
              <a:gd name="connsiteY11" fmla="*/ 48321 h 50262"/>
              <a:gd name="connsiteX12" fmla="*/ 17861 w 50605"/>
              <a:gd name="connsiteY12" fmla="*/ 44998 h 50262"/>
              <a:gd name="connsiteX13" fmla="*/ 17238 w 50605"/>
              <a:gd name="connsiteY13" fmla="*/ 43683 h 50262"/>
              <a:gd name="connsiteX14" fmla="*/ 17238 w 50605"/>
              <a:gd name="connsiteY14" fmla="*/ 43683 h 50262"/>
              <a:gd name="connsiteX15" fmla="*/ 15922 w 50605"/>
              <a:gd name="connsiteY15" fmla="*/ 44306 h 50262"/>
              <a:gd name="connsiteX16" fmla="*/ 13915 w 50605"/>
              <a:gd name="connsiteY16" fmla="*/ 47006 h 50262"/>
              <a:gd name="connsiteX17" fmla="*/ 13915 w 50605"/>
              <a:gd name="connsiteY17" fmla="*/ 47629 h 50262"/>
              <a:gd name="connsiteX18" fmla="*/ 8654 w 50605"/>
              <a:gd name="connsiteY18" fmla="*/ 43683 h 50262"/>
              <a:gd name="connsiteX19" fmla="*/ 10592 w 50605"/>
              <a:gd name="connsiteY19" fmla="*/ 41675 h 50262"/>
              <a:gd name="connsiteX20" fmla="*/ 10592 w 50605"/>
              <a:gd name="connsiteY20" fmla="*/ 39045 h 50262"/>
              <a:gd name="connsiteX21" fmla="*/ 8958 w 50605"/>
              <a:gd name="connsiteY21" fmla="*/ 38740 h 50262"/>
              <a:gd name="connsiteX22" fmla="*/ 8654 w 50605"/>
              <a:gd name="connsiteY22" fmla="*/ 39045 h 50262"/>
              <a:gd name="connsiteX23" fmla="*/ 6023 w 50605"/>
              <a:gd name="connsiteY23" fmla="*/ 41675 h 50262"/>
              <a:gd name="connsiteX24" fmla="*/ 2008 w 50605"/>
              <a:gd name="connsiteY24" fmla="*/ 35722 h 50262"/>
              <a:gd name="connsiteX25" fmla="*/ 5331 w 50605"/>
              <a:gd name="connsiteY25" fmla="*/ 34406 h 50262"/>
              <a:gd name="connsiteX26" fmla="*/ 6023 w 50605"/>
              <a:gd name="connsiteY26" fmla="*/ 33091 h 50262"/>
              <a:gd name="connsiteX27" fmla="*/ 4638 w 50605"/>
              <a:gd name="connsiteY27" fmla="*/ 32399 h 50262"/>
              <a:gd name="connsiteX28" fmla="*/ 1315 w 50605"/>
              <a:gd name="connsiteY28" fmla="*/ 33783 h 50262"/>
              <a:gd name="connsiteX29" fmla="*/ 0 w 50605"/>
              <a:gd name="connsiteY29" fmla="*/ 26445 h 50262"/>
              <a:gd name="connsiteX30" fmla="*/ 3323 w 50605"/>
              <a:gd name="connsiteY30" fmla="*/ 26445 h 50262"/>
              <a:gd name="connsiteX31" fmla="*/ 5331 w 50605"/>
              <a:gd name="connsiteY31" fmla="*/ 25130 h 50262"/>
              <a:gd name="connsiteX32" fmla="*/ 3323 w 50605"/>
              <a:gd name="connsiteY32" fmla="*/ 23122 h 50262"/>
              <a:gd name="connsiteX33" fmla="*/ 0 w 50605"/>
              <a:gd name="connsiteY33" fmla="*/ 23122 h 50262"/>
              <a:gd name="connsiteX34" fmla="*/ 1315 w 50605"/>
              <a:gd name="connsiteY34" fmla="*/ 16546 h 50262"/>
              <a:gd name="connsiteX35" fmla="*/ 4638 w 50605"/>
              <a:gd name="connsiteY35" fmla="*/ 17861 h 50262"/>
              <a:gd name="connsiteX36" fmla="*/ 5331 w 50605"/>
              <a:gd name="connsiteY36" fmla="*/ 17861 h 50262"/>
              <a:gd name="connsiteX37" fmla="*/ 6023 w 50605"/>
              <a:gd name="connsiteY37" fmla="*/ 17169 h 50262"/>
              <a:gd name="connsiteX38" fmla="*/ 5331 w 50605"/>
              <a:gd name="connsiteY38" fmla="*/ 15853 h 50262"/>
              <a:gd name="connsiteX39" fmla="*/ 2008 w 50605"/>
              <a:gd name="connsiteY39" fmla="*/ 14538 h 50262"/>
              <a:gd name="connsiteX40" fmla="*/ 6023 w 50605"/>
              <a:gd name="connsiteY40" fmla="*/ 8584 h 50262"/>
              <a:gd name="connsiteX41" fmla="*/ 8654 w 50605"/>
              <a:gd name="connsiteY41" fmla="*/ 11215 h 50262"/>
              <a:gd name="connsiteX42" fmla="*/ 10592 w 50605"/>
              <a:gd name="connsiteY42" fmla="*/ 11215 h 50262"/>
              <a:gd name="connsiteX43" fmla="*/ 10592 w 50605"/>
              <a:gd name="connsiteY43" fmla="*/ 8584 h 50262"/>
              <a:gd name="connsiteX44" fmla="*/ 8654 w 50605"/>
              <a:gd name="connsiteY44" fmla="*/ 5954 h 50262"/>
              <a:gd name="connsiteX45" fmla="*/ 14607 w 50605"/>
              <a:gd name="connsiteY45" fmla="*/ 2008 h 50262"/>
              <a:gd name="connsiteX46" fmla="*/ 15922 w 50605"/>
              <a:gd name="connsiteY46" fmla="*/ 5261 h 50262"/>
              <a:gd name="connsiteX47" fmla="*/ 16469 w 50605"/>
              <a:gd name="connsiteY47" fmla="*/ 5947 h 50262"/>
              <a:gd name="connsiteX48" fmla="*/ 16546 w 50605"/>
              <a:gd name="connsiteY48" fmla="*/ 5954 h 50262"/>
              <a:gd name="connsiteX49" fmla="*/ 17238 w 50605"/>
              <a:gd name="connsiteY49" fmla="*/ 5954 h 50262"/>
              <a:gd name="connsiteX50" fmla="*/ 17861 w 50605"/>
              <a:gd name="connsiteY50" fmla="*/ 4638 h 50262"/>
              <a:gd name="connsiteX51" fmla="*/ 16546 w 50605"/>
              <a:gd name="connsiteY51" fmla="*/ 1315 h 50262"/>
              <a:gd name="connsiteX52" fmla="*/ 23468 w 50605"/>
              <a:gd name="connsiteY52" fmla="*/ 0 h 50262"/>
              <a:gd name="connsiteX53" fmla="*/ 23468 w 50605"/>
              <a:gd name="connsiteY53" fmla="*/ 3323 h 50262"/>
              <a:gd name="connsiteX54" fmla="*/ 25476 w 50605"/>
              <a:gd name="connsiteY54" fmla="*/ 5261 h 50262"/>
              <a:gd name="connsiteX55" fmla="*/ 26791 w 50605"/>
              <a:gd name="connsiteY55" fmla="*/ 3323 h 50262"/>
              <a:gd name="connsiteX56" fmla="*/ 26791 w 50605"/>
              <a:gd name="connsiteY56" fmla="*/ 0 h 50262"/>
              <a:gd name="connsiteX57" fmla="*/ 34060 w 50605"/>
              <a:gd name="connsiteY57" fmla="*/ 1315 h 50262"/>
              <a:gd name="connsiteX58" fmla="*/ 32745 w 50605"/>
              <a:gd name="connsiteY58" fmla="*/ 4638 h 50262"/>
              <a:gd name="connsiteX59" fmla="*/ 33368 w 50605"/>
              <a:gd name="connsiteY59" fmla="*/ 5954 h 50262"/>
              <a:gd name="connsiteX60" fmla="*/ 33368 w 50605"/>
              <a:gd name="connsiteY60" fmla="*/ 5954 h 50262"/>
              <a:gd name="connsiteX61" fmla="*/ 34753 w 50605"/>
              <a:gd name="connsiteY61" fmla="*/ 5261 h 50262"/>
              <a:gd name="connsiteX62" fmla="*/ 36068 w 50605"/>
              <a:gd name="connsiteY62" fmla="*/ 2008 h 50262"/>
              <a:gd name="connsiteX63" fmla="*/ 42021 w 50605"/>
              <a:gd name="connsiteY63" fmla="*/ 5954 h 50262"/>
              <a:gd name="connsiteX64" fmla="*/ 39322 w 50605"/>
              <a:gd name="connsiteY64" fmla="*/ 8584 h 50262"/>
              <a:gd name="connsiteX65" fmla="*/ 39322 w 50605"/>
              <a:gd name="connsiteY65" fmla="*/ 11215 h 50262"/>
              <a:gd name="connsiteX66" fmla="*/ 41329 w 50605"/>
              <a:gd name="connsiteY66" fmla="*/ 11215 h 50262"/>
              <a:gd name="connsiteX67" fmla="*/ 43960 w 50605"/>
              <a:gd name="connsiteY67" fmla="*/ 8584 h 50262"/>
              <a:gd name="connsiteX68" fmla="*/ 47975 w 50605"/>
              <a:gd name="connsiteY68" fmla="*/ 14538 h 50262"/>
              <a:gd name="connsiteX69" fmla="*/ 44652 w 50605"/>
              <a:gd name="connsiteY69" fmla="*/ 15853 h 50262"/>
              <a:gd name="connsiteX70" fmla="*/ 43960 w 50605"/>
              <a:gd name="connsiteY70" fmla="*/ 17169 h 50262"/>
              <a:gd name="connsiteX71" fmla="*/ 45275 w 50605"/>
              <a:gd name="connsiteY71" fmla="*/ 17861 h 50262"/>
              <a:gd name="connsiteX72" fmla="*/ 45275 w 50605"/>
              <a:gd name="connsiteY72" fmla="*/ 17861 h 50262"/>
              <a:gd name="connsiteX73" fmla="*/ 48598 w 50605"/>
              <a:gd name="connsiteY73" fmla="*/ 16546 h 50262"/>
              <a:gd name="connsiteX74" fmla="*/ 50606 w 50605"/>
              <a:gd name="connsiteY74" fmla="*/ 23122 h 50262"/>
              <a:gd name="connsiteX75" fmla="*/ 46590 w 50605"/>
              <a:gd name="connsiteY75" fmla="*/ 23122 h 50262"/>
              <a:gd name="connsiteX76" fmla="*/ 45275 w 50605"/>
              <a:gd name="connsiteY76" fmla="*/ 25130 h 50262"/>
              <a:gd name="connsiteX77" fmla="*/ 46590 w 50605"/>
              <a:gd name="connsiteY77" fmla="*/ 26445 h 50262"/>
              <a:gd name="connsiteX78" fmla="*/ 50606 w 50605"/>
              <a:gd name="connsiteY78" fmla="*/ 26445 h 50262"/>
              <a:gd name="connsiteX79" fmla="*/ 48598 w 50605"/>
              <a:gd name="connsiteY79" fmla="*/ 33783 h 50262"/>
              <a:gd name="connsiteX80" fmla="*/ 45275 w 50605"/>
              <a:gd name="connsiteY80" fmla="*/ 32399 h 50262"/>
              <a:gd name="connsiteX81" fmla="*/ 43960 w 50605"/>
              <a:gd name="connsiteY81" fmla="*/ 33091 h 50262"/>
              <a:gd name="connsiteX82" fmla="*/ 44652 w 50605"/>
              <a:gd name="connsiteY82" fmla="*/ 34406 h 50262"/>
              <a:gd name="connsiteX83" fmla="*/ 47975 w 50605"/>
              <a:gd name="connsiteY83" fmla="*/ 35722 h 50262"/>
              <a:gd name="connsiteX84" fmla="*/ 43960 w 50605"/>
              <a:gd name="connsiteY84" fmla="*/ 41675 h 50262"/>
              <a:gd name="connsiteX85" fmla="*/ 41329 w 50605"/>
              <a:gd name="connsiteY85" fmla="*/ 39045 h 50262"/>
              <a:gd name="connsiteX86" fmla="*/ 39585 w 50605"/>
              <a:gd name="connsiteY86" fmla="*/ 38782 h 50262"/>
              <a:gd name="connsiteX87" fmla="*/ 39322 w 50605"/>
              <a:gd name="connsiteY87" fmla="*/ 39045 h 50262"/>
              <a:gd name="connsiteX88" fmla="*/ 39322 w 50605"/>
              <a:gd name="connsiteY88" fmla="*/ 41675 h 50262"/>
              <a:gd name="connsiteX89" fmla="*/ 42021 w 50605"/>
              <a:gd name="connsiteY89" fmla="*/ 43683 h 50262"/>
              <a:gd name="connsiteX90" fmla="*/ 37383 w 50605"/>
              <a:gd name="connsiteY90" fmla="*/ 47006 h 50262"/>
              <a:gd name="connsiteX91" fmla="*/ 35376 w 50605"/>
              <a:gd name="connsiteY91" fmla="*/ 44306 h 50262"/>
              <a:gd name="connsiteX92" fmla="*/ 33368 w 50605"/>
              <a:gd name="connsiteY92" fmla="*/ 43683 h 50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0605" h="50262">
                <a:moveTo>
                  <a:pt x="33091" y="43683"/>
                </a:moveTo>
                <a:lnTo>
                  <a:pt x="33091" y="43683"/>
                </a:lnTo>
                <a:cubicBezTo>
                  <a:pt x="33091" y="44306"/>
                  <a:pt x="32468" y="44998"/>
                  <a:pt x="33091" y="44998"/>
                </a:cubicBezTo>
                <a:lnTo>
                  <a:pt x="35099" y="48321"/>
                </a:lnTo>
                <a:cubicBezTo>
                  <a:pt x="32468" y="48944"/>
                  <a:pt x="29768" y="49637"/>
                  <a:pt x="26514" y="50260"/>
                </a:cubicBezTo>
                <a:lnTo>
                  <a:pt x="26514" y="46314"/>
                </a:lnTo>
                <a:cubicBezTo>
                  <a:pt x="26480" y="45601"/>
                  <a:pt x="25912" y="45033"/>
                  <a:pt x="25199" y="44998"/>
                </a:cubicBezTo>
                <a:lnTo>
                  <a:pt x="25199" y="44998"/>
                </a:lnTo>
                <a:cubicBezTo>
                  <a:pt x="24472" y="45033"/>
                  <a:pt x="23884" y="45594"/>
                  <a:pt x="23814" y="46314"/>
                </a:cubicBezTo>
                <a:lnTo>
                  <a:pt x="23814" y="50260"/>
                </a:lnTo>
                <a:cubicBezTo>
                  <a:pt x="20838" y="50315"/>
                  <a:pt x="17895" y="49650"/>
                  <a:pt x="15230" y="48321"/>
                </a:cubicBezTo>
                <a:lnTo>
                  <a:pt x="15922" y="48321"/>
                </a:lnTo>
                <a:lnTo>
                  <a:pt x="17861" y="44998"/>
                </a:lnTo>
                <a:cubicBezTo>
                  <a:pt x="17861" y="44306"/>
                  <a:pt x="17861" y="43683"/>
                  <a:pt x="17238" y="43683"/>
                </a:cubicBezTo>
                <a:lnTo>
                  <a:pt x="17238" y="43683"/>
                </a:lnTo>
                <a:cubicBezTo>
                  <a:pt x="16546" y="43683"/>
                  <a:pt x="15922" y="43683"/>
                  <a:pt x="15922" y="44306"/>
                </a:cubicBezTo>
                <a:lnTo>
                  <a:pt x="13915" y="47006"/>
                </a:lnTo>
                <a:lnTo>
                  <a:pt x="13915" y="47629"/>
                </a:lnTo>
                <a:cubicBezTo>
                  <a:pt x="12053" y="46466"/>
                  <a:pt x="10294" y="45144"/>
                  <a:pt x="8654" y="43683"/>
                </a:cubicBezTo>
                <a:lnTo>
                  <a:pt x="10592" y="41675"/>
                </a:lnTo>
                <a:cubicBezTo>
                  <a:pt x="11277" y="40935"/>
                  <a:pt x="11277" y="39785"/>
                  <a:pt x="10592" y="39045"/>
                </a:cubicBezTo>
                <a:cubicBezTo>
                  <a:pt x="10225" y="38512"/>
                  <a:pt x="9491" y="38373"/>
                  <a:pt x="8958" y="38740"/>
                </a:cubicBezTo>
                <a:cubicBezTo>
                  <a:pt x="8840" y="38823"/>
                  <a:pt x="8737" y="38927"/>
                  <a:pt x="8654" y="39045"/>
                </a:cubicBezTo>
                <a:lnTo>
                  <a:pt x="6023" y="41675"/>
                </a:lnTo>
                <a:cubicBezTo>
                  <a:pt x="4638" y="39737"/>
                  <a:pt x="3323" y="37729"/>
                  <a:pt x="2008" y="35722"/>
                </a:cubicBezTo>
                <a:lnTo>
                  <a:pt x="5331" y="34406"/>
                </a:lnTo>
                <a:cubicBezTo>
                  <a:pt x="5725" y="34074"/>
                  <a:pt x="5974" y="33603"/>
                  <a:pt x="6023" y="33091"/>
                </a:cubicBezTo>
                <a:cubicBezTo>
                  <a:pt x="6023" y="32399"/>
                  <a:pt x="5331" y="31776"/>
                  <a:pt x="4638" y="32399"/>
                </a:cubicBezTo>
                <a:lnTo>
                  <a:pt x="1315" y="33783"/>
                </a:lnTo>
                <a:cubicBezTo>
                  <a:pt x="582" y="31402"/>
                  <a:pt x="138" y="28938"/>
                  <a:pt x="0" y="26445"/>
                </a:cubicBezTo>
                <a:lnTo>
                  <a:pt x="3323" y="26445"/>
                </a:lnTo>
                <a:cubicBezTo>
                  <a:pt x="4015" y="26445"/>
                  <a:pt x="5331" y="25822"/>
                  <a:pt x="5331" y="25130"/>
                </a:cubicBezTo>
                <a:cubicBezTo>
                  <a:pt x="5054" y="24154"/>
                  <a:pt x="4299" y="23399"/>
                  <a:pt x="3323" y="23122"/>
                </a:cubicBezTo>
                <a:lnTo>
                  <a:pt x="0" y="23122"/>
                </a:lnTo>
                <a:cubicBezTo>
                  <a:pt x="145" y="20879"/>
                  <a:pt x="588" y="18671"/>
                  <a:pt x="1315" y="16546"/>
                </a:cubicBezTo>
                <a:lnTo>
                  <a:pt x="4638" y="17861"/>
                </a:lnTo>
                <a:lnTo>
                  <a:pt x="5331" y="17861"/>
                </a:lnTo>
                <a:lnTo>
                  <a:pt x="6023" y="17169"/>
                </a:lnTo>
                <a:cubicBezTo>
                  <a:pt x="6023" y="16546"/>
                  <a:pt x="6023" y="15853"/>
                  <a:pt x="5331" y="15853"/>
                </a:cubicBezTo>
                <a:lnTo>
                  <a:pt x="2008" y="14538"/>
                </a:lnTo>
                <a:cubicBezTo>
                  <a:pt x="3005" y="12344"/>
                  <a:pt x="4361" y="10329"/>
                  <a:pt x="6023" y="8584"/>
                </a:cubicBezTo>
                <a:lnTo>
                  <a:pt x="8654" y="11215"/>
                </a:lnTo>
                <a:lnTo>
                  <a:pt x="10592" y="11215"/>
                </a:lnTo>
                <a:cubicBezTo>
                  <a:pt x="11277" y="10474"/>
                  <a:pt x="11277" y="9325"/>
                  <a:pt x="10592" y="8584"/>
                </a:cubicBezTo>
                <a:lnTo>
                  <a:pt x="8654" y="5954"/>
                </a:lnTo>
                <a:cubicBezTo>
                  <a:pt x="10426" y="4341"/>
                  <a:pt x="12433" y="3011"/>
                  <a:pt x="14607" y="2008"/>
                </a:cubicBezTo>
                <a:lnTo>
                  <a:pt x="15922" y="5261"/>
                </a:lnTo>
                <a:cubicBezTo>
                  <a:pt x="15881" y="5601"/>
                  <a:pt x="16130" y="5912"/>
                  <a:pt x="16469" y="5947"/>
                </a:cubicBezTo>
                <a:cubicBezTo>
                  <a:pt x="16497" y="5954"/>
                  <a:pt x="16518" y="5954"/>
                  <a:pt x="16546" y="5954"/>
                </a:cubicBezTo>
                <a:lnTo>
                  <a:pt x="17238" y="5954"/>
                </a:lnTo>
                <a:cubicBezTo>
                  <a:pt x="17861" y="5954"/>
                  <a:pt x="17861" y="5261"/>
                  <a:pt x="17861" y="4638"/>
                </a:cubicBezTo>
                <a:lnTo>
                  <a:pt x="16546" y="1315"/>
                </a:lnTo>
                <a:cubicBezTo>
                  <a:pt x="18768" y="519"/>
                  <a:pt x="21108" y="76"/>
                  <a:pt x="23468" y="0"/>
                </a:cubicBezTo>
                <a:lnTo>
                  <a:pt x="23468" y="3323"/>
                </a:lnTo>
                <a:cubicBezTo>
                  <a:pt x="23468" y="4638"/>
                  <a:pt x="24091" y="5261"/>
                  <a:pt x="25476" y="5261"/>
                </a:cubicBezTo>
                <a:cubicBezTo>
                  <a:pt x="26861" y="5261"/>
                  <a:pt x="26791" y="4638"/>
                  <a:pt x="26791" y="3323"/>
                </a:cubicBezTo>
                <a:lnTo>
                  <a:pt x="26791" y="0"/>
                </a:lnTo>
                <a:cubicBezTo>
                  <a:pt x="29263" y="104"/>
                  <a:pt x="31706" y="547"/>
                  <a:pt x="34060" y="1315"/>
                </a:cubicBezTo>
                <a:lnTo>
                  <a:pt x="32745" y="4638"/>
                </a:lnTo>
                <a:cubicBezTo>
                  <a:pt x="32053" y="5261"/>
                  <a:pt x="32745" y="5954"/>
                  <a:pt x="33368" y="5954"/>
                </a:cubicBezTo>
                <a:lnTo>
                  <a:pt x="33368" y="5954"/>
                </a:lnTo>
                <a:cubicBezTo>
                  <a:pt x="34060" y="5954"/>
                  <a:pt x="34060" y="5954"/>
                  <a:pt x="34753" y="5261"/>
                </a:cubicBezTo>
                <a:lnTo>
                  <a:pt x="36068" y="2008"/>
                </a:lnTo>
                <a:lnTo>
                  <a:pt x="42021" y="5954"/>
                </a:lnTo>
                <a:lnTo>
                  <a:pt x="39322" y="8584"/>
                </a:lnTo>
                <a:cubicBezTo>
                  <a:pt x="38698" y="9353"/>
                  <a:pt x="38698" y="10447"/>
                  <a:pt x="39322" y="11215"/>
                </a:cubicBezTo>
                <a:lnTo>
                  <a:pt x="41329" y="11215"/>
                </a:lnTo>
                <a:lnTo>
                  <a:pt x="43960" y="8584"/>
                </a:lnTo>
                <a:cubicBezTo>
                  <a:pt x="45877" y="10107"/>
                  <a:pt x="47283" y="12184"/>
                  <a:pt x="47975" y="14538"/>
                </a:cubicBezTo>
                <a:lnTo>
                  <a:pt x="44652" y="15853"/>
                </a:lnTo>
                <a:cubicBezTo>
                  <a:pt x="43960" y="15853"/>
                  <a:pt x="43960" y="16546"/>
                  <a:pt x="43960" y="17169"/>
                </a:cubicBezTo>
                <a:cubicBezTo>
                  <a:pt x="43960" y="17792"/>
                  <a:pt x="44652" y="17861"/>
                  <a:pt x="45275" y="17861"/>
                </a:cubicBezTo>
                <a:lnTo>
                  <a:pt x="45275" y="17861"/>
                </a:lnTo>
                <a:lnTo>
                  <a:pt x="48598" y="16546"/>
                </a:lnTo>
                <a:cubicBezTo>
                  <a:pt x="49540" y="18643"/>
                  <a:pt x="50211" y="20858"/>
                  <a:pt x="50606" y="23122"/>
                </a:cubicBezTo>
                <a:lnTo>
                  <a:pt x="46590" y="23122"/>
                </a:lnTo>
                <a:cubicBezTo>
                  <a:pt x="45967" y="23122"/>
                  <a:pt x="45275" y="24438"/>
                  <a:pt x="45275" y="25130"/>
                </a:cubicBezTo>
                <a:cubicBezTo>
                  <a:pt x="45310" y="25843"/>
                  <a:pt x="45877" y="26411"/>
                  <a:pt x="46590" y="26445"/>
                </a:cubicBezTo>
                <a:lnTo>
                  <a:pt x="50606" y="26445"/>
                </a:lnTo>
                <a:cubicBezTo>
                  <a:pt x="50308" y="28979"/>
                  <a:pt x="49630" y="31450"/>
                  <a:pt x="48598" y="33783"/>
                </a:cubicBezTo>
                <a:lnTo>
                  <a:pt x="45275" y="32399"/>
                </a:lnTo>
                <a:cubicBezTo>
                  <a:pt x="44652" y="32399"/>
                  <a:pt x="44652" y="32399"/>
                  <a:pt x="43960" y="33091"/>
                </a:cubicBezTo>
                <a:cubicBezTo>
                  <a:pt x="43268" y="33783"/>
                  <a:pt x="43960" y="34406"/>
                  <a:pt x="44652" y="34406"/>
                </a:cubicBezTo>
                <a:lnTo>
                  <a:pt x="47975" y="35722"/>
                </a:lnTo>
                <a:cubicBezTo>
                  <a:pt x="47124" y="37992"/>
                  <a:pt x="45753" y="40035"/>
                  <a:pt x="43960" y="41675"/>
                </a:cubicBezTo>
                <a:lnTo>
                  <a:pt x="41329" y="39045"/>
                </a:lnTo>
                <a:cubicBezTo>
                  <a:pt x="40921" y="38491"/>
                  <a:pt x="40138" y="38373"/>
                  <a:pt x="39585" y="38782"/>
                </a:cubicBezTo>
                <a:cubicBezTo>
                  <a:pt x="39488" y="38851"/>
                  <a:pt x="39398" y="38941"/>
                  <a:pt x="39322" y="39045"/>
                </a:cubicBezTo>
                <a:cubicBezTo>
                  <a:pt x="38698" y="39813"/>
                  <a:pt x="38698" y="40907"/>
                  <a:pt x="39322" y="41675"/>
                </a:cubicBezTo>
                <a:lnTo>
                  <a:pt x="42021" y="43683"/>
                </a:lnTo>
                <a:cubicBezTo>
                  <a:pt x="40616" y="44978"/>
                  <a:pt x="39058" y="46092"/>
                  <a:pt x="37383" y="47006"/>
                </a:cubicBezTo>
                <a:lnTo>
                  <a:pt x="35376" y="44306"/>
                </a:lnTo>
                <a:cubicBezTo>
                  <a:pt x="34829" y="43815"/>
                  <a:pt x="34095" y="43586"/>
                  <a:pt x="33368" y="43683"/>
                </a:cubicBezTo>
                <a:close/>
              </a:path>
            </a:pathLst>
          </a:custGeom>
          <a:solidFill>
            <a:srgbClr val="3A8476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09C5F755-8335-CB3A-D4C7-A8CF0900C77A}"/>
              </a:ext>
            </a:extLst>
          </p:cNvPr>
          <p:cNvSpPr/>
          <p:nvPr/>
        </p:nvSpPr>
        <p:spPr>
          <a:xfrm>
            <a:off x="7081168" y="4587718"/>
            <a:ext cx="56215" cy="56560"/>
          </a:xfrm>
          <a:custGeom>
            <a:avLst/>
            <a:gdLst>
              <a:gd name="connsiteX0" fmla="*/ 28453 w 56215"/>
              <a:gd name="connsiteY0" fmla="*/ 1 h 56560"/>
              <a:gd name="connsiteX1" fmla="*/ 0 w 56215"/>
              <a:gd name="connsiteY1" fmla="*/ 28038 h 56560"/>
              <a:gd name="connsiteX2" fmla="*/ 0 w 56215"/>
              <a:gd name="connsiteY2" fmla="*/ 28453 h 56560"/>
              <a:gd name="connsiteX3" fmla="*/ 28107 w 56215"/>
              <a:gd name="connsiteY3" fmla="*/ 56560 h 56560"/>
              <a:gd name="connsiteX4" fmla="*/ 56213 w 56215"/>
              <a:gd name="connsiteY4" fmla="*/ 28453 h 56560"/>
              <a:gd name="connsiteX5" fmla="*/ 28522 w 56215"/>
              <a:gd name="connsiteY5" fmla="*/ 1 h 5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215" h="56560">
                <a:moveTo>
                  <a:pt x="28453" y="1"/>
                </a:moveTo>
                <a:cubicBezTo>
                  <a:pt x="12856" y="-117"/>
                  <a:pt x="118" y="12441"/>
                  <a:pt x="0" y="28038"/>
                </a:cubicBezTo>
                <a:cubicBezTo>
                  <a:pt x="0" y="28176"/>
                  <a:pt x="0" y="28315"/>
                  <a:pt x="0" y="28453"/>
                </a:cubicBezTo>
                <a:cubicBezTo>
                  <a:pt x="0" y="43974"/>
                  <a:pt x="12586" y="56560"/>
                  <a:pt x="28107" y="56560"/>
                </a:cubicBezTo>
                <a:cubicBezTo>
                  <a:pt x="43628" y="56560"/>
                  <a:pt x="56213" y="43974"/>
                  <a:pt x="56213" y="28453"/>
                </a:cubicBezTo>
                <a:cubicBezTo>
                  <a:pt x="56407" y="12960"/>
                  <a:pt x="44015" y="229"/>
                  <a:pt x="28522" y="1"/>
                </a:cubicBezTo>
                <a:close/>
              </a:path>
            </a:pathLst>
          </a:custGeom>
          <a:solidFill>
            <a:srgbClr val="FFFFFF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832B191E-35E0-54A8-0826-146BBB418216}"/>
              </a:ext>
            </a:extLst>
          </p:cNvPr>
          <p:cNvSpPr/>
          <p:nvPr/>
        </p:nvSpPr>
        <p:spPr>
          <a:xfrm>
            <a:off x="7098183" y="4608483"/>
            <a:ext cx="33936" cy="17656"/>
          </a:xfrm>
          <a:custGeom>
            <a:avLst/>
            <a:gdLst>
              <a:gd name="connsiteX0" fmla="*/ 12753 w 33936"/>
              <a:gd name="connsiteY0" fmla="*/ 13642 h 17656"/>
              <a:gd name="connsiteX1" fmla="*/ 33937 w 33936"/>
              <a:gd name="connsiteY1" fmla="*/ 17657 h 17656"/>
              <a:gd name="connsiteX2" fmla="*/ 15383 w 33936"/>
              <a:gd name="connsiteY2" fmla="*/ 6996 h 17656"/>
              <a:gd name="connsiteX3" fmla="*/ 10745 w 33936"/>
              <a:gd name="connsiteY3" fmla="*/ 419 h 17656"/>
              <a:gd name="connsiteX4" fmla="*/ 845 w 33936"/>
              <a:gd name="connsiteY4" fmla="*/ 5057 h 17656"/>
              <a:gd name="connsiteX5" fmla="*/ 3608 w 33936"/>
              <a:gd name="connsiteY5" fmla="*/ 14451 h 17656"/>
              <a:gd name="connsiteX6" fmla="*/ 4791 w 33936"/>
              <a:gd name="connsiteY6" fmla="*/ 14957 h 17656"/>
              <a:gd name="connsiteX7" fmla="*/ 12753 w 33936"/>
              <a:gd name="connsiteY7" fmla="*/ 13642 h 17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36" h="17656">
                <a:moveTo>
                  <a:pt x="12753" y="13642"/>
                </a:moveTo>
                <a:lnTo>
                  <a:pt x="33937" y="17657"/>
                </a:lnTo>
                <a:lnTo>
                  <a:pt x="15383" y="6996"/>
                </a:lnTo>
                <a:cubicBezTo>
                  <a:pt x="15404" y="4039"/>
                  <a:pt x="13535" y="1395"/>
                  <a:pt x="10745" y="419"/>
                </a:cubicBezTo>
                <a:cubicBezTo>
                  <a:pt x="6737" y="-938"/>
                  <a:pt x="2369" y="1104"/>
                  <a:pt x="845" y="5057"/>
                </a:cubicBezTo>
                <a:cubicBezTo>
                  <a:pt x="-982" y="8415"/>
                  <a:pt x="250" y="12617"/>
                  <a:pt x="3608" y="14451"/>
                </a:cubicBezTo>
                <a:cubicBezTo>
                  <a:pt x="3988" y="14652"/>
                  <a:pt x="4383" y="14825"/>
                  <a:pt x="4791" y="14957"/>
                </a:cubicBezTo>
                <a:cubicBezTo>
                  <a:pt x="7450" y="16272"/>
                  <a:pt x="10655" y="15739"/>
                  <a:pt x="12753" y="13642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CD267524-6189-FA5E-FE1C-9A7F12BC209F}"/>
              </a:ext>
            </a:extLst>
          </p:cNvPr>
          <p:cNvSpPr/>
          <p:nvPr/>
        </p:nvSpPr>
        <p:spPr>
          <a:xfrm>
            <a:off x="9447289" y="2990972"/>
            <a:ext cx="409745" cy="409617"/>
          </a:xfrm>
          <a:custGeom>
            <a:avLst/>
            <a:gdLst>
              <a:gd name="connsiteX0" fmla="*/ 153643 w 409745"/>
              <a:gd name="connsiteY0" fmla="*/ 64175 h 409617"/>
              <a:gd name="connsiteX1" fmla="*/ 256862 w 409745"/>
              <a:gd name="connsiteY1" fmla="*/ 64175 h 409617"/>
              <a:gd name="connsiteX2" fmla="*/ 270707 w 409745"/>
              <a:gd name="connsiteY2" fmla="*/ 78021 h 409617"/>
              <a:gd name="connsiteX3" fmla="*/ 270707 w 409745"/>
              <a:gd name="connsiteY3" fmla="*/ 178609 h 409617"/>
              <a:gd name="connsiteX4" fmla="*/ 225709 w 409745"/>
              <a:gd name="connsiteY4" fmla="*/ 241468 h 409617"/>
              <a:gd name="connsiteX5" fmla="*/ 214494 w 409745"/>
              <a:gd name="connsiteY5" fmla="*/ 226931 h 409617"/>
              <a:gd name="connsiteX6" fmla="*/ 214494 w 409745"/>
              <a:gd name="connsiteY6" fmla="*/ 203739 h 409617"/>
              <a:gd name="connsiteX7" fmla="*/ 202359 w 409745"/>
              <a:gd name="connsiteY7" fmla="*/ 193376 h 409617"/>
              <a:gd name="connsiteX8" fmla="*/ 191995 w 409745"/>
              <a:gd name="connsiteY8" fmla="*/ 203739 h 409617"/>
              <a:gd name="connsiteX9" fmla="*/ 191995 w 409745"/>
              <a:gd name="connsiteY9" fmla="*/ 226931 h 409617"/>
              <a:gd name="connsiteX10" fmla="*/ 181403 w 409745"/>
              <a:gd name="connsiteY10" fmla="*/ 240776 h 409617"/>
              <a:gd name="connsiteX11" fmla="*/ 138413 w 409745"/>
              <a:gd name="connsiteY11" fmla="*/ 178471 h 409617"/>
              <a:gd name="connsiteX12" fmla="*/ 138413 w 409745"/>
              <a:gd name="connsiteY12" fmla="*/ 79405 h 409617"/>
              <a:gd name="connsiteX13" fmla="*/ 153227 w 409745"/>
              <a:gd name="connsiteY13" fmla="*/ 64175 h 409617"/>
              <a:gd name="connsiteX14" fmla="*/ 153573 w 409745"/>
              <a:gd name="connsiteY14" fmla="*/ 64175 h 409617"/>
              <a:gd name="connsiteX15" fmla="*/ 204664 w 409745"/>
              <a:gd name="connsiteY15" fmla="*/ 1 h 409617"/>
              <a:gd name="connsiteX16" fmla="*/ 409745 w 409745"/>
              <a:gd name="connsiteY16" fmla="*/ 203919 h 409617"/>
              <a:gd name="connsiteX17" fmla="*/ 349558 w 409745"/>
              <a:gd name="connsiteY17" fmla="*/ 349395 h 409617"/>
              <a:gd name="connsiteX18" fmla="*/ 60351 w 409745"/>
              <a:gd name="connsiteY18" fmla="*/ 350046 h 409617"/>
              <a:gd name="connsiteX19" fmla="*/ 59700 w 409745"/>
              <a:gd name="connsiteY19" fmla="*/ 349395 h 409617"/>
              <a:gd name="connsiteX20" fmla="*/ 60295 w 409745"/>
              <a:gd name="connsiteY20" fmla="*/ 59696 h 409617"/>
              <a:gd name="connsiteX21" fmla="*/ 204664 w 409745"/>
              <a:gd name="connsiteY21" fmla="*/ 1 h 409617"/>
              <a:gd name="connsiteX22" fmla="*/ 341597 w 409745"/>
              <a:gd name="connsiteY22" fmla="*/ 68468 h 409617"/>
              <a:gd name="connsiteX23" fmla="*/ 69330 w 409745"/>
              <a:gd name="connsiteY23" fmla="*/ 69499 h 409617"/>
              <a:gd name="connsiteX24" fmla="*/ 70361 w 409745"/>
              <a:gd name="connsiteY24" fmla="*/ 341766 h 409617"/>
              <a:gd name="connsiteX25" fmla="*/ 342628 w 409745"/>
              <a:gd name="connsiteY25" fmla="*/ 340735 h 409617"/>
              <a:gd name="connsiteX26" fmla="*/ 398503 w 409745"/>
              <a:gd name="connsiteY26" fmla="*/ 205470 h 409617"/>
              <a:gd name="connsiteX27" fmla="*/ 341597 w 409745"/>
              <a:gd name="connsiteY27" fmla="*/ 68468 h 409617"/>
              <a:gd name="connsiteX28" fmla="*/ 203141 w 409745"/>
              <a:gd name="connsiteY28" fmla="*/ 200001 h 409617"/>
              <a:gd name="connsiteX29" fmla="*/ 203141 w 409745"/>
              <a:gd name="connsiteY29" fmla="*/ 200001 h 409617"/>
              <a:gd name="connsiteX30" fmla="*/ 207087 w 409745"/>
              <a:gd name="connsiteY30" fmla="*/ 203947 h 409617"/>
              <a:gd name="connsiteX31" fmla="*/ 207087 w 409745"/>
              <a:gd name="connsiteY31" fmla="*/ 231638 h 409617"/>
              <a:gd name="connsiteX32" fmla="*/ 218994 w 409745"/>
              <a:gd name="connsiteY32" fmla="*/ 246868 h 409617"/>
              <a:gd name="connsiteX33" fmla="*/ 218994 w 409745"/>
              <a:gd name="connsiteY33" fmla="*/ 329942 h 409617"/>
              <a:gd name="connsiteX34" fmla="*/ 203141 w 409745"/>
              <a:gd name="connsiteY34" fmla="*/ 345795 h 409617"/>
              <a:gd name="connsiteX35" fmla="*/ 203141 w 409745"/>
              <a:gd name="connsiteY35" fmla="*/ 345795 h 409617"/>
              <a:gd name="connsiteX36" fmla="*/ 187218 w 409745"/>
              <a:gd name="connsiteY36" fmla="*/ 329942 h 409617"/>
              <a:gd name="connsiteX37" fmla="*/ 187218 w 409745"/>
              <a:gd name="connsiteY37" fmla="*/ 246868 h 409617"/>
              <a:gd name="connsiteX38" fmla="*/ 199126 w 409745"/>
              <a:gd name="connsiteY38" fmla="*/ 231638 h 409617"/>
              <a:gd name="connsiteX39" fmla="*/ 199126 w 409745"/>
              <a:gd name="connsiteY39" fmla="*/ 203947 h 409617"/>
              <a:gd name="connsiteX40" fmla="*/ 203141 w 409745"/>
              <a:gd name="connsiteY40" fmla="*/ 200001 h 409617"/>
              <a:gd name="connsiteX41" fmla="*/ 169981 w 409745"/>
              <a:gd name="connsiteY41" fmla="*/ 85498 h 409617"/>
              <a:gd name="connsiteX42" fmla="*/ 238863 w 409745"/>
              <a:gd name="connsiteY42" fmla="*/ 85498 h 409617"/>
              <a:gd name="connsiteX43" fmla="*/ 246824 w 409745"/>
              <a:gd name="connsiteY43" fmla="*/ 93459 h 409617"/>
              <a:gd name="connsiteX44" fmla="*/ 246824 w 409745"/>
              <a:gd name="connsiteY44" fmla="*/ 171548 h 409617"/>
              <a:gd name="connsiteX45" fmla="*/ 238863 w 409745"/>
              <a:gd name="connsiteY45" fmla="*/ 179509 h 409617"/>
              <a:gd name="connsiteX46" fmla="*/ 169981 w 409745"/>
              <a:gd name="connsiteY46" fmla="*/ 179509 h 409617"/>
              <a:gd name="connsiteX47" fmla="*/ 162088 w 409745"/>
              <a:gd name="connsiteY47" fmla="*/ 171548 h 409617"/>
              <a:gd name="connsiteX48" fmla="*/ 162088 w 409745"/>
              <a:gd name="connsiteY48" fmla="*/ 93320 h 409617"/>
              <a:gd name="connsiteX49" fmla="*/ 169981 w 409745"/>
              <a:gd name="connsiteY49" fmla="*/ 85359 h 409617"/>
              <a:gd name="connsiteX50" fmla="*/ 244816 w 409745"/>
              <a:gd name="connsiteY50" fmla="*/ 188094 h 409617"/>
              <a:gd name="connsiteX51" fmla="*/ 256031 w 409745"/>
              <a:gd name="connsiteY51" fmla="*/ 195363 h 409617"/>
              <a:gd name="connsiteX52" fmla="*/ 244816 w 409745"/>
              <a:gd name="connsiteY52" fmla="*/ 202632 h 409617"/>
              <a:gd name="connsiteX53" fmla="*/ 233601 w 409745"/>
              <a:gd name="connsiteY53" fmla="*/ 195363 h 409617"/>
              <a:gd name="connsiteX54" fmla="*/ 244816 w 409745"/>
              <a:gd name="connsiteY54" fmla="*/ 188094 h 409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09745" h="409617">
                <a:moveTo>
                  <a:pt x="153643" y="64175"/>
                </a:moveTo>
                <a:lnTo>
                  <a:pt x="256862" y="64175"/>
                </a:lnTo>
                <a:cubicBezTo>
                  <a:pt x="264511" y="64175"/>
                  <a:pt x="270707" y="70371"/>
                  <a:pt x="270707" y="78021"/>
                </a:cubicBezTo>
                <a:lnTo>
                  <a:pt x="270707" y="178609"/>
                </a:lnTo>
                <a:cubicBezTo>
                  <a:pt x="270645" y="207014"/>
                  <a:pt x="252576" y="232254"/>
                  <a:pt x="225709" y="241468"/>
                </a:cubicBezTo>
                <a:cubicBezTo>
                  <a:pt x="223784" y="235460"/>
                  <a:pt x="219818" y="230316"/>
                  <a:pt x="214494" y="226931"/>
                </a:cubicBezTo>
                <a:lnTo>
                  <a:pt x="214494" y="203739"/>
                </a:lnTo>
                <a:cubicBezTo>
                  <a:pt x="214010" y="197530"/>
                  <a:pt x="208575" y="192884"/>
                  <a:pt x="202359" y="193376"/>
                </a:cubicBezTo>
                <a:cubicBezTo>
                  <a:pt x="196827" y="193805"/>
                  <a:pt x="192431" y="198201"/>
                  <a:pt x="191995" y="203739"/>
                </a:cubicBezTo>
                <a:lnTo>
                  <a:pt x="191995" y="226931"/>
                </a:lnTo>
                <a:cubicBezTo>
                  <a:pt x="186741" y="229928"/>
                  <a:pt x="182919" y="234920"/>
                  <a:pt x="181403" y="240776"/>
                </a:cubicBezTo>
                <a:cubicBezTo>
                  <a:pt x="155595" y="230863"/>
                  <a:pt x="138516" y="206121"/>
                  <a:pt x="138413" y="178471"/>
                </a:cubicBezTo>
                <a:lnTo>
                  <a:pt x="138413" y="79405"/>
                </a:lnTo>
                <a:cubicBezTo>
                  <a:pt x="138295" y="71112"/>
                  <a:pt x="144927" y="64293"/>
                  <a:pt x="153227" y="64175"/>
                </a:cubicBezTo>
                <a:cubicBezTo>
                  <a:pt x="153338" y="64175"/>
                  <a:pt x="153456" y="64175"/>
                  <a:pt x="153573" y="64175"/>
                </a:cubicBezTo>
                <a:close/>
                <a:moveTo>
                  <a:pt x="204664" y="1"/>
                </a:moveTo>
                <a:cubicBezTo>
                  <a:pt x="317602" y="-324"/>
                  <a:pt x="409427" y="90974"/>
                  <a:pt x="409745" y="203919"/>
                </a:cubicBezTo>
                <a:cubicBezTo>
                  <a:pt x="409904" y="258499"/>
                  <a:pt x="388229" y="310877"/>
                  <a:pt x="349558" y="349395"/>
                </a:cubicBezTo>
                <a:cubicBezTo>
                  <a:pt x="269877" y="429437"/>
                  <a:pt x="140392" y="429727"/>
                  <a:pt x="60351" y="350046"/>
                </a:cubicBezTo>
                <a:cubicBezTo>
                  <a:pt x="60136" y="349831"/>
                  <a:pt x="59915" y="349610"/>
                  <a:pt x="59700" y="349395"/>
                </a:cubicBezTo>
                <a:cubicBezTo>
                  <a:pt x="-20134" y="269236"/>
                  <a:pt x="-19864" y="139530"/>
                  <a:pt x="60295" y="59696"/>
                </a:cubicBezTo>
                <a:cubicBezTo>
                  <a:pt x="98648" y="21510"/>
                  <a:pt x="150548" y="49"/>
                  <a:pt x="204664" y="1"/>
                </a:cubicBezTo>
                <a:close/>
                <a:moveTo>
                  <a:pt x="341597" y="68468"/>
                </a:moveTo>
                <a:cubicBezTo>
                  <a:pt x="266125" y="-6430"/>
                  <a:pt x="144228" y="-5967"/>
                  <a:pt x="69330" y="69499"/>
                </a:cubicBezTo>
                <a:cubicBezTo>
                  <a:pt x="-5568" y="144971"/>
                  <a:pt x="-5104" y="266868"/>
                  <a:pt x="70361" y="341766"/>
                </a:cubicBezTo>
                <a:cubicBezTo>
                  <a:pt x="145834" y="416664"/>
                  <a:pt x="267731" y="416207"/>
                  <a:pt x="342628" y="340735"/>
                </a:cubicBezTo>
                <a:cubicBezTo>
                  <a:pt x="378329" y="304757"/>
                  <a:pt x="398413" y="256159"/>
                  <a:pt x="398503" y="205470"/>
                </a:cubicBezTo>
                <a:cubicBezTo>
                  <a:pt x="398565" y="154040"/>
                  <a:pt x="378080" y="104715"/>
                  <a:pt x="341597" y="68468"/>
                </a:cubicBezTo>
                <a:close/>
                <a:moveTo>
                  <a:pt x="203141" y="200001"/>
                </a:moveTo>
                <a:lnTo>
                  <a:pt x="203141" y="200001"/>
                </a:lnTo>
                <a:cubicBezTo>
                  <a:pt x="205245" y="200167"/>
                  <a:pt x="206921" y="201842"/>
                  <a:pt x="207087" y="203947"/>
                </a:cubicBezTo>
                <a:lnTo>
                  <a:pt x="207087" y="231638"/>
                </a:lnTo>
                <a:cubicBezTo>
                  <a:pt x="213954" y="233570"/>
                  <a:pt x="218780" y="239738"/>
                  <a:pt x="218994" y="246868"/>
                </a:cubicBezTo>
                <a:lnTo>
                  <a:pt x="218994" y="329942"/>
                </a:lnTo>
                <a:cubicBezTo>
                  <a:pt x="218883" y="338651"/>
                  <a:pt x="211850" y="345685"/>
                  <a:pt x="203141" y="345795"/>
                </a:cubicBezTo>
                <a:lnTo>
                  <a:pt x="203141" y="345795"/>
                </a:lnTo>
                <a:cubicBezTo>
                  <a:pt x="194404" y="345719"/>
                  <a:pt x="187329" y="338679"/>
                  <a:pt x="187218" y="329942"/>
                </a:cubicBezTo>
                <a:lnTo>
                  <a:pt x="187218" y="246868"/>
                </a:lnTo>
                <a:cubicBezTo>
                  <a:pt x="187433" y="239738"/>
                  <a:pt x="192258" y="233570"/>
                  <a:pt x="199126" y="231638"/>
                </a:cubicBezTo>
                <a:lnTo>
                  <a:pt x="199126" y="203947"/>
                </a:lnTo>
                <a:cubicBezTo>
                  <a:pt x="199292" y="201815"/>
                  <a:pt x="201009" y="200133"/>
                  <a:pt x="203141" y="200001"/>
                </a:cubicBezTo>
                <a:close/>
                <a:moveTo>
                  <a:pt x="169981" y="85498"/>
                </a:moveTo>
                <a:lnTo>
                  <a:pt x="238863" y="85498"/>
                </a:lnTo>
                <a:cubicBezTo>
                  <a:pt x="243217" y="85609"/>
                  <a:pt x="246713" y="89111"/>
                  <a:pt x="246824" y="93459"/>
                </a:cubicBezTo>
                <a:lnTo>
                  <a:pt x="246824" y="171548"/>
                </a:lnTo>
                <a:cubicBezTo>
                  <a:pt x="246713" y="175896"/>
                  <a:pt x="243210" y="179399"/>
                  <a:pt x="238863" y="179509"/>
                </a:cubicBezTo>
                <a:lnTo>
                  <a:pt x="169981" y="179509"/>
                </a:lnTo>
                <a:cubicBezTo>
                  <a:pt x="165640" y="179399"/>
                  <a:pt x="162165" y="175889"/>
                  <a:pt x="162088" y="171548"/>
                </a:cubicBezTo>
                <a:lnTo>
                  <a:pt x="162088" y="93320"/>
                </a:lnTo>
                <a:cubicBezTo>
                  <a:pt x="162158" y="88980"/>
                  <a:pt x="165640" y="85470"/>
                  <a:pt x="169981" y="85359"/>
                </a:cubicBezTo>
                <a:close/>
                <a:moveTo>
                  <a:pt x="244816" y="188094"/>
                </a:moveTo>
                <a:cubicBezTo>
                  <a:pt x="250770" y="188094"/>
                  <a:pt x="256031" y="191417"/>
                  <a:pt x="256031" y="195363"/>
                </a:cubicBezTo>
                <a:cubicBezTo>
                  <a:pt x="256031" y="199309"/>
                  <a:pt x="250770" y="202632"/>
                  <a:pt x="244816" y="202632"/>
                </a:cubicBezTo>
                <a:cubicBezTo>
                  <a:pt x="238863" y="202632"/>
                  <a:pt x="233601" y="199309"/>
                  <a:pt x="233601" y="195363"/>
                </a:cubicBezTo>
                <a:cubicBezTo>
                  <a:pt x="233601" y="191417"/>
                  <a:pt x="238170" y="188094"/>
                  <a:pt x="244816" y="188094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3A0A5416-AAC1-89FA-E996-8C9626FC5A56}"/>
              </a:ext>
            </a:extLst>
          </p:cNvPr>
          <p:cNvSpPr/>
          <p:nvPr/>
        </p:nvSpPr>
        <p:spPr>
          <a:xfrm>
            <a:off x="9609572" y="3076331"/>
            <a:ext cx="84756" cy="94011"/>
          </a:xfrm>
          <a:custGeom>
            <a:avLst/>
            <a:gdLst>
              <a:gd name="connsiteX0" fmla="*/ 14 w 84756"/>
              <a:gd name="connsiteY0" fmla="*/ 8654 h 94011"/>
              <a:gd name="connsiteX1" fmla="*/ 14 w 84756"/>
              <a:gd name="connsiteY1" fmla="*/ 86050 h 94011"/>
              <a:gd name="connsiteX2" fmla="*/ 7906 w 84756"/>
              <a:gd name="connsiteY2" fmla="*/ 94012 h 94011"/>
              <a:gd name="connsiteX3" fmla="*/ 76787 w 84756"/>
              <a:gd name="connsiteY3" fmla="*/ 94012 h 94011"/>
              <a:gd name="connsiteX4" fmla="*/ 84749 w 84756"/>
              <a:gd name="connsiteY4" fmla="*/ 86050 h 94011"/>
              <a:gd name="connsiteX5" fmla="*/ 84749 w 84756"/>
              <a:gd name="connsiteY5" fmla="*/ 8654 h 94011"/>
              <a:gd name="connsiteX6" fmla="*/ 76801 w 84756"/>
              <a:gd name="connsiteY6" fmla="*/ 0 h 94011"/>
              <a:gd name="connsiteX7" fmla="*/ 76787 w 84756"/>
              <a:gd name="connsiteY7" fmla="*/ 0 h 94011"/>
              <a:gd name="connsiteX8" fmla="*/ 7906 w 84756"/>
              <a:gd name="connsiteY8" fmla="*/ 0 h 94011"/>
              <a:gd name="connsiteX9" fmla="*/ 7 w 84756"/>
              <a:gd name="connsiteY9" fmla="*/ 8564 h 94011"/>
              <a:gd name="connsiteX10" fmla="*/ 14 w 84756"/>
              <a:gd name="connsiteY10" fmla="*/ 8654 h 94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756" h="94011">
                <a:moveTo>
                  <a:pt x="14" y="8654"/>
                </a:moveTo>
                <a:lnTo>
                  <a:pt x="14" y="86050"/>
                </a:lnTo>
                <a:cubicBezTo>
                  <a:pt x="83" y="90391"/>
                  <a:pt x="3565" y="93901"/>
                  <a:pt x="7906" y="94012"/>
                </a:cubicBezTo>
                <a:lnTo>
                  <a:pt x="76787" y="94012"/>
                </a:lnTo>
                <a:cubicBezTo>
                  <a:pt x="81135" y="93901"/>
                  <a:pt x="84638" y="90398"/>
                  <a:pt x="84749" y="86050"/>
                </a:cubicBezTo>
                <a:lnTo>
                  <a:pt x="84749" y="8654"/>
                </a:lnTo>
                <a:cubicBezTo>
                  <a:pt x="84942" y="4071"/>
                  <a:pt x="81384" y="194"/>
                  <a:pt x="76801" y="0"/>
                </a:cubicBezTo>
                <a:cubicBezTo>
                  <a:pt x="76795" y="0"/>
                  <a:pt x="76795" y="0"/>
                  <a:pt x="76787" y="0"/>
                </a:cubicBezTo>
                <a:lnTo>
                  <a:pt x="7906" y="0"/>
                </a:lnTo>
                <a:cubicBezTo>
                  <a:pt x="3357" y="187"/>
                  <a:pt x="-173" y="4022"/>
                  <a:pt x="7" y="8564"/>
                </a:cubicBezTo>
                <a:cubicBezTo>
                  <a:pt x="14" y="8598"/>
                  <a:pt x="14" y="8626"/>
                  <a:pt x="14" y="8654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C55A7881-612C-9B36-B434-A933261B422C}"/>
              </a:ext>
            </a:extLst>
          </p:cNvPr>
          <p:cNvSpPr/>
          <p:nvPr/>
        </p:nvSpPr>
        <p:spPr>
          <a:xfrm>
            <a:off x="9681098" y="3178927"/>
            <a:ext cx="22429" cy="14537"/>
          </a:xfrm>
          <a:custGeom>
            <a:avLst/>
            <a:gdLst>
              <a:gd name="connsiteX0" fmla="*/ 11215 w 22429"/>
              <a:gd name="connsiteY0" fmla="*/ 0 h 14537"/>
              <a:gd name="connsiteX1" fmla="*/ 0 w 22429"/>
              <a:gd name="connsiteY1" fmla="*/ 7269 h 14537"/>
              <a:gd name="connsiteX2" fmla="*/ 11215 w 22429"/>
              <a:gd name="connsiteY2" fmla="*/ 14538 h 14537"/>
              <a:gd name="connsiteX3" fmla="*/ 22430 w 22429"/>
              <a:gd name="connsiteY3" fmla="*/ 7269 h 14537"/>
              <a:gd name="connsiteX4" fmla="*/ 11215 w 22429"/>
              <a:gd name="connsiteY4" fmla="*/ 0 h 14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29" h="14537">
                <a:moveTo>
                  <a:pt x="11215" y="0"/>
                </a:moveTo>
                <a:cubicBezTo>
                  <a:pt x="4292" y="0"/>
                  <a:pt x="0" y="3323"/>
                  <a:pt x="0" y="7269"/>
                </a:cubicBezTo>
                <a:cubicBezTo>
                  <a:pt x="0" y="11215"/>
                  <a:pt x="4569" y="14538"/>
                  <a:pt x="11215" y="14538"/>
                </a:cubicBezTo>
                <a:cubicBezTo>
                  <a:pt x="17861" y="14538"/>
                  <a:pt x="22430" y="11215"/>
                  <a:pt x="22430" y="7269"/>
                </a:cubicBezTo>
                <a:cubicBezTo>
                  <a:pt x="22430" y="3323"/>
                  <a:pt x="17169" y="0"/>
                  <a:pt x="11215" y="0"/>
                </a:cubicBezTo>
                <a:close/>
              </a:path>
            </a:pathLst>
          </a:custGeom>
          <a:solidFill>
            <a:srgbClr val="FFFFFF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866DE275-30AA-0F60-5235-4B1676F8B314}"/>
              </a:ext>
            </a:extLst>
          </p:cNvPr>
          <p:cNvSpPr/>
          <p:nvPr/>
        </p:nvSpPr>
        <p:spPr>
          <a:xfrm>
            <a:off x="11093416" y="2185019"/>
            <a:ext cx="234622" cy="455797"/>
          </a:xfrm>
          <a:custGeom>
            <a:avLst/>
            <a:gdLst>
              <a:gd name="connsiteX0" fmla="*/ 14958 w 234622"/>
              <a:gd name="connsiteY0" fmla="*/ 12530 h 455797"/>
              <a:gd name="connsiteX1" fmla="*/ 93670 w 234622"/>
              <a:gd name="connsiteY1" fmla="*/ 12530 h 455797"/>
              <a:gd name="connsiteX2" fmla="*/ 93670 w 234622"/>
              <a:gd name="connsiteY2" fmla="*/ 7961 h 455797"/>
              <a:gd name="connsiteX3" fmla="*/ 101631 w 234622"/>
              <a:gd name="connsiteY3" fmla="*/ 0 h 455797"/>
              <a:gd name="connsiteX4" fmla="*/ 132714 w 234622"/>
              <a:gd name="connsiteY4" fmla="*/ 0 h 455797"/>
              <a:gd name="connsiteX5" fmla="*/ 140676 w 234622"/>
              <a:gd name="connsiteY5" fmla="*/ 7961 h 455797"/>
              <a:gd name="connsiteX6" fmla="*/ 140676 w 234622"/>
              <a:gd name="connsiteY6" fmla="*/ 12530 h 455797"/>
              <a:gd name="connsiteX7" fmla="*/ 219457 w 234622"/>
              <a:gd name="connsiteY7" fmla="*/ 12530 h 455797"/>
              <a:gd name="connsiteX8" fmla="*/ 234618 w 234622"/>
              <a:gd name="connsiteY8" fmla="*/ 28453 h 455797"/>
              <a:gd name="connsiteX9" fmla="*/ 234618 w 234622"/>
              <a:gd name="connsiteY9" fmla="*/ 310350 h 455797"/>
              <a:gd name="connsiteX10" fmla="*/ 183043 w 234622"/>
              <a:gd name="connsiteY10" fmla="*/ 362617 h 455797"/>
              <a:gd name="connsiteX11" fmla="*/ 138668 w 234622"/>
              <a:gd name="connsiteY11" fmla="*/ 362617 h 455797"/>
              <a:gd name="connsiteX12" fmla="*/ 119492 w 234622"/>
              <a:gd name="connsiteY12" fmla="*/ 371893 h 455797"/>
              <a:gd name="connsiteX13" fmla="*/ 117484 w 234622"/>
              <a:gd name="connsiteY13" fmla="*/ 371893 h 455797"/>
              <a:gd name="connsiteX14" fmla="*/ 110562 w 234622"/>
              <a:gd name="connsiteY14" fmla="*/ 371201 h 455797"/>
              <a:gd name="connsiteX15" fmla="*/ 95954 w 234622"/>
              <a:gd name="connsiteY15" fmla="*/ 362617 h 455797"/>
              <a:gd name="connsiteX16" fmla="*/ 64179 w 234622"/>
              <a:gd name="connsiteY16" fmla="*/ 362617 h 455797"/>
              <a:gd name="connsiteX17" fmla="*/ 4 w 234622"/>
              <a:gd name="connsiteY17" fmla="*/ 297750 h 455797"/>
              <a:gd name="connsiteX18" fmla="*/ 4 w 234622"/>
              <a:gd name="connsiteY18" fmla="*/ 28453 h 455797"/>
              <a:gd name="connsiteX19" fmla="*/ 15228 w 234622"/>
              <a:gd name="connsiteY19" fmla="*/ 12530 h 455797"/>
              <a:gd name="connsiteX20" fmla="*/ 15234 w 234622"/>
              <a:gd name="connsiteY20" fmla="*/ 12530 h 455797"/>
              <a:gd name="connsiteX21" fmla="*/ 119492 w 234622"/>
              <a:gd name="connsiteY21" fmla="*/ 371893 h 455797"/>
              <a:gd name="connsiteX22" fmla="*/ 112569 w 234622"/>
              <a:gd name="connsiteY22" fmla="*/ 391069 h 455797"/>
              <a:gd name="connsiteX23" fmla="*/ 119492 w 234622"/>
              <a:gd name="connsiteY23" fmla="*/ 414884 h 455797"/>
              <a:gd name="connsiteX24" fmla="*/ 124130 w 234622"/>
              <a:gd name="connsiteY24" fmla="*/ 428106 h 455797"/>
              <a:gd name="connsiteX25" fmla="*/ 93670 w 234622"/>
              <a:gd name="connsiteY25" fmla="*/ 455798 h 455797"/>
              <a:gd name="connsiteX26" fmla="*/ 91039 w 234622"/>
              <a:gd name="connsiteY26" fmla="*/ 447837 h 455797"/>
              <a:gd name="connsiteX27" fmla="*/ 115546 w 234622"/>
              <a:gd name="connsiteY27" fmla="*/ 429976 h 455797"/>
              <a:gd name="connsiteX28" fmla="*/ 111600 w 234622"/>
              <a:gd name="connsiteY28" fmla="*/ 418068 h 455797"/>
              <a:gd name="connsiteX29" fmla="*/ 104262 w 234622"/>
              <a:gd name="connsiteY29" fmla="*/ 389616 h 455797"/>
              <a:gd name="connsiteX30" fmla="*/ 110284 w 234622"/>
              <a:gd name="connsiteY30" fmla="*/ 371063 h 455797"/>
              <a:gd name="connsiteX31" fmla="*/ 195573 w 234622"/>
              <a:gd name="connsiteY31" fmla="*/ 56767 h 455797"/>
              <a:gd name="connsiteX32" fmla="*/ 40779 w 234622"/>
              <a:gd name="connsiteY32" fmla="*/ 56767 h 455797"/>
              <a:gd name="connsiteX33" fmla="*/ 40779 w 234622"/>
              <a:gd name="connsiteY33" fmla="*/ 63690 h 455797"/>
              <a:gd name="connsiteX34" fmla="*/ 123507 w 234622"/>
              <a:gd name="connsiteY34" fmla="*/ 63690 h 455797"/>
              <a:gd name="connsiteX35" fmla="*/ 123507 w 234622"/>
              <a:gd name="connsiteY35" fmla="*/ 76289 h 455797"/>
              <a:gd name="connsiteX36" fmla="*/ 40779 w 234622"/>
              <a:gd name="connsiteY36" fmla="*/ 76289 h 455797"/>
              <a:gd name="connsiteX37" fmla="*/ 40779 w 234622"/>
              <a:gd name="connsiteY37" fmla="*/ 86881 h 455797"/>
              <a:gd name="connsiteX38" fmla="*/ 110008 w 234622"/>
              <a:gd name="connsiteY38" fmla="*/ 86881 h 455797"/>
              <a:gd name="connsiteX39" fmla="*/ 110008 w 234622"/>
              <a:gd name="connsiteY39" fmla="*/ 99065 h 455797"/>
              <a:gd name="connsiteX40" fmla="*/ 40779 w 234622"/>
              <a:gd name="connsiteY40" fmla="*/ 99065 h 455797"/>
              <a:gd name="connsiteX41" fmla="*/ 40779 w 234622"/>
              <a:gd name="connsiteY41" fmla="*/ 110280 h 455797"/>
              <a:gd name="connsiteX42" fmla="*/ 123507 w 234622"/>
              <a:gd name="connsiteY42" fmla="*/ 110280 h 455797"/>
              <a:gd name="connsiteX43" fmla="*/ 123507 w 234622"/>
              <a:gd name="connsiteY43" fmla="*/ 122880 h 455797"/>
              <a:gd name="connsiteX44" fmla="*/ 40779 w 234622"/>
              <a:gd name="connsiteY44" fmla="*/ 122880 h 455797"/>
              <a:gd name="connsiteX45" fmla="*/ 40779 w 234622"/>
              <a:gd name="connsiteY45" fmla="*/ 134095 h 455797"/>
              <a:gd name="connsiteX46" fmla="*/ 73178 w 234622"/>
              <a:gd name="connsiteY46" fmla="*/ 134095 h 455797"/>
              <a:gd name="connsiteX47" fmla="*/ 73178 w 234622"/>
              <a:gd name="connsiteY47" fmla="*/ 146071 h 455797"/>
              <a:gd name="connsiteX48" fmla="*/ 40779 w 234622"/>
              <a:gd name="connsiteY48" fmla="*/ 146071 h 455797"/>
              <a:gd name="connsiteX49" fmla="*/ 40779 w 234622"/>
              <a:gd name="connsiteY49" fmla="*/ 157286 h 455797"/>
              <a:gd name="connsiteX50" fmla="*/ 140052 w 234622"/>
              <a:gd name="connsiteY50" fmla="*/ 157286 h 455797"/>
              <a:gd name="connsiteX51" fmla="*/ 140052 w 234622"/>
              <a:gd name="connsiteY51" fmla="*/ 169816 h 455797"/>
              <a:gd name="connsiteX52" fmla="*/ 40779 w 234622"/>
              <a:gd name="connsiteY52" fmla="*/ 169816 h 455797"/>
              <a:gd name="connsiteX53" fmla="*/ 40779 w 234622"/>
              <a:gd name="connsiteY53" fmla="*/ 181101 h 455797"/>
              <a:gd name="connsiteX54" fmla="*/ 94362 w 234622"/>
              <a:gd name="connsiteY54" fmla="*/ 181101 h 455797"/>
              <a:gd name="connsiteX55" fmla="*/ 94362 w 234622"/>
              <a:gd name="connsiteY55" fmla="*/ 193700 h 455797"/>
              <a:gd name="connsiteX56" fmla="*/ 40779 w 234622"/>
              <a:gd name="connsiteY56" fmla="*/ 193700 h 455797"/>
              <a:gd name="connsiteX57" fmla="*/ 40779 w 234622"/>
              <a:gd name="connsiteY57" fmla="*/ 204915 h 455797"/>
              <a:gd name="connsiteX58" fmla="*/ 140052 w 234622"/>
              <a:gd name="connsiteY58" fmla="*/ 204915 h 455797"/>
              <a:gd name="connsiteX59" fmla="*/ 140052 w 234622"/>
              <a:gd name="connsiteY59" fmla="*/ 217515 h 455797"/>
              <a:gd name="connsiteX60" fmla="*/ 40779 w 234622"/>
              <a:gd name="connsiteY60" fmla="*/ 217515 h 455797"/>
              <a:gd name="connsiteX61" fmla="*/ 40779 w 234622"/>
              <a:gd name="connsiteY61" fmla="*/ 292904 h 455797"/>
              <a:gd name="connsiteX62" fmla="*/ 195573 w 234622"/>
              <a:gd name="connsiteY62" fmla="*/ 292904 h 455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234622" h="455797">
                <a:moveTo>
                  <a:pt x="14958" y="12530"/>
                </a:moveTo>
                <a:lnTo>
                  <a:pt x="93670" y="12530"/>
                </a:lnTo>
                <a:lnTo>
                  <a:pt x="93670" y="7961"/>
                </a:lnTo>
                <a:cubicBezTo>
                  <a:pt x="93746" y="3593"/>
                  <a:pt x="97263" y="76"/>
                  <a:pt x="101631" y="0"/>
                </a:cubicBezTo>
                <a:lnTo>
                  <a:pt x="132714" y="0"/>
                </a:lnTo>
                <a:cubicBezTo>
                  <a:pt x="137096" y="35"/>
                  <a:pt x="140641" y="3579"/>
                  <a:pt x="140676" y="7961"/>
                </a:cubicBezTo>
                <a:lnTo>
                  <a:pt x="140676" y="12530"/>
                </a:lnTo>
                <a:lnTo>
                  <a:pt x="219457" y="12530"/>
                </a:lnTo>
                <a:cubicBezTo>
                  <a:pt x="228035" y="12759"/>
                  <a:pt x="234812" y="19875"/>
                  <a:pt x="234618" y="28453"/>
                </a:cubicBezTo>
                <a:lnTo>
                  <a:pt x="234618" y="310350"/>
                </a:lnTo>
                <a:cubicBezTo>
                  <a:pt x="234660" y="338961"/>
                  <a:pt x="211655" y="362277"/>
                  <a:pt x="183043" y="362617"/>
                </a:cubicBezTo>
                <a:lnTo>
                  <a:pt x="138668" y="362617"/>
                </a:lnTo>
                <a:cubicBezTo>
                  <a:pt x="134051" y="368501"/>
                  <a:pt x="126975" y="371928"/>
                  <a:pt x="119492" y="371893"/>
                </a:cubicBezTo>
                <a:lnTo>
                  <a:pt x="117484" y="371893"/>
                </a:lnTo>
                <a:cubicBezTo>
                  <a:pt x="114854" y="371893"/>
                  <a:pt x="112223" y="371201"/>
                  <a:pt x="110562" y="371201"/>
                </a:cubicBezTo>
                <a:cubicBezTo>
                  <a:pt x="104649" y="370675"/>
                  <a:pt x="99291" y="367525"/>
                  <a:pt x="95954" y="362617"/>
                </a:cubicBezTo>
                <a:lnTo>
                  <a:pt x="64179" y="362617"/>
                </a:lnTo>
                <a:cubicBezTo>
                  <a:pt x="28623" y="362236"/>
                  <a:pt x="4" y="333306"/>
                  <a:pt x="4" y="297750"/>
                </a:cubicBezTo>
                <a:lnTo>
                  <a:pt x="4" y="28453"/>
                </a:lnTo>
                <a:cubicBezTo>
                  <a:pt x="-190" y="19855"/>
                  <a:pt x="6629" y="12724"/>
                  <a:pt x="15228" y="12530"/>
                </a:cubicBezTo>
                <a:cubicBezTo>
                  <a:pt x="15228" y="12530"/>
                  <a:pt x="15234" y="12530"/>
                  <a:pt x="15234" y="12530"/>
                </a:cubicBezTo>
                <a:close/>
                <a:moveTo>
                  <a:pt x="119492" y="371893"/>
                </a:moveTo>
                <a:cubicBezTo>
                  <a:pt x="115871" y="377736"/>
                  <a:pt x="113518" y="384264"/>
                  <a:pt x="112569" y="391069"/>
                </a:cubicBezTo>
                <a:cubicBezTo>
                  <a:pt x="111254" y="397023"/>
                  <a:pt x="115200" y="406300"/>
                  <a:pt x="119492" y="414884"/>
                </a:cubicBezTo>
                <a:cubicBezTo>
                  <a:pt x="121499" y="419522"/>
                  <a:pt x="122815" y="424161"/>
                  <a:pt x="124130" y="428106"/>
                </a:cubicBezTo>
                <a:cubicBezTo>
                  <a:pt x="128145" y="443337"/>
                  <a:pt x="93670" y="455798"/>
                  <a:pt x="93670" y="455798"/>
                </a:cubicBezTo>
                <a:cubicBezTo>
                  <a:pt x="89031" y="454482"/>
                  <a:pt x="88408" y="451852"/>
                  <a:pt x="91039" y="447837"/>
                </a:cubicBezTo>
                <a:cubicBezTo>
                  <a:pt x="91039" y="447837"/>
                  <a:pt x="118176" y="437937"/>
                  <a:pt x="115546" y="429976"/>
                </a:cubicBezTo>
                <a:cubicBezTo>
                  <a:pt x="114604" y="425891"/>
                  <a:pt x="113282" y="421904"/>
                  <a:pt x="111600" y="418068"/>
                </a:cubicBezTo>
                <a:cubicBezTo>
                  <a:pt x="107584" y="408792"/>
                  <a:pt x="102946" y="397300"/>
                  <a:pt x="104262" y="389616"/>
                </a:cubicBezTo>
                <a:cubicBezTo>
                  <a:pt x="105556" y="383226"/>
                  <a:pt x="107578" y="376995"/>
                  <a:pt x="110284" y="371063"/>
                </a:cubicBezTo>
                <a:moveTo>
                  <a:pt x="195573" y="56767"/>
                </a:moveTo>
                <a:lnTo>
                  <a:pt x="40779" y="56767"/>
                </a:lnTo>
                <a:lnTo>
                  <a:pt x="40779" y="63690"/>
                </a:lnTo>
                <a:lnTo>
                  <a:pt x="123507" y="63690"/>
                </a:lnTo>
                <a:lnTo>
                  <a:pt x="123507" y="76289"/>
                </a:lnTo>
                <a:lnTo>
                  <a:pt x="40779" y="76289"/>
                </a:lnTo>
                <a:lnTo>
                  <a:pt x="40779" y="86881"/>
                </a:lnTo>
                <a:lnTo>
                  <a:pt x="110008" y="86881"/>
                </a:lnTo>
                <a:lnTo>
                  <a:pt x="110008" y="99065"/>
                </a:lnTo>
                <a:lnTo>
                  <a:pt x="40779" y="99065"/>
                </a:lnTo>
                <a:lnTo>
                  <a:pt x="40779" y="110280"/>
                </a:lnTo>
                <a:lnTo>
                  <a:pt x="123507" y="110280"/>
                </a:lnTo>
                <a:lnTo>
                  <a:pt x="123507" y="122880"/>
                </a:lnTo>
                <a:lnTo>
                  <a:pt x="40779" y="122880"/>
                </a:lnTo>
                <a:lnTo>
                  <a:pt x="40779" y="134095"/>
                </a:lnTo>
                <a:lnTo>
                  <a:pt x="73178" y="134095"/>
                </a:lnTo>
                <a:lnTo>
                  <a:pt x="73178" y="146071"/>
                </a:lnTo>
                <a:lnTo>
                  <a:pt x="40779" y="146071"/>
                </a:lnTo>
                <a:lnTo>
                  <a:pt x="40779" y="157286"/>
                </a:lnTo>
                <a:lnTo>
                  <a:pt x="140052" y="157286"/>
                </a:lnTo>
                <a:lnTo>
                  <a:pt x="140052" y="169816"/>
                </a:lnTo>
                <a:lnTo>
                  <a:pt x="40779" y="169816"/>
                </a:lnTo>
                <a:lnTo>
                  <a:pt x="40779" y="181101"/>
                </a:lnTo>
                <a:lnTo>
                  <a:pt x="94362" y="181101"/>
                </a:lnTo>
                <a:lnTo>
                  <a:pt x="94362" y="193700"/>
                </a:lnTo>
                <a:lnTo>
                  <a:pt x="40779" y="193700"/>
                </a:lnTo>
                <a:lnTo>
                  <a:pt x="40779" y="204915"/>
                </a:lnTo>
                <a:lnTo>
                  <a:pt x="140052" y="204915"/>
                </a:lnTo>
                <a:lnTo>
                  <a:pt x="140052" y="217515"/>
                </a:lnTo>
                <a:lnTo>
                  <a:pt x="40779" y="217515"/>
                </a:lnTo>
                <a:lnTo>
                  <a:pt x="40779" y="292904"/>
                </a:lnTo>
                <a:lnTo>
                  <a:pt x="195573" y="292904"/>
                </a:ln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777EBA2F-AF7E-63C9-D4F0-3E742ADF8762}"/>
              </a:ext>
            </a:extLst>
          </p:cNvPr>
          <p:cNvSpPr/>
          <p:nvPr/>
        </p:nvSpPr>
        <p:spPr>
          <a:xfrm>
            <a:off x="11134196" y="2241925"/>
            <a:ext cx="154793" cy="236206"/>
          </a:xfrm>
          <a:custGeom>
            <a:avLst/>
            <a:gdLst>
              <a:gd name="connsiteX0" fmla="*/ 0 w 154793"/>
              <a:gd name="connsiteY0" fmla="*/ 89304 h 236206"/>
              <a:gd name="connsiteX1" fmla="*/ 0 w 154793"/>
              <a:gd name="connsiteY1" fmla="*/ 100588 h 236206"/>
              <a:gd name="connsiteX2" fmla="*/ 99273 w 154793"/>
              <a:gd name="connsiteY2" fmla="*/ 100588 h 236206"/>
              <a:gd name="connsiteX3" fmla="*/ 99273 w 154793"/>
              <a:gd name="connsiteY3" fmla="*/ 113119 h 236206"/>
              <a:gd name="connsiteX4" fmla="*/ 0 w 154793"/>
              <a:gd name="connsiteY4" fmla="*/ 113119 h 236206"/>
              <a:gd name="connsiteX5" fmla="*/ 0 w 154793"/>
              <a:gd name="connsiteY5" fmla="*/ 124403 h 236206"/>
              <a:gd name="connsiteX6" fmla="*/ 53582 w 154793"/>
              <a:gd name="connsiteY6" fmla="*/ 124403 h 236206"/>
              <a:gd name="connsiteX7" fmla="*/ 53582 w 154793"/>
              <a:gd name="connsiteY7" fmla="*/ 137002 h 236206"/>
              <a:gd name="connsiteX8" fmla="*/ 0 w 154793"/>
              <a:gd name="connsiteY8" fmla="*/ 137002 h 236206"/>
              <a:gd name="connsiteX9" fmla="*/ 0 w 154793"/>
              <a:gd name="connsiteY9" fmla="*/ 148217 h 236206"/>
              <a:gd name="connsiteX10" fmla="*/ 99273 w 154793"/>
              <a:gd name="connsiteY10" fmla="*/ 148217 h 236206"/>
              <a:gd name="connsiteX11" fmla="*/ 99273 w 154793"/>
              <a:gd name="connsiteY11" fmla="*/ 160817 h 236206"/>
              <a:gd name="connsiteX12" fmla="*/ 0 w 154793"/>
              <a:gd name="connsiteY12" fmla="*/ 160817 h 236206"/>
              <a:gd name="connsiteX13" fmla="*/ 0 w 154793"/>
              <a:gd name="connsiteY13" fmla="*/ 236206 h 236206"/>
              <a:gd name="connsiteX14" fmla="*/ 154794 w 154793"/>
              <a:gd name="connsiteY14" fmla="*/ 236206 h 236206"/>
              <a:gd name="connsiteX15" fmla="*/ 154794 w 154793"/>
              <a:gd name="connsiteY15" fmla="*/ 0 h 236206"/>
              <a:gd name="connsiteX16" fmla="*/ 0 w 154793"/>
              <a:gd name="connsiteY16" fmla="*/ 0 h 236206"/>
              <a:gd name="connsiteX17" fmla="*/ 0 w 154793"/>
              <a:gd name="connsiteY17" fmla="*/ 6646 h 236206"/>
              <a:gd name="connsiteX18" fmla="*/ 82728 w 154793"/>
              <a:gd name="connsiteY18" fmla="*/ 6646 h 236206"/>
              <a:gd name="connsiteX19" fmla="*/ 82728 w 154793"/>
              <a:gd name="connsiteY19" fmla="*/ 19176 h 236206"/>
              <a:gd name="connsiteX20" fmla="*/ 0 w 154793"/>
              <a:gd name="connsiteY20" fmla="*/ 19176 h 236206"/>
              <a:gd name="connsiteX21" fmla="*/ 0 w 154793"/>
              <a:gd name="connsiteY21" fmla="*/ 29768 h 236206"/>
              <a:gd name="connsiteX22" fmla="*/ 69505 w 154793"/>
              <a:gd name="connsiteY22" fmla="*/ 29768 h 236206"/>
              <a:gd name="connsiteX23" fmla="*/ 69505 w 154793"/>
              <a:gd name="connsiteY23" fmla="*/ 42368 h 236206"/>
              <a:gd name="connsiteX24" fmla="*/ 0 w 154793"/>
              <a:gd name="connsiteY24" fmla="*/ 42368 h 236206"/>
              <a:gd name="connsiteX25" fmla="*/ 0 w 154793"/>
              <a:gd name="connsiteY25" fmla="*/ 53582 h 236206"/>
              <a:gd name="connsiteX26" fmla="*/ 82728 w 154793"/>
              <a:gd name="connsiteY26" fmla="*/ 53582 h 236206"/>
              <a:gd name="connsiteX27" fmla="*/ 82728 w 154793"/>
              <a:gd name="connsiteY27" fmla="*/ 66182 h 236206"/>
              <a:gd name="connsiteX28" fmla="*/ 0 w 154793"/>
              <a:gd name="connsiteY28" fmla="*/ 66182 h 236206"/>
              <a:gd name="connsiteX29" fmla="*/ 0 w 154793"/>
              <a:gd name="connsiteY29" fmla="*/ 77397 h 236206"/>
              <a:gd name="connsiteX30" fmla="*/ 32399 w 154793"/>
              <a:gd name="connsiteY30" fmla="*/ 77397 h 236206"/>
              <a:gd name="connsiteX31" fmla="*/ 32399 w 154793"/>
              <a:gd name="connsiteY31" fmla="*/ 89304 h 236206"/>
              <a:gd name="connsiteX32" fmla="*/ 0 w 154793"/>
              <a:gd name="connsiteY32" fmla="*/ 89304 h 236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54793" h="236206">
                <a:moveTo>
                  <a:pt x="0" y="89304"/>
                </a:moveTo>
                <a:lnTo>
                  <a:pt x="0" y="100588"/>
                </a:lnTo>
                <a:lnTo>
                  <a:pt x="99273" y="100588"/>
                </a:lnTo>
                <a:lnTo>
                  <a:pt x="99273" y="113119"/>
                </a:lnTo>
                <a:lnTo>
                  <a:pt x="0" y="113119"/>
                </a:lnTo>
                <a:lnTo>
                  <a:pt x="0" y="124403"/>
                </a:lnTo>
                <a:lnTo>
                  <a:pt x="53582" y="124403"/>
                </a:lnTo>
                <a:lnTo>
                  <a:pt x="53582" y="137002"/>
                </a:lnTo>
                <a:lnTo>
                  <a:pt x="0" y="137002"/>
                </a:lnTo>
                <a:lnTo>
                  <a:pt x="0" y="148217"/>
                </a:lnTo>
                <a:lnTo>
                  <a:pt x="99273" y="148217"/>
                </a:lnTo>
                <a:lnTo>
                  <a:pt x="99273" y="160817"/>
                </a:lnTo>
                <a:lnTo>
                  <a:pt x="0" y="160817"/>
                </a:lnTo>
                <a:lnTo>
                  <a:pt x="0" y="236206"/>
                </a:lnTo>
                <a:lnTo>
                  <a:pt x="154794" y="236206"/>
                </a:lnTo>
                <a:lnTo>
                  <a:pt x="154794" y="0"/>
                </a:lnTo>
                <a:lnTo>
                  <a:pt x="0" y="0"/>
                </a:lnTo>
                <a:lnTo>
                  <a:pt x="0" y="6646"/>
                </a:lnTo>
                <a:lnTo>
                  <a:pt x="82728" y="6646"/>
                </a:lnTo>
                <a:lnTo>
                  <a:pt x="82728" y="19176"/>
                </a:lnTo>
                <a:lnTo>
                  <a:pt x="0" y="19176"/>
                </a:lnTo>
                <a:lnTo>
                  <a:pt x="0" y="29768"/>
                </a:lnTo>
                <a:lnTo>
                  <a:pt x="69505" y="29768"/>
                </a:lnTo>
                <a:lnTo>
                  <a:pt x="69505" y="42368"/>
                </a:lnTo>
                <a:lnTo>
                  <a:pt x="0" y="42368"/>
                </a:lnTo>
                <a:lnTo>
                  <a:pt x="0" y="53582"/>
                </a:lnTo>
                <a:lnTo>
                  <a:pt x="82728" y="53582"/>
                </a:lnTo>
                <a:lnTo>
                  <a:pt x="82728" y="66182"/>
                </a:lnTo>
                <a:lnTo>
                  <a:pt x="0" y="66182"/>
                </a:lnTo>
                <a:lnTo>
                  <a:pt x="0" y="77397"/>
                </a:lnTo>
                <a:lnTo>
                  <a:pt x="32399" y="77397"/>
                </a:lnTo>
                <a:lnTo>
                  <a:pt x="32399" y="89304"/>
                </a:lnTo>
                <a:lnTo>
                  <a:pt x="0" y="89304"/>
                </a:ln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3A9B4FE3-EF8C-E08D-7D2B-17A732B94DC8}"/>
              </a:ext>
            </a:extLst>
          </p:cNvPr>
          <p:cNvSpPr/>
          <p:nvPr/>
        </p:nvSpPr>
        <p:spPr>
          <a:xfrm>
            <a:off x="8607391" y="4611464"/>
            <a:ext cx="530861" cy="299427"/>
          </a:xfrm>
          <a:custGeom>
            <a:avLst/>
            <a:gdLst>
              <a:gd name="connsiteX0" fmla="*/ 271630 w 530861"/>
              <a:gd name="connsiteY0" fmla="*/ 228383 h 299427"/>
              <a:gd name="connsiteX1" fmla="*/ 284922 w 530861"/>
              <a:gd name="connsiteY1" fmla="*/ 211146 h 299427"/>
              <a:gd name="connsiteX2" fmla="*/ 255085 w 530861"/>
              <a:gd name="connsiteY2" fmla="*/ 260782 h 299427"/>
              <a:gd name="connsiteX3" fmla="*/ 249131 w 530861"/>
              <a:gd name="connsiteY3" fmla="*/ 255521 h 299427"/>
              <a:gd name="connsiteX4" fmla="*/ 231963 w 530861"/>
              <a:gd name="connsiteY4" fmla="*/ 277328 h 299427"/>
              <a:gd name="connsiteX5" fmla="*/ 204825 w 530861"/>
              <a:gd name="connsiteY5" fmla="*/ 291935 h 299427"/>
              <a:gd name="connsiteX6" fmla="*/ 175057 w 530861"/>
              <a:gd name="connsiteY6" fmla="*/ 283281 h 299427"/>
              <a:gd name="connsiteX7" fmla="*/ 173050 w 530861"/>
              <a:gd name="connsiteY7" fmla="*/ 281966 h 299427"/>
              <a:gd name="connsiteX8" fmla="*/ 169727 w 530861"/>
              <a:gd name="connsiteY8" fmla="*/ 285289 h 299427"/>
              <a:gd name="connsiteX9" fmla="*/ 132690 w 530861"/>
              <a:gd name="connsiteY9" fmla="*/ 297819 h 299427"/>
              <a:gd name="connsiteX10" fmla="*/ 96968 w 530861"/>
              <a:gd name="connsiteY10" fmla="*/ 280650 h 299427"/>
              <a:gd name="connsiteX11" fmla="*/ 84368 w 530861"/>
              <a:gd name="connsiteY11" fmla="*/ 242921 h 299427"/>
              <a:gd name="connsiteX12" fmla="*/ 92953 w 530861"/>
              <a:gd name="connsiteY12" fmla="*/ 217792 h 299427"/>
              <a:gd name="connsiteX13" fmla="*/ 14863 w 530861"/>
              <a:gd name="connsiteY13" fmla="*/ 154932 h 299427"/>
              <a:gd name="connsiteX14" fmla="*/ 325 w 530861"/>
              <a:gd name="connsiteY14" fmla="*/ 127241 h 299427"/>
              <a:gd name="connsiteX15" fmla="*/ 8910 w 530861"/>
              <a:gd name="connsiteY15" fmla="*/ 97473 h 299427"/>
              <a:gd name="connsiteX16" fmla="*/ 75092 w 530861"/>
              <a:gd name="connsiteY16" fmla="*/ 15438 h 299427"/>
              <a:gd name="connsiteX17" fmla="*/ 102229 w 530861"/>
              <a:gd name="connsiteY17" fmla="*/ 208 h 299427"/>
              <a:gd name="connsiteX18" fmla="*/ 132690 w 530861"/>
              <a:gd name="connsiteY18" fmla="*/ 8792 h 299427"/>
              <a:gd name="connsiteX19" fmla="*/ 291914 w 530861"/>
              <a:gd name="connsiteY19" fmla="*/ 137833 h 299427"/>
              <a:gd name="connsiteX20" fmla="*/ 306521 w 530861"/>
              <a:gd name="connsiteY20" fmla="*/ 164971 h 299427"/>
              <a:gd name="connsiteX21" fmla="*/ 297937 w 530861"/>
              <a:gd name="connsiteY21" fmla="*/ 194739 h 299427"/>
              <a:gd name="connsiteX22" fmla="*/ 284091 w 530861"/>
              <a:gd name="connsiteY22" fmla="*/ 211976 h 299427"/>
              <a:gd name="connsiteX23" fmla="*/ 270869 w 530861"/>
              <a:gd name="connsiteY23" fmla="*/ 228522 h 299427"/>
              <a:gd name="connsiteX24" fmla="*/ 271492 w 530861"/>
              <a:gd name="connsiteY24" fmla="*/ 228522 h 299427"/>
              <a:gd name="connsiteX25" fmla="*/ 276822 w 530861"/>
              <a:gd name="connsiteY25" fmla="*/ 233160 h 299427"/>
              <a:gd name="connsiteX26" fmla="*/ 284784 w 530861"/>
              <a:gd name="connsiteY26" fmla="*/ 239114 h 299427"/>
              <a:gd name="connsiteX27" fmla="*/ 277584 w 530861"/>
              <a:gd name="connsiteY27" fmla="*/ 247906 h 299427"/>
              <a:gd name="connsiteX28" fmla="*/ 355673 w 530861"/>
              <a:gd name="connsiteY28" fmla="*/ 284320 h 299427"/>
              <a:gd name="connsiteX29" fmla="*/ 427186 w 530861"/>
              <a:gd name="connsiteY29" fmla="*/ 210869 h 299427"/>
              <a:gd name="connsiteX30" fmla="*/ 424486 w 530861"/>
              <a:gd name="connsiteY30" fmla="*/ 210176 h 299427"/>
              <a:gd name="connsiteX31" fmla="*/ 423171 w 530861"/>
              <a:gd name="connsiteY31" fmla="*/ 208169 h 299427"/>
              <a:gd name="connsiteX32" fmla="*/ 423794 w 530861"/>
              <a:gd name="connsiteY32" fmla="*/ 205538 h 299427"/>
              <a:gd name="connsiteX33" fmla="*/ 429124 w 530861"/>
              <a:gd name="connsiteY33" fmla="*/ 195639 h 299427"/>
              <a:gd name="connsiteX34" fmla="*/ 440408 w 530861"/>
              <a:gd name="connsiteY34" fmla="*/ 122187 h 299427"/>
              <a:gd name="connsiteX35" fmla="*/ 513167 w 530861"/>
              <a:gd name="connsiteY35" fmla="*/ 143371 h 299427"/>
              <a:gd name="connsiteX36" fmla="*/ 452939 w 530861"/>
              <a:gd name="connsiteY36" fmla="*/ 201592 h 299427"/>
              <a:gd name="connsiteX37" fmla="*/ 446985 w 530861"/>
              <a:gd name="connsiteY37" fmla="*/ 212807 h 299427"/>
              <a:gd name="connsiteX38" fmla="*/ 444355 w 530861"/>
              <a:gd name="connsiteY38" fmla="*/ 214814 h 299427"/>
              <a:gd name="connsiteX39" fmla="*/ 441724 w 530861"/>
              <a:gd name="connsiteY39" fmla="*/ 215507 h 299427"/>
              <a:gd name="connsiteX40" fmla="*/ 437085 w 530861"/>
              <a:gd name="connsiteY40" fmla="*/ 213500 h 299427"/>
              <a:gd name="connsiteX41" fmla="*/ 354358 w 530861"/>
              <a:gd name="connsiteY41" fmla="*/ 296573 h 299427"/>
              <a:gd name="connsiteX42" fmla="*/ 269000 w 530861"/>
              <a:gd name="connsiteY42" fmla="*/ 258844 h 299427"/>
              <a:gd name="connsiteX43" fmla="*/ 262077 w 530861"/>
              <a:gd name="connsiteY43" fmla="*/ 266805 h 299427"/>
              <a:gd name="connsiteX44" fmla="*/ 111506 w 530861"/>
              <a:gd name="connsiteY44" fmla="*/ 219245 h 299427"/>
              <a:gd name="connsiteX45" fmla="*/ 138020 w 530861"/>
              <a:gd name="connsiteY45" fmla="*/ 209969 h 299427"/>
              <a:gd name="connsiteX46" fmla="*/ 163081 w 530861"/>
              <a:gd name="connsiteY46" fmla="*/ 222568 h 299427"/>
              <a:gd name="connsiteX47" fmla="*/ 172357 w 530861"/>
              <a:gd name="connsiteY47" fmla="*/ 249013 h 299427"/>
              <a:gd name="connsiteX48" fmla="*/ 133777 w 530861"/>
              <a:gd name="connsiteY48" fmla="*/ 282831 h 299427"/>
              <a:gd name="connsiteX49" fmla="*/ 133313 w 530861"/>
              <a:gd name="connsiteY49" fmla="*/ 282796 h 299427"/>
              <a:gd name="connsiteX50" fmla="*/ 108183 w 530861"/>
              <a:gd name="connsiteY50" fmla="*/ 270889 h 299427"/>
              <a:gd name="connsiteX51" fmla="*/ 99599 w 530861"/>
              <a:gd name="connsiteY51" fmla="*/ 244375 h 299427"/>
              <a:gd name="connsiteX52" fmla="*/ 111506 w 530861"/>
              <a:gd name="connsiteY52" fmla="*/ 219245 h 299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530861" h="299427">
                <a:moveTo>
                  <a:pt x="271630" y="228383"/>
                </a:moveTo>
                <a:lnTo>
                  <a:pt x="284922" y="211146"/>
                </a:lnTo>
                <a:moveTo>
                  <a:pt x="255085" y="260782"/>
                </a:moveTo>
                <a:lnTo>
                  <a:pt x="249131" y="255521"/>
                </a:lnTo>
                <a:lnTo>
                  <a:pt x="231963" y="277328"/>
                </a:lnTo>
                <a:cubicBezTo>
                  <a:pt x="225026" y="285372"/>
                  <a:pt x="215362" y="290571"/>
                  <a:pt x="204825" y="291935"/>
                </a:cubicBezTo>
                <a:cubicBezTo>
                  <a:pt x="194150" y="293105"/>
                  <a:pt x="183441" y="289989"/>
                  <a:pt x="175057" y="283281"/>
                </a:cubicBezTo>
                <a:lnTo>
                  <a:pt x="173050" y="281966"/>
                </a:lnTo>
                <a:lnTo>
                  <a:pt x="169727" y="285289"/>
                </a:lnTo>
                <a:cubicBezTo>
                  <a:pt x="159453" y="294081"/>
                  <a:pt x="146189" y="298567"/>
                  <a:pt x="132690" y="297819"/>
                </a:cubicBezTo>
                <a:cubicBezTo>
                  <a:pt x="119114" y="296559"/>
                  <a:pt x="106438" y="290467"/>
                  <a:pt x="96968" y="280650"/>
                </a:cubicBezTo>
                <a:cubicBezTo>
                  <a:pt x="88024" y="270190"/>
                  <a:pt x="83503" y="256656"/>
                  <a:pt x="84368" y="242921"/>
                </a:cubicBezTo>
                <a:cubicBezTo>
                  <a:pt x="85109" y="233963"/>
                  <a:pt x="88058" y="225330"/>
                  <a:pt x="92953" y="217792"/>
                </a:cubicBezTo>
                <a:lnTo>
                  <a:pt x="14863" y="154932"/>
                </a:lnTo>
                <a:cubicBezTo>
                  <a:pt x="6466" y="148051"/>
                  <a:pt x="1219" y="138061"/>
                  <a:pt x="325" y="127241"/>
                </a:cubicBezTo>
                <a:cubicBezTo>
                  <a:pt x="-1066" y="116559"/>
                  <a:pt x="2042" y="105773"/>
                  <a:pt x="8910" y="97473"/>
                </a:cubicBezTo>
                <a:lnTo>
                  <a:pt x="75092" y="15438"/>
                </a:lnTo>
                <a:cubicBezTo>
                  <a:pt x="81765" y="6964"/>
                  <a:pt x="91527" y="1488"/>
                  <a:pt x="102229" y="208"/>
                </a:cubicBezTo>
                <a:cubicBezTo>
                  <a:pt x="113098" y="-858"/>
                  <a:pt x="123974" y="2208"/>
                  <a:pt x="132690" y="8792"/>
                </a:cubicBezTo>
                <a:lnTo>
                  <a:pt x="291914" y="137833"/>
                </a:lnTo>
                <a:cubicBezTo>
                  <a:pt x="300464" y="144354"/>
                  <a:pt x="305787" y="154240"/>
                  <a:pt x="306521" y="164971"/>
                </a:cubicBezTo>
                <a:cubicBezTo>
                  <a:pt x="307906" y="175652"/>
                  <a:pt x="304798" y="186431"/>
                  <a:pt x="297937" y="194739"/>
                </a:cubicBezTo>
                <a:lnTo>
                  <a:pt x="284091" y="211976"/>
                </a:lnTo>
                <a:lnTo>
                  <a:pt x="270869" y="228522"/>
                </a:lnTo>
                <a:lnTo>
                  <a:pt x="271492" y="228522"/>
                </a:lnTo>
                <a:lnTo>
                  <a:pt x="276822" y="233160"/>
                </a:lnTo>
                <a:lnTo>
                  <a:pt x="284784" y="239114"/>
                </a:lnTo>
                <a:lnTo>
                  <a:pt x="277584" y="247906"/>
                </a:lnTo>
                <a:cubicBezTo>
                  <a:pt x="305275" y="282520"/>
                  <a:pt x="331236" y="292281"/>
                  <a:pt x="355673" y="284320"/>
                </a:cubicBezTo>
                <a:cubicBezTo>
                  <a:pt x="377480" y="271720"/>
                  <a:pt x="400048" y="249706"/>
                  <a:pt x="427186" y="210869"/>
                </a:cubicBezTo>
                <a:lnTo>
                  <a:pt x="424486" y="210176"/>
                </a:lnTo>
                <a:cubicBezTo>
                  <a:pt x="423794" y="210176"/>
                  <a:pt x="423171" y="208861"/>
                  <a:pt x="423171" y="208169"/>
                </a:cubicBezTo>
                <a:cubicBezTo>
                  <a:pt x="423171" y="207476"/>
                  <a:pt x="423171" y="206230"/>
                  <a:pt x="423794" y="205538"/>
                </a:cubicBezTo>
                <a:lnTo>
                  <a:pt x="429124" y="195639"/>
                </a:lnTo>
                <a:cubicBezTo>
                  <a:pt x="419225" y="182416"/>
                  <a:pt x="423171" y="153271"/>
                  <a:pt x="440408" y="122187"/>
                </a:cubicBezTo>
                <a:cubicBezTo>
                  <a:pt x="491360" y="30183"/>
                  <a:pt x="565019" y="50744"/>
                  <a:pt x="513167" y="143371"/>
                </a:cubicBezTo>
                <a:cubicBezTo>
                  <a:pt x="495929" y="173832"/>
                  <a:pt x="472184" y="196331"/>
                  <a:pt x="452939" y="201592"/>
                </a:cubicBezTo>
                <a:lnTo>
                  <a:pt x="446985" y="212807"/>
                </a:lnTo>
                <a:cubicBezTo>
                  <a:pt x="446244" y="213638"/>
                  <a:pt x="445351" y="214323"/>
                  <a:pt x="444355" y="214814"/>
                </a:cubicBezTo>
                <a:cubicBezTo>
                  <a:pt x="443593" y="215368"/>
                  <a:pt x="442658" y="215618"/>
                  <a:pt x="441724" y="215507"/>
                </a:cubicBezTo>
                <a:lnTo>
                  <a:pt x="437085" y="213500"/>
                </a:lnTo>
                <a:cubicBezTo>
                  <a:pt x="410571" y="257182"/>
                  <a:pt x="383503" y="287573"/>
                  <a:pt x="354358" y="296573"/>
                </a:cubicBezTo>
                <a:cubicBezTo>
                  <a:pt x="326667" y="305227"/>
                  <a:pt x="298145" y="294635"/>
                  <a:pt x="269000" y="258844"/>
                </a:cubicBezTo>
                <a:lnTo>
                  <a:pt x="262077" y="266805"/>
                </a:lnTo>
                <a:close/>
                <a:moveTo>
                  <a:pt x="111506" y="219245"/>
                </a:moveTo>
                <a:cubicBezTo>
                  <a:pt x="118685" y="212627"/>
                  <a:pt x="128280" y="209270"/>
                  <a:pt x="138020" y="209969"/>
                </a:cubicBezTo>
                <a:cubicBezTo>
                  <a:pt x="147774" y="210446"/>
                  <a:pt x="156878" y="215022"/>
                  <a:pt x="163081" y="222568"/>
                </a:cubicBezTo>
                <a:cubicBezTo>
                  <a:pt x="169817" y="229650"/>
                  <a:pt x="173195" y="239280"/>
                  <a:pt x="172357" y="249013"/>
                </a:cubicBezTo>
                <a:cubicBezTo>
                  <a:pt x="171042" y="269006"/>
                  <a:pt x="153770" y="284146"/>
                  <a:pt x="133777" y="282831"/>
                </a:cubicBezTo>
                <a:cubicBezTo>
                  <a:pt x="133624" y="282818"/>
                  <a:pt x="133465" y="282810"/>
                  <a:pt x="133313" y="282796"/>
                </a:cubicBezTo>
                <a:cubicBezTo>
                  <a:pt x="123773" y="281986"/>
                  <a:pt x="114850" y="277764"/>
                  <a:pt x="108183" y="270889"/>
                </a:cubicBezTo>
                <a:cubicBezTo>
                  <a:pt x="102022" y="263482"/>
                  <a:pt x="98948" y="253991"/>
                  <a:pt x="99599" y="244375"/>
                </a:cubicBezTo>
                <a:cubicBezTo>
                  <a:pt x="100069" y="234752"/>
                  <a:pt x="104355" y="225704"/>
                  <a:pt x="111506" y="219245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F04A5B37-3848-AFBE-ACF1-27377C905D85}"/>
              </a:ext>
            </a:extLst>
          </p:cNvPr>
          <p:cNvSpPr/>
          <p:nvPr/>
        </p:nvSpPr>
        <p:spPr>
          <a:xfrm>
            <a:off x="8714189" y="4846484"/>
            <a:ext cx="41709" cy="27769"/>
          </a:xfrm>
          <a:custGeom>
            <a:avLst/>
            <a:gdLst>
              <a:gd name="connsiteX0" fmla="*/ 26514 w 41709"/>
              <a:gd name="connsiteY0" fmla="*/ 1324 h 27769"/>
              <a:gd name="connsiteX1" fmla="*/ 21876 w 41709"/>
              <a:gd name="connsiteY1" fmla="*/ 10531 h 27769"/>
              <a:gd name="connsiteX2" fmla="*/ 0 w 41709"/>
              <a:gd name="connsiteY2" fmla="*/ 27769 h 27769"/>
              <a:gd name="connsiteX3" fmla="*/ 26445 w 41709"/>
              <a:gd name="connsiteY3" fmla="*/ 18493 h 27769"/>
              <a:gd name="connsiteX4" fmla="*/ 37037 w 41709"/>
              <a:gd name="connsiteY4" fmla="*/ 19185 h 27769"/>
              <a:gd name="connsiteX5" fmla="*/ 40360 w 41709"/>
              <a:gd name="connsiteY5" fmla="*/ 5339 h 27769"/>
              <a:gd name="connsiteX6" fmla="*/ 27013 w 41709"/>
              <a:gd name="connsiteY6" fmla="*/ 1116 h 27769"/>
              <a:gd name="connsiteX7" fmla="*/ 26514 w 41709"/>
              <a:gd name="connsiteY7" fmla="*/ 1394 h 27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709" h="27769">
                <a:moveTo>
                  <a:pt x="26514" y="1324"/>
                </a:moveTo>
                <a:cubicBezTo>
                  <a:pt x="23171" y="3103"/>
                  <a:pt x="21315" y="6793"/>
                  <a:pt x="21876" y="10531"/>
                </a:cubicBezTo>
                <a:lnTo>
                  <a:pt x="0" y="27769"/>
                </a:lnTo>
                <a:lnTo>
                  <a:pt x="26445" y="18493"/>
                </a:lnTo>
                <a:cubicBezTo>
                  <a:pt x="29657" y="20417"/>
                  <a:pt x="33603" y="20673"/>
                  <a:pt x="37037" y="19185"/>
                </a:cubicBezTo>
                <a:cubicBezTo>
                  <a:pt x="41599" y="16153"/>
                  <a:pt x="43053" y="10109"/>
                  <a:pt x="40360" y="5339"/>
                </a:cubicBezTo>
                <a:cubicBezTo>
                  <a:pt x="37840" y="486"/>
                  <a:pt x="31866" y="-1404"/>
                  <a:pt x="27013" y="1116"/>
                </a:cubicBezTo>
                <a:cubicBezTo>
                  <a:pt x="26847" y="1206"/>
                  <a:pt x="26681" y="1296"/>
                  <a:pt x="26514" y="1394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33C78CE8-7720-446D-559B-2A455BE90410}"/>
              </a:ext>
            </a:extLst>
          </p:cNvPr>
          <p:cNvSpPr/>
          <p:nvPr/>
        </p:nvSpPr>
        <p:spPr>
          <a:xfrm>
            <a:off x="10130480" y="4625794"/>
            <a:ext cx="602805" cy="300326"/>
          </a:xfrm>
          <a:custGeom>
            <a:avLst/>
            <a:gdLst>
              <a:gd name="connsiteX0" fmla="*/ 301604 w 602805"/>
              <a:gd name="connsiteY0" fmla="*/ 185600 h 300326"/>
              <a:gd name="connsiteX1" fmla="*/ 307558 w 602805"/>
              <a:gd name="connsiteY1" fmla="*/ 189547 h 300326"/>
              <a:gd name="connsiteX2" fmla="*/ 307558 w 602805"/>
              <a:gd name="connsiteY2" fmla="*/ 202769 h 300326"/>
              <a:gd name="connsiteX3" fmla="*/ 367094 w 602805"/>
              <a:gd name="connsiteY3" fmla="*/ 271997 h 300326"/>
              <a:gd name="connsiteX4" fmla="*/ 441424 w 602805"/>
              <a:gd name="connsiteY4" fmla="*/ 278380 h 300326"/>
              <a:gd name="connsiteX5" fmla="*/ 441929 w 602805"/>
              <a:gd name="connsiteY5" fmla="*/ 277951 h 300326"/>
              <a:gd name="connsiteX6" fmla="*/ 447883 w 602805"/>
              <a:gd name="connsiteY6" fmla="*/ 203184 h 300326"/>
              <a:gd name="connsiteX7" fmla="*/ 435907 w 602805"/>
              <a:gd name="connsiteY7" fmla="*/ 189962 h 300326"/>
              <a:gd name="connsiteX8" fmla="*/ 416800 w 602805"/>
              <a:gd name="connsiteY8" fmla="*/ 193908 h 300326"/>
              <a:gd name="connsiteX9" fmla="*/ 394232 w 602805"/>
              <a:gd name="connsiteY9" fmla="*/ 182693 h 300326"/>
              <a:gd name="connsiteX10" fmla="*/ 387309 w 602805"/>
              <a:gd name="connsiteY10" fmla="*/ 158879 h 300326"/>
              <a:gd name="connsiteX11" fmla="*/ 395893 w 602805"/>
              <a:gd name="connsiteY11" fmla="*/ 139010 h 300326"/>
              <a:gd name="connsiteX12" fmla="*/ 394578 w 602805"/>
              <a:gd name="connsiteY12" fmla="*/ 140325 h 300326"/>
              <a:gd name="connsiteX13" fmla="*/ 385024 w 602805"/>
              <a:gd name="connsiteY13" fmla="*/ 129733 h 300326"/>
              <a:gd name="connsiteX14" fmla="*/ 376717 w 602805"/>
              <a:gd name="connsiteY14" fmla="*/ 119418 h 300326"/>
              <a:gd name="connsiteX15" fmla="*/ 383480 w 602805"/>
              <a:gd name="connsiteY15" fmla="*/ 31568 h 300326"/>
              <a:gd name="connsiteX16" fmla="*/ 383639 w 602805"/>
              <a:gd name="connsiteY16" fmla="*/ 31429 h 300326"/>
              <a:gd name="connsiteX17" fmla="*/ 472321 w 602805"/>
              <a:gd name="connsiteY17" fmla="*/ 38006 h 300326"/>
              <a:gd name="connsiteX18" fmla="*/ 533865 w 602805"/>
              <a:gd name="connsiteY18" fmla="*/ 111457 h 300326"/>
              <a:gd name="connsiteX19" fmla="*/ 535803 w 602805"/>
              <a:gd name="connsiteY19" fmla="*/ 110142 h 300326"/>
              <a:gd name="connsiteX20" fmla="*/ 542137 w 602805"/>
              <a:gd name="connsiteY20" fmla="*/ 109553 h 300326"/>
              <a:gd name="connsiteX21" fmla="*/ 542726 w 602805"/>
              <a:gd name="connsiteY21" fmla="*/ 110142 h 300326"/>
              <a:gd name="connsiteX22" fmla="*/ 557264 w 602805"/>
              <a:gd name="connsiteY22" fmla="*/ 127379 h 300326"/>
              <a:gd name="connsiteX23" fmla="*/ 591047 w 602805"/>
              <a:gd name="connsiteY23" fmla="*/ 143233 h 300326"/>
              <a:gd name="connsiteX24" fmla="*/ 594993 w 602805"/>
              <a:gd name="connsiteY24" fmla="*/ 190239 h 300326"/>
              <a:gd name="connsiteX25" fmla="*/ 549372 w 602805"/>
              <a:gd name="connsiteY25" fmla="*/ 178954 h 300326"/>
              <a:gd name="connsiteX26" fmla="*/ 539403 w 602805"/>
              <a:gd name="connsiteY26" fmla="*/ 141918 h 300326"/>
              <a:gd name="connsiteX27" fmla="*/ 525557 w 602805"/>
              <a:gd name="connsiteY27" fmla="*/ 125372 h 300326"/>
              <a:gd name="connsiteX28" fmla="*/ 524968 w 602805"/>
              <a:gd name="connsiteY28" fmla="*/ 119038 h 300326"/>
              <a:gd name="connsiteX29" fmla="*/ 525557 w 602805"/>
              <a:gd name="connsiteY29" fmla="*/ 118449 h 300326"/>
              <a:gd name="connsiteX30" fmla="*/ 526872 w 602805"/>
              <a:gd name="connsiteY30" fmla="*/ 117134 h 300326"/>
              <a:gd name="connsiteX31" fmla="*/ 465398 w 602805"/>
              <a:gd name="connsiteY31" fmla="*/ 44375 h 300326"/>
              <a:gd name="connsiteX32" fmla="*/ 389974 w 602805"/>
              <a:gd name="connsiteY32" fmla="*/ 38041 h 300326"/>
              <a:gd name="connsiteX33" fmla="*/ 383639 w 602805"/>
              <a:gd name="connsiteY33" fmla="*/ 113465 h 300326"/>
              <a:gd name="connsiteX34" fmla="*/ 401570 w 602805"/>
              <a:gd name="connsiteY34" fmla="*/ 134649 h 300326"/>
              <a:gd name="connsiteX35" fmla="*/ 444560 w 602805"/>
              <a:gd name="connsiteY35" fmla="*/ 140602 h 300326"/>
              <a:gd name="connsiteX36" fmla="*/ 452452 w 602805"/>
              <a:gd name="connsiteY36" fmla="*/ 164417 h 300326"/>
              <a:gd name="connsiteX37" fmla="*/ 443937 w 602805"/>
              <a:gd name="connsiteY37" fmla="*/ 184285 h 300326"/>
              <a:gd name="connsiteX38" fmla="*/ 455152 w 602805"/>
              <a:gd name="connsiteY38" fmla="*/ 197508 h 300326"/>
              <a:gd name="connsiteX39" fmla="*/ 447849 w 602805"/>
              <a:gd name="connsiteY39" fmla="*/ 285531 h 300326"/>
              <a:gd name="connsiteX40" fmla="*/ 359825 w 602805"/>
              <a:gd name="connsiteY40" fmla="*/ 278228 h 300326"/>
              <a:gd name="connsiteX41" fmla="*/ 300981 w 602805"/>
              <a:gd name="connsiteY41" fmla="*/ 210107 h 300326"/>
              <a:gd name="connsiteX42" fmla="*/ 293020 w 602805"/>
              <a:gd name="connsiteY42" fmla="*/ 211422 h 300326"/>
              <a:gd name="connsiteX43" fmla="*/ 286097 w 602805"/>
              <a:gd name="connsiteY43" fmla="*/ 207407 h 300326"/>
              <a:gd name="connsiteX44" fmla="*/ 244560 w 602805"/>
              <a:gd name="connsiteY44" fmla="*/ 268951 h 300326"/>
              <a:gd name="connsiteX45" fmla="*/ 204456 w 602805"/>
              <a:gd name="connsiteY45" fmla="*/ 276054 h 300326"/>
              <a:gd name="connsiteX46" fmla="*/ 204200 w 602805"/>
              <a:gd name="connsiteY46" fmla="*/ 275874 h 300326"/>
              <a:gd name="connsiteX47" fmla="*/ 12300 w 602805"/>
              <a:gd name="connsiteY47" fmla="*/ 146210 h 300326"/>
              <a:gd name="connsiteX48" fmla="*/ 5377 w 602805"/>
              <a:gd name="connsiteY48" fmla="*/ 105157 h 300326"/>
              <a:gd name="connsiteX49" fmla="*/ 76890 w 602805"/>
              <a:gd name="connsiteY49" fmla="*/ 0 h 300326"/>
              <a:gd name="connsiteX50" fmla="*/ 317042 w 602805"/>
              <a:gd name="connsiteY50" fmla="*/ 162755 h 300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602805" h="300326">
                <a:moveTo>
                  <a:pt x="301604" y="185600"/>
                </a:moveTo>
                <a:lnTo>
                  <a:pt x="307558" y="189547"/>
                </a:lnTo>
                <a:cubicBezTo>
                  <a:pt x="311573" y="192177"/>
                  <a:pt x="310881" y="197508"/>
                  <a:pt x="307558" y="202769"/>
                </a:cubicBezTo>
                <a:lnTo>
                  <a:pt x="367094" y="271997"/>
                </a:lnTo>
                <a:cubicBezTo>
                  <a:pt x="385855" y="294289"/>
                  <a:pt x="419133" y="297148"/>
                  <a:pt x="441424" y="278380"/>
                </a:cubicBezTo>
                <a:cubicBezTo>
                  <a:pt x="441590" y="278242"/>
                  <a:pt x="441763" y="278096"/>
                  <a:pt x="441929" y="277951"/>
                </a:cubicBezTo>
                <a:cubicBezTo>
                  <a:pt x="463757" y="258712"/>
                  <a:pt x="466388" y="225635"/>
                  <a:pt x="447883" y="203184"/>
                </a:cubicBezTo>
                <a:lnTo>
                  <a:pt x="435907" y="189962"/>
                </a:lnTo>
                <a:cubicBezTo>
                  <a:pt x="430092" y="193202"/>
                  <a:pt x="423425" y="194579"/>
                  <a:pt x="416800" y="193908"/>
                </a:cubicBezTo>
                <a:cubicBezTo>
                  <a:pt x="408160" y="193056"/>
                  <a:pt x="400130" y="189062"/>
                  <a:pt x="394232" y="182693"/>
                </a:cubicBezTo>
                <a:cubicBezTo>
                  <a:pt x="389060" y="175881"/>
                  <a:pt x="386596" y="167400"/>
                  <a:pt x="387309" y="158879"/>
                </a:cubicBezTo>
                <a:cubicBezTo>
                  <a:pt x="387779" y="151457"/>
                  <a:pt x="390812" y="144438"/>
                  <a:pt x="395893" y="139010"/>
                </a:cubicBezTo>
                <a:cubicBezTo>
                  <a:pt x="395893" y="139633"/>
                  <a:pt x="395270" y="139633"/>
                  <a:pt x="394578" y="140325"/>
                </a:cubicBezTo>
                <a:lnTo>
                  <a:pt x="385024" y="129733"/>
                </a:lnTo>
                <a:lnTo>
                  <a:pt x="376717" y="119418"/>
                </a:lnTo>
                <a:cubicBezTo>
                  <a:pt x="354321" y="93292"/>
                  <a:pt x="357354" y="53956"/>
                  <a:pt x="383480" y="31568"/>
                </a:cubicBezTo>
                <a:cubicBezTo>
                  <a:pt x="383536" y="31519"/>
                  <a:pt x="383584" y="31478"/>
                  <a:pt x="383639" y="31429"/>
                </a:cubicBezTo>
                <a:cubicBezTo>
                  <a:pt x="410064" y="9131"/>
                  <a:pt x="449468" y="12053"/>
                  <a:pt x="472321" y="38006"/>
                </a:cubicBezTo>
                <a:lnTo>
                  <a:pt x="533865" y="111457"/>
                </a:lnTo>
                <a:lnTo>
                  <a:pt x="535803" y="110142"/>
                </a:lnTo>
                <a:cubicBezTo>
                  <a:pt x="537388" y="108231"/>
                  <a:pt x="540227" y="107968"/>
                  <a:pt x="542137" y="109553"/>
                </a:cubicBezTo>
                <a:cubicBezTo>
                  <a:pt x="542352" y="109733"/>
                  <a:pt x="542546" y="109927"/>
                  <a:pt x="542726" y="110142"/>
                </a:cubicBezTo>
                <a:lnTo>
                  <a:pt x="557264" y="127379"/>
                </a:lnTo>
                <a:cubicBezTo>
                  <a:pt x="570459" y="126722"/>
                  <a:pt x="583120" y="132662"/>
                  <a:pt x="591047" y="143233"/>
                </a:cubicBezTo>
                <a:cubicBezTo>
                  <a:pt x="604893" y="159779"/>
                  <a:pt x="606900" y="180270"/>
                  <a:pt x="594993" y="190239"/>
                </a:cubicBezTo>
                <a:cubicBezTo>
                  <a:pt x="583086" y="200208"/>
                  <a:pt x="563217" y="195500"/>
                  <a:pt x="549372" y="178954"/>
                </a:cubicBezTo>
                <a:cubicBezTo>
                  <a:pt x="539589" y="169325"/>
                  <a:pt x="535782" y="155154"/>
                  <a:pt x="539403" y="141918"/>
                </a:cubicBezTo>
                <a:lnTo>
                  <a:pt x="525557" y="125372"/>
                </a:lnTo>
                <a:cubicBezTo>
                  <a:pt x="523646" y="123787"/>
                  <a:pt x="523383" y="120948"/>
                  <a:pt x="524968" y="119038"/>
                </a:cubicBezTo>
                <a:cubicBezTo>
                  <a:pt x="525148" y="118823"/>
                  <a:pt x="525342" y="118629"/>
                  <a:pt x="525557" y="118449"/>
                </a:cubicBezTo>
                <a:lnTo>
                  <a:pt x="526872" y="117134"/>
                </a:lnTo>
                <a:lnTo>
                  <a:pt x="465398" y="44375"/>
                </a:lnTo>
                <a:cubicBezTo>
                  <a:pt x="446319" y="21800"/>
                  <a:pt x="412549" y="18961"/>
                  <a:pt x="389974" y="38041"/>
                </a:cubicBezTo>
                <a:cubicBezTo>
                  <a:pt x="367399" y="57120"/>
                  <a:pt x="364560" y="90890"/>
                  <a:pt x="383639" y="113465"/>
                </a:cubicBezTo>
                <a:lnTo>
                  <a:pt x="401570" y="134649"/>
                </a:lnTo>
                <a:cubicBezTo>
                  <a:pt x="415159" y="124721"/>
                  <a:pt x="434176" y="127352"/>
                  <a:pt x="444560" y="140602"/>
                </a:cubicBezTo>
                <a:cubicBezTo>
                  <a:pt x="450362" y="147116"/>
                  <a:pt x="453214" y="155729"/>
                  <a:pt x="452452" y="164417"/>
                </a:cubicBezTo>
                <a:cubicBezTo>
                  <a:pt x="451580" y="171720"/>
                  <a:pt x="448624" y="178615"/>
                  <a:pt x="443937" y="184285"/>
                </a:cubicBezTo>
                <a:lnTo>
                  <a:pt x="455152" y="197508"/>
                </a:lnTo>
                <a:cubicBezTo>
                  <a:pt x="477443" y="223828"/>
                  <a:pt x="474176" y="263240"/>
                  <a:pt x="447849" y="285531"/>
                </a:cubicBezTo>
                <a:cubicBezTo>
                  <a:pt x="421528" y="307822"/>
                  <a:pt x="382117" y="304555"/>
                  <a:pt x="359825" y="278228"/>
                </a:cubicBezTo>
                <a:lnTo>
                  <a:pt x="300981" y="210107"/>
                </a:lnTo>
                <a:cubicBezTo>
                  <a:pt x="298350" y="212046"/>
                  <a:pt x="295028" y="213361"/>
                  <a:pt x="293020" y="211422"/>
                </a:cubicBezTo>
                <a:lnTo>
                  <a:pt x="286097" y="207407"/>
                </a:lnTo>
                <a:cubicBezTo>
                  <a:pt x="272251" y="227989"/>
                  <a:pt x="258406" y="248508"/>
                  <a:pt x="244560" y="268951"/>
                </a:cubicBezTo>
                <a:cubicBezTo>
                  <a:pt x="235450" y="281987"/>
                  <a:pt x="217492" y="285171"/>
                  <a:pt x="204456" y="276054"/>
                </a:cubicBezTo>
                <a:cubicBezTo>
                  <a:pt x="204373" y="275998"/>
                  <a:pt x="204283" y="275936"/>
                  <a:pt x="204200" y="275874"/>
                </a:cubicBezTo>
                <a:lnTo>
                  <a:pt x="12300" y="146210"/>
                </a:lnTo>
                <a:cubicBezTo>
                  <a:pt x="-853" y="136725"/>
                  <a:pt x="-3934" y="118428"/>
                  <a:pt x="5377" y="105157"/>
                </a:cubicBezTo>
                <a:lnTo>
                  <a:pt x="76890" y="0"/>
                </a:lnTo>
                <a:lnTo>
                  <a:pt x="317042" y="162755"/>
                </a:ln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5BA13A25-1F91-BC8E-DFA0-24B43238AA3D}"/>
              </a:ext>
            </a:extLst>
          </p:cNvPr>
          <p:cNvSpPr/>
          <p:nvPr/>
        </p:nvSpPr>
        <p:spPr>
          <a:xfrm>
            <a:off x="10214362" y="4595924"/>
            <a:ext cx="249477" cy="182379"/>
          </a:xfrm>
          <a:custGeom>
            <a:avLst/>
            <a:gdLst>
              <a:gd name="connsiteX0" fmla="*/ 4638 w 249477"/>
              <a:gd name="connsiteY0" fmla="*/ 12978 h 182379"/>
              <a:gd name="connsiteX1" fmla="*/ 0 w 249477"/>
              <a:gd name="connsiteY1" fmla="*/ 18932 h 182379"/>
              <a:gd name="connsiteX2" fmla="*/ 240222 w 249477"/>
              <a:gd name="connsiteY2" fmla="*/ 182379 h 182379"/>
              <a:gd name="connsiteX3" fmla="*/ 244236 w 249477"/>
              <a:gd name="connsiteY3" fmla="*/ 175456 h 182379"/>
              <a:gd name="connsiteX4" fmla="*/ 237244 w 249477"/>
              <a:gd name="connsiteY4" fmla="*/ 135332 h 182379"/>
              <a:gd name="connsiteX5" fmla="*/ 236898 w 249477"/>
              <a:gd name="connsiteY5" fmla="*/ 135096 h 182379"/>
              <a:gd name="connsiteX6" fmla="*/ 44998 w 249477"/>
              <a:gd name="connsiteY6" fmla="*/ 5017 h 182379"/>
              <a:gd name="connsiteX7" fmla="*/ 4887 w 249477"/>
              <a:gd name="connsiteY7" fmla="*/ 12611 h 182379"/>
              <a:gd name="connsiteX8" fmla="*/ 4638 w 249477"/>
              <a:gd name="connsiteY8" fmla="*/ 12978 h 18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9477" h="182379">
                <a:moveTo>
                  <a:pt x="4638" y="12978"/>
                </a:moveTo>
                <a:lnTo>
                  <a:pt x="0" y="18932"/>
                </a:lnTo>
                <a:lnTo>
                  <a:pt x="240222" y="182379"/>
                </a:lnTo>
                <a:lnTo>
                  <a:pt x="244236" y="175456"/>
                </a:lnTo>
                <a:cubicBezTo>
                  <a:pt x="253382" y="162448"/>
                  <a:pt x="250253" y="144484"/>
                  <a:pt x="237244" y="135332"/>
                </a:cubicBezTo>
                <a:cubicBezTo>
                  <a:pt x="237127" y="135256"/>
                  <a:pt x="237016" y="135173"/>
                  <a:pt x="236898" y="135096"/>
                </a:cubicBezTo>
                <a:lnTo>
                  <a:pt x="44998" y="5017"/>
                </a:lnTo>
                <a:cubicBezTo>
                  <a:pt x="31824" y="-3962"/>
                  <a:pt x="13866" y="-563"/>
                  <a:pt x="4887" y="12611"/>
                </a:cubicBezTo>
                <a:cubicBezTo>
                  <a:pt x="4804" y="12729"/>
                  <a:pt x="4721" y="12853"/>
                  <a:pt x="4638" y="12978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4F37E919-8C8F-5AE3-3EC4-64E71FE65593}"/>
              </a:ext>
            </a:extLst>
          </p:cNvPr>
          <p:cNvSpPr/>
          <p:nvPr/>
        </p:nvSpPr>
        <p:spPr>
          <a:xfrm>
            <a:off x="10520432" y="4757812"/>
            <a:ext cx="59308" cy="59099"/>
          </a:xfrm>
          <a:custGeom>
            <a:avLst/>
            <a:gdLst>
              <a:gd name="connsiteX0" fmla="*/ 30102 w 59308"/>
              <a:gd name="connsiteY0" fmla="*/ 54898 h 59099"/>
              <a:gd name="connsiteX1" fmla="*/ 27471 w 59308"/>
              <a:gd name="connsiteY1" fmla="*/ 57529 h 59099"/>
              <a:gd name="connsiteX2" fmla="*/ 24841 w 59308"/>
              <a:gd name="connsiteY2" fmla="*/ 54898 h 59099"/>
              <a:gd name="connsiteX3" fmla="*/ 27471 w 59308"/>
              <a:gd name="connsiteY3" fmla="*/ 52267 h 59099"/>
              <a:gd name="connsiteX4" fmla="*/ 30102 w 59308"/>
              <a:gd name="connsiteY4" fmla="*/ 54462 h 59099"/>
              <a:gd name="connsiteX5" fmla="*/ 30102 w 59308"/>
              <a:gd name="connsiteY5" fmla="*/ 54898 h 59099"/>
              <a:gd name="connsiteX6" fmla="*/ 11618 w 59308"/>
              <a:gd name="connsiteY6" fmla="*/ 8584 h 59099"/>
              <a:gd name="connsiteX7" fmla="*/ 14540 w 59308"/>
              <a:gd name="connsiteY7" fmla="*/ 8245 h 59099"/>
              <a:gd name="connsiteX8" fmla="*/ 14872 w 59308"/>
              <a:gd name="connsiteY8" fmla="*/ 8584 h 59099"/>
              <a:gd name="connsiteX9" fmla="*/ 15322 w 59308"/>
              <a:gd name="connsiteY9" fmla="*/ 12080 h 59099"/>
              <a:gd name="connsiteX10" fmla="*/ 14872 w 59308"/>
              <a:gd name="connsiteY10" fmla="*/ 12530 h 59099"/>
              <a:gd name="connsiteX11" fmla="*/ 11618 w 59308"/>
              <a:gd name="connsiteY11" fmla="*/ 11907 h 59099"/>
              <a:gd name="connsiteX12" fmla="*/ 10815 w 59308"/>
              <a:gd name="connsiteY12" fmla="*/ 9387 h 59099"/>
              <a:gd name="connsiteX13" fmla="*/ 11618 w 59308"/>
              <a:gd name="connsiteY13" fmla="*/ 8584 h 59099"/>
              <a:gd name="connsiteX14" fmla="*/ 44640 w 59308"/>
              <a:gd name="connsiteY14" fmla="*/ 46936 h 59099"/>
              <a:gd name="connsiteX15" fmla="*/ 47866 w 59308"/>
              <a:gd name="connsiteY15" fmla="*/ 48086 h 59099"/>
              <a:gd name="connsiteX16" fmla="*/ 47270 w 59308"/>
              <a:gd name="connsiteY16" fmla="*/ 50952 h 59099"/>
              <a:gd name="connsiteX17" fmla="*/ 44044 w 59308"/>
              <a:gd name="connsiteY17" fmla="*/ 49802 h 59099"/>
              <a:gd name="connsiteX18" fmla="*/ 44640 w 59308"/>
              <a:gd name="connsiteY18" fmla="*/ 46936 h 59099"/>
              <a:gd name="connsiteX19" fmla="*/ 6980 w 59308"/>
              <a:gd name="connsiteY19" fmla="*/ 27761 h 59099"/>
              <a:gd name="connsiteX20" fmla="*/ 4280 w 59308"/>
              <a:gd name="connsiteY20" fmla="*/ 30391 h 59099"/>
              <a:gd name="connsiteX21" fmla="*/ 1649 w 59308"/>
              <a:gd name="connsiteY21" fmla="*/ 27137 h 59099"/>
              <a:gd name="connsiteX22" fmla="*/ 4280 w 59308"/>
              <a:gd name="connsiteY22" fmla="*/ 25130 h 59099"/>
              <a:gd name="connsiteX23" fmla="*/ 6973 w 59308"/>
              <a:gd name="connsiteY23" fmla="*/ 27248 h 59099"/>
              <a:gd name="connsiteX24" fmla="*/ 6980 w 59308"/>
              <a:gd name="connsiteY24" fmla="*/ 27761 h 59099"/>
              <a:gd name="connsiteX25" fmla="*/ 53293 w 59308"/>
              <a:gd name="connsiteY25" fmla="*/ 29768 h 59099"/>
              <a:gd name="connsiteX26" fmla="*/ 56616 w 59308"/>
              <a:gd name="connsiteY26" fmla="*/ 29768 h 59099"/>
              <a:gd name="connsiteX27" fmla="*/ 56616 w 59308"/>
              <a:gd name="connsiteY27" fmla="*/ 33714 h 59099"/>
              <a:gd name="connsiteX28" fmla="*/ 52601 w 59308"/>
              <a:gd name="connsiteY28" fmla="*/ 33022 h 59099"/>
              <a:gd name="connsiteX29" fmla="*/ 53176 w 59308"/>
              <a:gd name="connsiteY29" fmla="*/ 29844 h 59099"/>
              <a:gd name="connsiteX30" fmla="*/ 53293 w 59308"/>
              <a:gd name="connsiteY30" fmla="*/ 29768 h 59099"/>
              <a:gd name="connsiteX31" fmla="*/ 47270 w 59308"/>
              <a:gd name="connsiteY31" fmla="*/ 11215 h 59099"/>
              <a:gd name="connsiteX32" fmla="*/ 50462 w 59308"/>
              <a:gd name="connsiteY32" fmla="*/ 11706 h 59099"/>
              <a:gd name="connsiteX33" fmla="*/ 50593 w 59308"/>
              <a:gd name="connsiteY33" fmla="*/ 11907 h 59099"/>
              <a:gd name="connsiteX34" fmla="*/ 50593 w 59308"/>
              <a:gd name="connsiteY34" fmla="*/ 15230 h 59099"/>
              <a:gd name="connsiteX35" fmla="*/ 46648 w 59308"/>
              <a:gd name="connsiteY35" fmla="*/ 15230 h 59099"/>
              <a:gd name="connsiteX36" fmla="*/ 47270 w 59308"/>
              <a:gd name="connsiteY36" fmla="*/ 11215 h 59099"/>
              <a:gd name="connsiteX37" fmla="*/ 8987 w 59308"/>
              <a:gd name="connsiteY37" fmla="*/ 44306 h 59099"/>
              <a:gd name="connsiteX38" fmla="*/ 12241 w 59308"/>
              <a:gd name="connsiteY38" fmla="*/ 44306 h 59099"/>
              <a:gd name="connsiteX39" fmla="*/ 12241 w 59308"/>
              <a:gd name="connsiteY39" fmla="*/ 48252 h 59099"/>
              <a:gd name="connsiteX40" fmla="*/ 8295 w 59308"/>
              <a:gd name="connsiteY40" fmla="*/ 47629 h 59099"/>
              <a:gd name="connsiteX41" fmla="*/ 8787 w 59308"/>
              <a:gd name="connsiteY41" fmla="*/ 44438 h 59099"/>
              <a:gd name="connsiteX42" fmla="*/ 8987 w 59308"/>
              <a:gd name="connsiteY42" fmla="*/ 44306 h 59099"/>
              <a:gd name="connsiteX43" fmla="*/ 32109 w 59308"/>
              <a:gd name="connsiteY43" fmla="*/ 0 h 59099"/>
              <a:gd name="connsiteX44" fmla="*/ 51978 w 59308"/>
              <a:gd name="connsiteY44" fmla="*/ 10522 h 59099"/>
              <a:gd name="connsiteX45" fmla="*/ 59247 w 59308"/>
              <a:gd name="connsiteY45" fmla="*/ 31706 h 59099"/>
              <a:gd name="connsiteX46" fmla="*/ 48586 w 59308"/>
              <a:gd name="connsiteY46" fmla="*/ 52475 h 59099"/>
              <a:gd name="connsiteX47" fmla="*/ 7049 w 59308"/>
              <a:gd name="connsiteY47" fmla="*/ 49152 h 59099"/>
              <a:gd name="connsiteX48" fmla="*/ 126 w 59308"/>
              <a:gd name="connsiteY48" fmla="*/ 27345 h 59099"/>
              <a:gd name="connsiteX49" fmla="*/ 31902 w 59308"/>
              <a:gd name="connsiteY49" fmla="*/ 207 h 59099"/>
              <a:gd name="connsiteX50" fmla="*/ 24148 w 59308"/>
              <a:gd name="connsiteY50" fmla="*/ 30391 h 59099"/>
              <a:gd name="connsiteX51" fmla="*/ 14872 w 59308"/>
              <a:gd name="connsiteY51" fmla="*/ 41675 h 59099"/>
              <a:gd name="connsiteX52" fmla="*/ 27471 w 59308"/>
              <a:gd name="connsiteY52" fmla="*/ 34406 h 59099"/>
              <a:gd name="connsiteX53" fmla="*/ 34179 w 59308"/>
              <a:gd name="connsiteY53" fmla="*/ 31665 h 59099"/>
              <a:gd name="connsiteX54" fmla="*/ 33425 w 59308"/>
              <a:gd name="connsiteY54" fmla="*/ 26445 h 59099"/>
              <a:gd name="connsiteX55" fmla="*/ 25747 w 59308"/>
              <a:gd name="connsiteY55" fmla="*/ 25517 h 59099"/>
              <a:gd name="connsiteX56" fmla="*/ 25464 w 59308"/>
              <a:gd name="connsiteY56" fmla="*/ 25753 h 59099"/>
              <a:gd name="connsiteX57" fmla="*/ 24148 w 59308"/>
              <a:gd name="connsiteY57" fmla="*/ 30391 h 59099"/>
              <a:gd name="connsiteX58" fmla="*/ 30102 w 59308"/>
              <a:gd name="connsiteY58" fmla="*/ 2700 h 59099"/>
              <a:gd name="connsiteX59" fmla="*/ 33425 w 59308"/>
              <a:gd name="connsiteY59" fmla="*/ 2700 h 59099"/>
              <a:gd name="connsiteX60" fmla="*/ 33425 w 59308"/>
              <a:gd name="connsiteY60" fmla="*/ 6646 h 59099"/>
              <a:gd name="connsiteX61" fmla="*/ 29479 w 59308"/>
              <a:gd name="connsiteY61" fmla="*/ 6023 h 59099"/>
              <a:gd name="connsiteX62" fmla="*/ 29922 w 59308"/>
              <a:gd name="connsiteY62" fmla="*/ 2824 h 59099"/>
              <a:gd name="connsiteX63" fmla="*/ 30102 w 59308"/>
              <a:gd name="connsiteY63" fmla="*/ 2700 h 59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9308" h="59099">
                <a:moveTo>
                  <a:pt x="30102" y="54898"/>
                </a:moveTo>
                <a:cubicBezTo>
                  <a:pt x="30102" y="56351"/>
                  <a:pt x="28925" y="57529"/>
                  <a:pt x="27471" y="57529"/>
                </a:cubicBezTo>
                <a:cubicBezTo>
                  <a:pt x="26017" y="57529"/>
                  <a:pt x="24841" y="56351"/>
                  <a:pt x="24841" y="54898"/>
                </a:cubicBezTo>
                <a:cubicBezTo>
                  <a:pt x="25464" y="53582"/>
                  <a:pt x="26156" y="52267"/>
                  <a:pt x="27471" y="52267"/>
                </a:cubicBezTo>
                <a:cubicBezTo>
                  <a:pt x="28807" y="52149"/>
                  <a:pt x="29984" y="53132"/>
                  <a:pt x="30102" y="54462"/>
                </a:cubicBezTo>
                <a:cubicBezTo>
                  <a:pt x="30116" y="54607"/>
                  <a:pt x="30116" y="54752"/>
                  <a:pt x="30102" y="54898"/>
                </a:cubicBezTo>
                <a:close/>
                <a:moveTo>
                  <a:pt x="11618" y="8584"/>
                </a:moveTo>
                <a:cubicBezTo>
                  <a:pt x="12331" y="7684"/>
                  <a:pt x="13640" y="7539"/>
                  <a:pt x="14540" y="8245"/>
                </a:cubicBezTo>
                <a:cubicBezTo>
                  <a:pt x="14664" y="8349"/>
                  <a:pt x="14775" y="8460"/>
                  <a:pt x="14872" y="8584"/>
                </a:cubicBezTo>
                <a:cubicBezTo>
                  <a:pt x="15958" y="9422"/>
                  <a:pt x="16166" y="10994"/>
                  <a:pt x="15322" y="12080"/>
                </a:cubicBezTo>
                <a:cubicBezTo>
                  <a:pt x="15190" y="12246"/>
                  <a:pt x="15038" y="12398"/>
                  <a:pt x="14872" y="12530"/>
                </a:cubicBezTo>
                <a:cubicBezTo>
                  <a:pt x="13556" y="13222"/>
                  <a:pt x="12241" y="13222"/>
                  <a:pt x="11618" y="11907"/>
                </a:cubicBezTo>
                <a:cubicBezTo>
                  <a:pt x="10697" y="11436"/>
                  <a:pt x="10337" y="10308"/>
                  <a:pt x="10815" y="9387"/>
                </a:cubicBezTo>
                <a:cubicBezTo>
                  <a:pt x="10988" y="9041"/>
                  <a:pt x="11272" y="8764"/>
                  <a:pt x="11618" y="8584"/>
                </a:cubicBezTo>
                <a:close/>
                <a:moveTo>
                  <a:pt x="44640" y="46936"/>
                </a:moveTo>
                <a:cubicBezTo>
                  <a:pt x="45851" y="46362"/>
                  <a:pt x="47291" y="46881"/>
                  <a:pt x="47866" y="48086"/>
                </a:cubicBezTo>
                <a:cubicBezTo>
                  <a:pt x="48330" y="49069"/>
                  <a:pt x="48087" y="50239"/>
                  <a:pt x="47270" y="50952"/>
                </a:cubicBezTo>
                <a:cubicBezTo>
                  <a:pt x="46059" y="51526"/>
                  <a:pt x="44619" y="51007"/>
                  <a:pt x="44044" y="49802"/>
                </a:cubicBezTo>
                <a:cubicBezTo>
                  <a:pt x="43580" y="48820"/>
                  <a:pt x="43823" y="47650"/>
                  <a:pt x="44640" y="46936"/>
                </a:cubicBezTo>
                <a:close/>
                <a:moveTo>
                  <a:pt x="6980" y="27761"/>
                </a:moveTo>
                <a:cubicBezTo>
                  <a:pt x="6848" y="29179"/>
                  <a:pt x="5706" y="30294"/>
                  <a:pt x="4280" y="30391"/>
                </a:cubicBezTo>
                <a:cubicBezTo>
                  <a:pt x="2965" y="29768"/>
                  <a:pt x="1649" y="29076"/>
                  <a:pt x="1649" y="27137"/>
                </a:cubicBezTo>
                <a:cubicBezTo>
                  <a:pt x="1649" y="25199"/>
                  <a:pt x="2965" y="25130"/>
                  <a:pt x="4280" y="25130"/>
                </a:cubicBezTo>
                <a:cubicBezTo>
                  <a:pt x="5609" y="24971"/>
                  <a:pt x="6814" y="25919"/>
                  <a:pt x="6973" y="27248"/>
                </a:cubicBezTo>
                <a:cubicBezTo>
                  <a:pt x="6994" y="27421"/>
                  <a:pt x="6994" y="27587"/>
                  <a:pt x="6980" y="27761"/>
                </a:cubicBezTo>
                <a:close/>
                <a:moveTo>
                  <a:pt x="53293" y="29768"/>
                </a:moveTo>
                <a:cubicBezTo>
                  <a:pt x="54290" y="29076"/>
                  <a:pt x="55619" y="29076"/>
                  <a:pt x="56616" y="29768"/>
                </a:cubicBezTo>
                <a:cubicBezTo>
                  <a:pt x="57585" y="30903"/>
                  <a:pt x="57585" y="32579"/>
                  <a:pt x="56616" y="33714"/>
                </a:cubicBezTo>
                <a:cubicBezTo>
                  <a:pt x="55294" y="34510"/>
                  <a:pt x="53584" y="34219"/>
                  <a:pt x="52601" y="33022"/>
                </a:cubicBezTo>
                <a:cubicBezTo>
                  <a:pt x="51881" y="31983"/>
                  <a:pt x="52137" y="30564"/>
                  <a:pt x="53176" y="29844"/>
                </a:cubicBezTo>
                <a:cubicBezTo>
                  <a:pt x="53217" y="29817"/>
                  <a:pt x="53252" y="29789"/>
                  <a:pt x="53293" y="29768"/>
                </a:cubicBezTo>
                <a:close/>
                <a:moveTo>
                  <a:pt x="47270" y="11215"/>
                </a:moveTo>
                <a:cubicBezTo>
                  <a:pt x="48288" y="10467"/>
                  <a:pt x="49721" y="10689"/>
                  <a:pt x="50462" y="11706"/>
                </a:cubicBezTo>
                <a:cubicBezTo>
                  <a:pt x="50510" y="11776"/>
                  <a:pt x="50552" y="11838"/>
                  <a:pt x="50593" y="11907"/>
                </a:cubicBezTo>
                <a:cubicBezTo>
                  <a:pt x="51978" y="12530"/>
                  <a:pt x="51286" y="14538"/>
                  <a:pt x="50593" y="15230"/>
                </a:cubicBezTo>
                <a:cubicBezTo>
                  <a:pt x="49347" y="15846"/>
                  <a:pt x="47886" y="15846"/>
                  <a:pt x="46648" y="15230"/>
                </a:cubicBezTo>
                <a:cubicBezTo>
                  <a:pt x="45830" y="13922"/>
                  <a:pt x="46100" y="12212"/>
                  <a:pt x="47270" y="11215"/>
                </a:cubicBezTo>
                <a:close/>
                <a:moveTo>
                  <a:pt x="8987" y="44306"/>
                </a:moveTo>
                <a:cubicBezTo>
                  <a:pt x="9610" y="42990"/>
                  <a:pt x="11618" y="43683"/>
                  <a:pt x="12241" y="44306"/>
                </a:cubicBezTo>
                <a:cubicBezTo>
                  <a:pt x="12933" y="45531"/>
                  <a:pt x="12933" y="47026"/>
                  <a:pt x="12241" y="48252"/>
                </a:cubicBezTo>
                <a:cubicBezTo>
                  <a:pt x="10953" y="49055"/>
                  <a:pt x="9271" y="48792"/>
                  <a:pt x="8295" y="47629"/>
                </a:cubicBezTo>
                <a:cubicBezTo>
                  <a:pt x="7547" y="46611"/>
                  <a:pt x="7769" y="45178"/>
                  <a:pt x="8787" y="44438"/>
                </a:cubicBezTo>
                <a:cubicBezTo>
                  <a:pt x="8849" y="44389"/>
                  <a:pt x="8918" y="44348"/>
                  <a:pt x="8987" y="44306"/>
                </a:cubicBezTo>
                <a:close/>
                <a:moveTo>
                  <a:pt x="32109" y="0"/>
                </a:moveTo>
                <a:cubicBezTo>
                  <a:pt x="39808" y="935"/>
                  <a:pt x="46883" y="4680"/>
                  <a:pt x="51978" y="10522"/>
                </a:cubicBezTo>
                <a:cubicBezTo>
                  <a:pt x="57135" y="16331"/>
                  <a:pt x="59752" y="23960"/>
                  <a:pt x="59247" y="31706"/>
                </a:cubicBezTo>
                <a:cubicBezTo>
                  <a:pt x="58818" y="39834"/>
                  <a:pt x="54941" y="47394"/>
                  <a:pt x="48586" y="52475"/>
                </a:cubicBezTo>
                <a:cubicBezTo>
                  <a:pt x="36021" y="62457"/>
                  <a:pt x="17869" y="61004"/>
                  <a:pt x="7049" y="49152"/>
                </a:cubicBezTo>
                <a:cubicBezTo>
                  <a:pt x="1885" y="43122"/>
                  <a:pt x="-608" y="35251"/>
                  <a:pt x="126" y="27345"/>
                </a:cubicBezTo>
                <a:cubicBezTo>
                  <a:pt x="1414" y="11084"/>
                  <a:pt x="15633" y="-1066"/>
                  <a:pt x="31902" y="207"/>
                </a:cubicBezTo>
                <a:close/>
                <a:moveTo>
                  <a:pt x="24148" y="30391"/>
                </a:moveTo>
                <a:lnTo>
                  <a:pt x="14872" y="41675"/>
                </a:lnTo>
                <a:lnTo>
                  <a:pt x="27471" y="34406"/>
                </a:lnTo>
                <a:cubicBezTo>
                  <a:pt x="30081" y="35500"/>
                  <a:pt x="33085" y="34275"/>
                  <a:pt x="34179" y="31665"/>
                </a:cubicBezTo>
                <a:cubicBezTo>
                  <a:pt x="34913" y="29920"/>
                  <a:pt x="34623" y="27913"/>
                  <a:pt x="33425" y="26445"/>
                </a:cubicBezTo>
                <a:cubicBezTo>
                  <a:pt x="31563" y="24071"/>
                  <a:pt x="28122" y="23648"/>
                  <a:pt x="25747" y="25517"/>
                </a:cubicBezTo>
                <a:cubicBezTo>
                  <a:pt x="25651" y="25593"/>
                  <a:pt x="25554" y="25670"/>
                  <a:pt x="25464" y="25753"/>
                </a:cubicBezTo>
                <a:cubicBezTo>
                  <a:pt x="24100" y="26874"/>
                  <a:pt x="23574" y="28723"/>
                  <a:pt x="24148" y="30391"/>
                </a:cubicBezTo>
                <a:close/>
                <a:moveTo>
                  <a:pt x="30102" y="2700"/>
                </a:moveTo>
                <a:cubicBezTo>
                  <a:pt x="30794" y="1385"/>
                  <a:pt x="32733" y="2007"/>
                  <a:pt x="33425" y="2700"/>
                </a:cubicBezTo>
                <a:cubicBezTo>
                  <a:pt x="34117" y="3392"/>
                  <a:pt x="34048" y="5330"/>
                  <a:pt x="33425" y="6646"/>
                </a:cubicBezTo>
                <a:cubicBezTo>
                  <a:pt x="32137" y="7449"/>
                  <a:pt x="30455" y="7186"/>
                  <a:pt x="29479" y="6023"/>
                </a:cubicBezTo>
                <a:cubicBezTo>
                  <a:pt x="28717" y="5019"/>
                  <a:pt x="28918" y="3586"/>
                  <a:pt x="29922" y="2824"/>
                </a:cubicBezTo>
                <a:cubicBezTo>
                  <a:pt x="29977" y="2776"/>
                  <a:pt x="30039" y="2734"/>
                  <a:pt x="30102" y="2700"/>
                </a:cubicBezTo>
                <a:close/>
              </a:path>
            </a:pathLst>
          </a:custGeom>
          <a:solidFill>
            <a:srgbClr val="FFFFFF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9BB9EB63-0DB7-9E59-8DC0-D9ACD9EA2ED3}"/>
              </a:ext>
            </a:extLst>
          </p:cNvPr>
          <p:cNvSpPr/>
          <p:nvPr/>
        </p:nvSpPr>
        <p:spPr>
          <a:xfrm>
            <a:off x="10659064" y="4739929"/>
            <a:ext cx="21826" cy="22521"/>
          </a:xfrm>
          <a:custGeom>
            <a:avLst/>
            <a:gdLst>
              <a:gd name="connsiteX0" fmla="*/ 21203 w 21826"/>
              <a:gd name="connsiteY0" fmla="*/ 12552 h 22521"/>
              <a:gd name="connsiteX1" fmla="*/ 11234 w 21826"/>
              <a:gd name="connsiteY1" fmla="*/ 645 h 22521"/>
              <a:gd name="connsiteX2" fmla="*/ 9227 w 21826"/>
              <a:gd name="connsiteY2" fmla="*/ 22 h 22521"/>
              <a:gd name="connsiteX3" fmla="*/ 7911 w 21826"/>
              <a:gd name="connsiteY3" fmla="*/ 22 h 22521"/>
              <a:gd name="connsiteX4" fmla="*/ 642 w 21826"/>
              <a:gd name="connsiteY4" fmla="*/ 5906 h 22521"/>
              <a:gd name="connsiteX5" fmla="*/ 19 w 21826"/>
              <a:gd name="connsiteY5" fmla="*/ 7914 h 22521"/>
              <a:gd name="connsiteX6" fmla="*/ 19 w 21826"/>
              <a:gd name="connsiteY6" fmla="*/ 7914 h 22521"/>
              <a:gd name="connsiteX7" fmla="*/ 642 w 21826"/>
              <a:gd name="connsiteY7" fmla="*/ 9921 h 22521"/>
              <a:gd name="connsiteX8" fmla="*/ 10611 w 21826"/>
              <a:gd name="connsiteY8" fmla="*/ 21136 h 22521"/>
              <a:gd name="connsiteX9" fmla="*/ 11926 w 21826"/>
              <a:gd name="connsiteY9" fmla="*/ 22521 h 22521"/>
              <a:gd name="connsiteX10" fmla="*/ 11926 w 21826"/>
              <a:gd name="connsiteY10" fmla="*/ 22521 h 22521"/>
              <a:gd name="connsiteX11" fmla="*/ 13865 w 21826"/>
              <a:gd name="connsiteY11" fmla="*/ 21829 h 22521"/>
              <a:gd name="connsiteX12" fmla="*/ 21203 w 21826"/>
              <a:gd name="connsiteY12" fmla="*/ 15598 h 22521"/>
              <a:gd name="connsiteX13" fmla="*/ 21826 w 21826"/>
              <a:gd name="connsiteY13" fmla="*/ 13591 h 22521"/>
              <a:gd name="connsiteX14" fmla="*/ 21203 w 21826"/>
              <a:gd name="connsiteY14" fmla="*/ 12275 h 22521"/>
              <a:gd name="connsiteX15" fmla="*/ 10611 w 21826"/>
              <a:gd name="connsiteY15" fmla="*/ 1337 h 22521"/>
              <a:gd name="connsiteX16" fmla="*/ 20511 w 21826"/>
              <a:gd name="connsiteY16" fmla="*/ 13244 h 22521"/>
              <a:gd name="connsiteX17" fmla="*/ 20511 w 21826"/>
              <a:gd name="connsiteY17" fmla="*/ 13867 h 22521"/>
              <a:gd name="connsiteX18" fmla="*/ 19888 w 21826"/>
              <a:gd name="connsiteY18" fmla="*/ 15252 h 22521"/>
              <a:gd name="connsiteX19" fmla="*/ 12965 w 21826"/>
              <a:gd name="connsiteY19" fmla="*/ 21136 h 22521"/>
              <a:gd name="connsiteX20" fmla="*/ 11650 w 21826"/>
              <a:gd name="connsiteY20" fmla="*/ 21136 h 22521"/>
              <a:gd name="connsiteX21" fmla="*/ 10957 w 21826"/>
              <a:gd name="connsiteY21" fmla="*/ 20514 h 22521"/>
              <a:gd name="connsiteX22" fmla="*/ 1335 w 21826"/>
              <a:gd name="connsiteY22" fmla="*/ 8675 h 22521"/>
              <a:gd name="connsiteX23" fmla="*/ 1335 w 21826"/>
              <a:gd name="connsiteY23" fmla="*/ 7983 h 22521"/>
              <a:gd name="connsiteX24" fmla="*/ 1335 w 21826"/>
              <a:gd name="connsiteY24" fmla="*/ 7983 h 22521"/>
              <a:gd name="connsiteX25" fmla="*/ 1335 w 21826"/>
              <a:gd name="connsiteY25" fmla="*/ 7360 h 22521"/>
              <a:gd name="connsiteX26" fmla="*/ 8257 w 21826"/>
              <a:gd name="connsiteY26" fmla="*/ 1407 h 22521"/>
              <a:gd name="connsiteX27" fmla="*/ 8804 w 21826"/>
              <a:gd name="connsiteY27" fmla="*/ 721 h 22521"/>
              <a:gd name="connsiteX28" fmla="*/ 8880 w 21826"/>
              <a:gd name="connsiteY28" fmla="*/ 714 h 22521"/>
              <a:gd name="connsiteX29" fmla="*/ 8880 w 21826"/>
              <a:gd name="connsiteY29" fmla="*/ 714 h 22521"/>
              <a:gd name="connsiteX30" fmla="*/ 10265 w 21826"/>
              <a:gd name="connsiteY30" fmla="*/ 1407 h 22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1826" h="22521">
                <a:moveTo>
                  <a:pt x="21203" y="12552"/>
                </a:moveTo>
                <a:lnTo>
                  <a:pt x="11234" y="645"/>
                </a:lnTo>
                <a:cubicBezTo>
                  <a:pt x="10687" y="153"/>
                  <a:pt x="9953" y="-75"/>
                  <a:pt x="9227" y="22"/>
                </a:cubicBezTo>
                <a:lnTo>
                  <a:pt x="7911" y="22"/>
                </a:lnTo>
                <a:lnTo>
                  <a:pt x="642" y="5906"/>
                </a:lnTo>
                <a:cubicBezTo>
                  <a:pt x="165" y="6460"/>
                  <a:pt x="-64" y="7187"/>
                  <a:pt x="19" y="7914"/>
                </a:cubicBezTo>
                <a:lnTo>
                  <a:pt x="19" y="7914"/>
                </a:lnTo>
                <a:cubicBezTo>
                  <a:pt x="-71" y="8641"/>
                  <a:pt x="158" y="9375"/>
                  <a:pt x="642" y="9921"/>
                </a:cubicBezTo>
                <a:lnTo>
                  <a:pt x="10611" y="21136"/>
                </a:lnTo>
                <a:cubicBezTo>
                  <a:pt x="10639" y="21864"/>
                  <a:pt x="11207" y="22452"/>
                  <a:pt x="11926" y="22521"/>
                </a:cubicBezTo>
                <a:lnTo>
                  <a:pt x="11926" y="22521"/>
                </a:lnTo>
                <a:cubicBezTo>
                  <a:pt x="12550" y="22521"/>
                  <a:pt x="13242" y="21829"/>
                  <a:pt x="13865" y="21829"/>
                </a:cubicBezTo>
                <a:lnTo>
                  <a:pt x="21203" y="15598"/>
                </a:lnTo>
                <a:cubicBezTo>
                  <a:pt x="21203" y="14975"/>
                  <a:pt x="21826" y="14283"/>
                  <a:pt x="21826" y="13591"/>
                </a:cubicBezTo>
                <a:cubicBezTo>
                  <a:pt x="21826" y="12898"/>
                  <a:pt x="21826" y="12275"/>
                  <a:pt x="21203" y="12275"/>
                </a:cubicBezTo>
                <a:close/>
                <a:moveTo>
                  <a:pt x="10611" y="1337"/>
                </a:moveTo>
                <a:lnTo>
                  <a:pt x="20511" y="13244"/>
                </a:lnTo>
                <a:lnTo>
                  <a:pt x="20511" y="13867"/>
                </a:lnTo>
                <a:cubicBezTo>
                  <a:pt x="20511" y="14560"/>
                  <a:pt x="20511" y="14560"/>
                  <a:pt x="19888" y="15252"/>
                </a:cubicBezTo>
                <a:lnTo>
                  <a:pt x="12965" y="21136"/>
                </a:lnTo>
                <a:lnTo>
                  <a:pt x="11650" y="21136"/>
                </a:lnTo>
                <a:cubicBezTo>
                  <a:pt x="11650" y="21136"/>
                  <a:pt x="10957" y="21136"/>
                  <a:pt x="10957" y="20514"/>
                </a:cubicBezTo>
                <a:lnTo>
                  <a:pt x="1335" y="8675"/>
                </a:lnTo>
                <a:cubicBezTo>
                  <a:pt x="1335" y="8675"/>
                  <a:pt x="642" y="8675"/>
                  <a:pt x="1335" y="7983"/>
                </a:cubicBezTo>
                <a:lnTo>
                  <a:pt x="1335" y="7983"/>
                </a:lnTo>
                <a:lnTo>
                  <a:pt x="1335" y="7360"/>
                </a:lnTo>
                <a:lnTo>
                  <a:pt x="8257" y="1407"/>
                </a:lnTo>
                <a:cubicBezTo>
                  <a:pt x="8216" y="1067"/>
                  <a:pt x="8465" y="756"/>
                  <a:pt x="8804" y="721"/>
                </a:cubicBezTo>
                <a:cubicBezTo>
                  <a:pt x="8832" y="714"/>
                  <a:pt x="8853" y="714"/>
                  <a:pt x="8880" y="714"/>
                </a:cubicBezTo>
                <a:lnTo>
                  <a:pt x="8880" y="714"/>
                </a:lnTo>
                <a:cubicBezTo>
                  <a:pt x="9573" y="714"/>
                  <a:pt x="9573" y="1407"/>
                  <a:pt x="10265" y="1407"/>
                </a:cubicBezTo>
                <a:close/>
              </a:path>
            </a:pathLst>
          </a:custGeom>
          <a:solidFill>
            <a:srgbClr val="FFFFFF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15AB2B23-FBAD-3BF8-43F6-09F93C7675C8}"/>
              </a:ext>
            </a:extLst>
          </p:cNvPr>
          <p:cNvSpPr/>
          <p:nvPr/>
        </p:nvSpPr>
        <p:spPr>
          <a:xfrm>
            <a:off x="6341677" y="5312259"/>
            <a:ext cx="385418" cy="462512"/>
          </a:xfrm>
          <a:custGeom>
            <a:avLst/>
            <a:gdLst>
              <a:gd name="connsiteX0" fmla="*/ 143922 w 385418"/>
              <a:gd name="connsiteY0" fmla="*/ 274628 h 462512"/>
              <a:gd name="connsiteX1" fmla="*/ 164690 w 385418"/>
              <a:gd name="connsiteY1" fmla="*/ 274628 h 462512"/>
              <a:gd name="connsiteX2" fmla="*/ 240149 w 385418"/>
              <a:gd name="connsiteY2" fmla="*/ 367324 h 462512"/>
              <a:gd name="connsiteX3" fmla="*/ 240149 w 385418"/>
              <a:gd name="connsiteY3" fmla="*/ 367324 h 462512"/>
              <a:gd name="connsiteX4" fmla="*/ 238833 w 385418"/>
              <a:gd name="connsiteY4" fmla="*/ 286604 h 462512"/>
              <a:gd name="connsiteX5" fmla="*/ 238833 w 385418"/>
              <a:gd name="connsiteY5" fmla="*/ 272759 h 462512"/>
              <a:gd name="connsiteX6" fmla="*/ 298210 w 385418"/>
              <a:gd name="connsiteY6" fmla="*/ 210468 h 462512"/>
              <a:gd name="connsiteX7" fmla="*/ 299062 w 385418"/>
              <a:gd name="connsiteY7" fmla="*/ 210454 h 462512"/>
              <a:gd name="connsiteX8" fmla="*/ 361914 w 385418"/>
              <a:gd name="connsiteY8" fmla="*/ 270945 h 462512"/>
              <a:gd name="connsiteX9" fmla="*/ 361921 w 385418"/>
              <a:gd name="connsiteY9" fmla="*/ 271374 h 462512"/>
              <a:gd name="connsiteX10" fmla="*/ 363236 w 385418"/>
              <a:gd name="connsiteY10" fmla="*/ 365317 h 462512"/>
              <a:gd name="connsiteX11" fmla="*/ 364898 w 385418"/>
              <a:gd name="connsiteY11" fmla="*/ 365317 h 462512"/>
              <a:gd name="connsiteX12" fmla="*/ 369468 w 385418"/>
              <a:gd name="connsiteY12" fmla="*/ 369747 h 462512"/>
              <a:gd name="connsiteX13" fmla="*/ 369467 w 385418"/>
              <a:gd name="connsiteY13" fmla="*/ 369955 h 462512"/>
              <a:gd name="connsiteX14" fmla="*/ 369467 w 385418"/>
              <a:gd name="connsiteY14" fmla="*/ 391693 h 462512"/>
              <a:gd name="connsiteX15" fmla="*/ 385389 w 385418"/>
              <a:gd name="connsiteY15" fmla="*/ 424784 h 462512"/>
              <a:gd name="connsiteX16" fmla="*/ 358944 w 385418"/>
              <a:gd name="connsiteY16" fmla="*/ 462513 h 462512"/>
              <a:gd name="connsiteX17" fmla="*/ 331876 w 385418"/>
              <a:gd name="connsiteY17" fmla="*/ 426307 h 462512"/>
              <a:gd name="connsiteX18" fmla="*/ 347037 w 385418"/>
              <a:gd name="connsiteY18" fmla="*/ 391208 h 462512"/>
              <a:gd name="connsiteX19" fmla="*/ 347037 w 385418"/>
              <a:gd name="connsiteY19" fmla="*/ 370024 h 462512"/>
              <a:gd name="connsiteX20" fmla="*/ 351534 w 385418"/>
              <a:gd name="connsiteY20" fmla="*/ 365386 h 462512"/>
              <a:gd name="connsiteX21" fmla="*/ 351745 w 385418"/>
              <a:gd name="connsiteY21" fmla="*/ 365386 h 462512"/>
              <a:gd name="connsiteX22" fmla="*/ 353060 w 385418"/>
              <a:gd name="connsiteY22" fmla="*/ 365386 h 462512"/>
              <a:gd name="connsiteX23" fmla="*/ 351745 w 385418"/>
              <a:gd name="connsiteY23" fmla="*/ 271443 h 462512"/>
              <a:gd name="connsiteX24" fmla="*/ 301733 w 385418"/>
              <a:gd name="connsiteY24" fmla="*/ 217549 h 462512"/>
              <a:gd name="connsiteX25" fmla="*/ 247837 w 385418"/>
              <a:gd name="connsiteY25" fmla="*/ 267560 h 462512"/>
              <a:gd name="connsiteX26" fmla="*/ 247902 w 385418"/>
              <a:gd name="connsiteY26" fmla="*/ 272759 h 462512"/>
              <a:gd name="connsiteX27" fmla="*/ 249218 w 385418"/>
              <a:gd name="connsiteY27" fmla="*/ 366701 h 462512"/>
              <a:gd name="connsiteX28" fmla="*/ 249218 w 385418"/>
              <a:gd name="connsiteY28" fmla="*/ 381308 h 462512"/>
              <a:gd name="connsiteX29" fmla="*/ 188643 w 385418"/>
              <a:gd name="connsiteY29" fmla="*/ 443822 h 462512"/>
              <a:gd name="connsiteX30" fmla="*/ 126130 w 385418"/>
              <a:gd name="connsiteY30" fmla="*/ 383247 h 462512"/>
              <a:gd name="connsiteX31" fmla="*/ 124815 w 385418"/>
              <a:gd name="connsiteY31" fmla="*/ 291243 h 462512"/>
              <a:gd name="connsiteX32" fmla="*/ 110277 w 385418"/>
              <a:gd name="connsiteY32" fmla="*/ 291243 h 462512"/>
              <a:gd name="connsiteX33" fmla="*/ 110277 w 385418"/>
              <a:gd name="connsiteY33" fmla="*/ 274697 h 462512"/>
              <a:gd name="connsiteX34" fmla="*/ 83693 w 385418"/>
              <a:gd name="connsiteY34" fmla="*/ 274697 h 462512"/>
              <a:gd name="connsiteX35" fmla="*/ 56556 w 385418"/>
              <a:gd name="connsiteY35" fmla="*/ 262859 h 462512"/>
              <a:gd name="connsiteX36" fmla="*/ 45341 w 385418"/>
              <a:gd name="connsiteY36" fmla="*/ 235722 h 462512"/>
              <a:gd name="connsiteX37" fmla="*/ 45341 w 385418"/>
              <a:gd name="connsiteY37" fmla="*/ 233022 h 462512"/>
              <a:gd name="connsiteX38" fmla="*/ 40703 w 385418"/>
              <a:gd name="connsiteY38" fmla="*/ 233022 h 462512"/>
              <a:gd name="connsiteX39" fmla="*/ 8927 w 385418"/>
              <a:gd name="connsiteY39" fmla="*/ 212254 h 462512"/>
              <a:gd name="connsiteX40" fmla="*/ 966 w 385418"/>
              <a:gd name="connsiteY40" fmla="*/ 175216 h 462512"/>
              <a:gd name="connsiteX41" fmla="*/ 45341 w 385418"/>
              <a:gd name="connsiteY41" fmla="*/ 134857 h 462512"/>
              <a:gd name="connsiteX42" fmla="*/ 45964 w 385418"/>
              <a:gd name="connsiteY42" fmla="*/ 38906 h 462512"/>
              <a:gd name="connsiteX43" fmla="*/ 57248 w 385418"/>
              <a:gd name="connsiteY43" fmla="*/ 11215 h 462512"/>
              <a:gd name="connsiteX44" fmla="*/ 84939 w 385418"/>
              <a:gd name="connsiteY44" fmla="*/ 0 h 462512"/>
              <a:gd name="connsiteX45" fmla="*/ 186220 w 385418"/>
              <a:gd name="connsiteY45" fmla="*/ 623 h 462512"/>
              <a:gd name="connsiteX46" fmla="*/ 213911 w 385418"/>
              <a:gd name="connsiteY46" fmla="*/ 11907 h 462512"/>
              <a:gd name="connsiteX47" fmla="*/ 225196 w 385418"/>
              <a:gd name="connsiteY47" fmla="*/ 39599 h 462512"/>
              <a:gd name="connsiteX48" fmla="*/ 224503 w 385418"/>
              <a:gd name="connsiteY48" fmla="*/ 236137 h 462512"/>
              <a:gd name="connsiteX49" fmla="*/ 212596 w 385418"/>
              <a:gd name="connsiteY49" fmla="*/ 263413 h 462512"/>
              <a:gd name="connsiteX50" fmla="*/ 185459 w 385418"/>
              <a:gd name="connsiteY50" fmla="*/ 274628 h 462512"/>
              <a:gd name="connsiteX51" fmla="*/ 143922 w 385418"/>
              <a:gd name="connsiteY51" fmla="*/ 274628 h 462512"/>
              <a:gd name="connsiteX52" fmla="*/ 143922 w 385418"/>
              <a:gd name="connsiteY52" fmla="*/ 291173 h 462512"/>
              <a:gd name="connsiteX53" fmla="*/ 134645 w 385418"/>
              <a:gd name="connsiteY53" fmla="*/ 291173 h 462512"/>
              <a:gd name="connsiteX54" fmla="*/ 135338 w 385418"/>
              <a:gd name="connsiteY54" fmla="*/ 382554 h 462512"/>
              <a:gd name="connsiteX55" fmla="*/ 188228 w 385418"/>
              <a:gd name="connsiteY55" fmla="*/ 434130 h 462512"/>
              <a:gd name="connsiteX56" fmla="*/ 239891 w 385418"/>
              <a:gd name="connsiteY56" fmla="*/ 382783 h 462512"/>
              <a:gd name="connsiteX57" fmla="*/ 239872 w 385418"/>
              <a:gd name="connsiteY57" fmla="*/ 381239 h 462512"/>
              <a:gd name="connsiteX58" fmla="*/ 55241 w 385418"/>
              <a:gd name="connsiteY58" fmla="*/ 149394 h 462512"/>
              <a:gd name="connsiteX59" fmla="*/ 77740 w 385418"/>
              <a:gd name="connsiteY59" fmla="*/ 163932 h 462512"/>
              <a:gd name="connsiteX60" fmla="*/ 83693 w 385418"/>
              <a:gd name="connsiteY60" fmla="*/ 189754 h 462512"/>
              <a:gd name="connsiteX61" fmla="*/ 69155 w 385418"/>
              <a:gd name="connsiteY61" fmla="*/ 212946 h 462512"/>
              <a:gd name="connsiteX62" fmla="*/ 43333 w 385418"/>
              <a:gd name="connsiteY62" fmla="*/ 218207 h 462512"/>
              <a:gd name="connsiteX63" fmla="*/ 20834 w 385418"/>
              <a:gd name="connsiteY63" fmla="*/ 203669 h 462512"/>
              <a:gd name="connsiteX64" fmla="*/ 14881 w 385418"/>
              <a:gd name="connsiteY64" fmla="*/ 177847 h 462512"/>
              <a:gd name="connsiteX65" fmla="*/ 29488 w 385418"/>
              <a:gd name="connsiteY65" fmla="*/ 155348 h 462512"/>
              <a:gd name="connsiteX66" fmla="*/ 55241 w 385418"/>
              <a:gd name="connsiteY66" fmla="*/ 149394 h 462512"/>
              <a:gd name="connsiteX67" fmla="*/ 363513 w 385418"/>
              <a:gd name="connsiteY67" fmla="*/ 371686 h 462512"/>
              <a:gd name="connsiteX68" fmla="*/ 363513 w 385418"/>
              <a:gd name="connsiteY68" fmla="*/ 388301 h 462512"/>
              <a:gd name="connsiteX69" fmla="*/ 352368 w 385418"/>
              <a:gd name="connsiteY69" fmla="*/ 388301 h 462512"/>
              <a:gd name="connsiteX70" fmla="*/ 352368 w 385418"/>
              <a:gd name="connsiteY70" fmla="*/ 371063 h 462512"/>
              <a:gd name="connsiteX71" fmla="*/ 352368 w 385418"/>
              <a:gd name="connsiteY71" fmla="*/ 371063 h 462512"/>
              <a:gd name="connsiteX72" fmla="*/ 353683 w 385418"/>
              <a:gd name="connsiteY72" fmla="*/ 370370 h 462512"/>
              <a:gd name="connsiteX73" fmla="*/ 362267 w 385418"/>
              <a:gd name="connsiteY73" fmla="*/ 370370 h 462512"/>
              <a:gd name="connsiteX74" fmla="*/ 362959 w 385418"/>
              <a:gd name="connsiteY74" fmla="*/ 371063 h 462512"/>
              <a:gd name="connsiteX75" fmla="*/ 362959 w 385418"/>
              <a:gd name="connsiteY75" fmla="*/ 371063 h 462512"/>
              <a:gd name="connsiteX76" fmla="*/ 363582 w 385418"/>
              <a:gd name="connsiteY76" fmla="*/ 371686 h 46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385418" h="462512">
                <a:moveTo>
                  <a:pt x="143922" y="274628"/>
                </a:moveTo>
                <a:lnTo>
                  <a:pt x="164690" y="274628"/>
                </a:lnTo>
                <a:moveTo>
                  <a:pt x="240149" y="367324"/>
                </a:moveTo>
                <a:lnTo>
                  <a:pt x="240149" y="367324"/>
                </a:lnTo>
                <a:lnTo>
                  <a:pt x="238833" y="286604"/>
                </a:lnTo>
                <a:lnTo>
                  <a:pt x="238833" y="272759"/>
                </a:lnTo>
                <a:cubicBezTo>
                  <a:pt x="238029" y="239162"/>
                  <a:pt x="264613" y="211270"/>
                  <a:pt x="298210" y="210468"/>
                </a:cubicBezTo>
                <a:cubicBezTo>
                  <a:pt x="298494" y="210460"/>
                  <a:pt x="298778" y="210454"/>
                  <a:pt x="299062" y="210454"/>
                </a:cubicBezTo>
                <a:cubicBezTo>
                  <a:pt x="333122" y="209803"/>
                  <a:pt x="361262" y="236885"/>
                  <a:pt x="361914" y="270945"/>
                </a:cubicBezTo>
                <a:cubicBezTo>
                  <a:pt x="361917" y="271083"/>
                  <a:pt x="361919" y="271229"/>
                  <a:pt x="361921" y="271374"/>
                </a:cubicBezTo>
                <a:lnTo>
                  <a:pt x="363236" y="365317"/>
                </a:lnTo>
                <a:lnTo>
                  <a:pt x="364898" y="365317"/>
                </a:lnTo>
                <a:cubicBezTo>
                  <a:pt x="367382" y="365275"/>
                  <a:pt x="369429" y="367262"/>
                  <a:pt x="369468" y="369747"/>
                </a:cubicBezTo>
                <a:cubicBezTo>
                  <a:pt x="369470" y="369817"/>
                  <a:pt x="369469" y="369886"/>
                  <a:pt x="369467" y="369955"/>
                </a:cubicBezTo>
                <a:lnTo>
                  <a:pt x="369467" y="391693"/>
                </a:lnTo>
                <a:cubicBezTo>
                  <a:pt x="379925" y="399405"/>
                  <a:pt x="385887" y="411796"/>
                  <a:pt x="385389" y="424784"/>
                </a:cubicBezTo>
                <a:cubicBezTo>
                  <a:pt x="386012" y="445968"/>
                  <a:pt x="374105" y="462513"/>
                  <a:pt x="358944" y="462513"/>
                </a:cubicBezTo>
                <a:cubicBezTo>
                  <a:pt x="343783" y="462513"/>
                  <a:pt x="331876" y="447075"/>
                  <a:pt x="331876" y="426307"/>
                </a:cubicBezTo>
                <a:cubicBezTo>
                  <a:pt x="330546" y="412780"/>
                  <a:pt x="336274" y="399515"/>
                  <a:pt x="347037" y="391208"/>
                </a:cubicBezTo>
                <a:lnTo>
                  <a:pt x="347037" y="370024"/>
                </a:lnTo>
                <a:cubicBezTo>
                  <a:pt x="346998" y="367504"/>
                  <a:pt x="349011" y="365421"/>
                  <a:pt x="351534" y="365386"/>
                </a:cubicBezTo>
                <a:cubicBezTo>
                  <a:pt x="351604" y="365386"/>
                  <a:pt x="351675" y="365386"/>
                  <a:pt x="351745" y="365386"/>
                </a:cubicBezTo>
                <a:lnTo>
                  <a:pt x="353060" y="365386"/>
                </a:lnTo>
                <a:lnTo>
                  <a:pt x="351745" y="271443"/>
                </a:lnTo>
                <a:cubicBezTo>
                  <a:pt x="352818" y="242748"/>
                  <a:pt x="330426" y="218622"/>
                  <a:pt x="301733" y="217549"/>
                </a:cubicBezTo>
                <a:cubicBezTo>
                  <a:pt x="273039" y="216476"/>
                  <a:pt x="248909" y="238865"/>
                  <a:pt x="247837" y="267560"/>
                </a:cubicBezTo>
                <a:cubicBezTo>
                  <a:pt x="247772" y="269290"/>
                  <a:pt x="247794" y="271028"/>
                  <a:pt x="247902" y="272759"/>
                </a:cubicBezTo>
                <a:lnTo>
                  <a:pt x="249218" y="366701"/>
                </a:lnTo>
                <a:lnTo>
                  <a:pt x="249218" y="381308"/>
                </a:lnTo>
                <a:cubicBezTo>
                  <a:pt x="249753" y="415299"/>
                  <a:pt x="222633" y="443288"/>
                  <a:pt x="188643" y="443822"/>
                </a:cubicBezTo>
                <a:cubicBezTo>
                  <a:pt x="154654" y="444354"/>
                  <a:pt x="126665" y="417238"/>
                  <a:pt x="126130" y="383247"/>
                </a:cubicBezTo>
                <a:lnTo>
                  <a:pt x="124815" y="291243"/>
                </a:lnTo>
                <a:lnTo>
                  <a:pt x="110277" y="291243"/>
                </a:lnTo>
                <a:lnTo>
                  <a:pt x="110277" y="274697"/>
                </a:lnTo>
                <a:lnTo>
                  <a:pt x="83693" y="274697"/>
                </a:lnTo>
                <a:cubicBezTo>
                  <a:pt x="73394" y="274704"/>
                  <a:pt x="63558" y="270412"/>
                  <a:pt x="56556" y="262859"/>
                </a:cubicBezTo>
                <a:cubicBezTo>
                  <a:pt x="49189" y="255777"/>
                  <a:pt x="45122" y="245940"/>
                  <a:pt x="45341" y="235722"/>
                </a:cubicBezTo>
                <a:lnTo>
                  <a:pt x="45341" y="233022"/>
                </a:lnTo>
                <a:lnTo>
                  <a:pt x="40703" y="233022"/>
                </a:lnTo>
                <a:cubicBezTo>
                  <a:pt x="27826" y="230467"/>
                  <a:pt x="16438" y="223018"/>
                  <a:pt x="8927" y="212254"/>
                </a:cubicBezTo>
                <a:cubicBezTo>
                  <a:pt x="1196" y="201571"/>
                  <a:pt x="-1693" y="188134"/>
                  <a:pt x="966" y="175216"/>
                </a:cubicBezTo>
                <a:cubicBezTo>
                  <a:pt x="4487" y="153036"/>
                  <a:pt x="22926" y="136262"/>
                  <a:pt x="45341" y="134857"/>
                </a:cubicBezTo>
                <a:lnTo>
                  <a:pt x="45964" y="38906"/>
                </a:lnTo>
                <a:cubicBezTo>
                  <a:pt x="46069" y="28577"/>
                  <a:pt x="50104" y="18678"/>
                  <a:pt x="57248" y="11215"/>
                </a:cubicBezTo>
                <a:cubicBezTo>
                  <a:pt x="64797" y="4216"/>
                  <a:pt x="74648" y="229"/>
                  <a:pt x="84939" y="0"/>
                </a:cubicBezTo>
                <a:lnTo>
                  <a:pt x="186220" y="623"/>
                </a:lnTo>
                <a:cubicBezTo>
                  <a:pt x="196584" y="554"/>
                  <a:pt x="206548" y="4611"/>
                  <a:pt x="213911" y="11907"/>
                </a:cubicBezTo>
                <a:cubicBezTo>
                  <a:pt x="221061" y="19363"/>
                  <a:pt x="225097" y="29270"/>
                  <a:pt x="225196" y="39599"/>
                </a:cubicBezTo>
                <a:lnTo>
                  <a:pt x="224503" y="236137"/>
                </a:lnTo>
                <a:cubicBezTo>
                  <a:pt x="224391" y="246466"/>
                  <a:pt x="220095" y="256310"/>
                  <a:pt x="212596" y="263413"/>
                </a:cubicBezTo>
                <a:cubicBezTo>
                  <a:pt x="205454" y="270689"/>
                  <a:pt x="195654" y="274739"/>
                  <a:pt x="185459" y="274628"/>
                </a:cubicBezTo>
                <a:lnTo>
                  <a:pt x="143922" y="274628"/>
                </a:lnTo>
                <a:lnTo>
                  <a:pt x="143922" y="291173"/>
                </a:lnTo>
                <a:lnTo>
                  <a:pt x="134645" y="291173"/>
                </a:lnTo>
                <a:lnTo>
                  <a:pt x="135338" y="382554"/>
                </a:lnTo>
                <a:cubicBezTo>
                  <a:pt x="135718" y="411395"/>
                  <a:pt x="159387" y="434476"/>
                  <a:pt x="188228" y="434130"/>
                </a:cubicBezTo>
                <a:cubicBezTo>
                  <a:pt x="216674" y="434220"/>
                  <a:pt x="239803" y="411229"/>
                  <a:pt x="239891" y="382783"/>
                </a:cubicBezTo>
                <a:cubicBezTo>
                  <a:pt x="239892" y="382264"/>
                  <a:pt x="239886" y="381752"/>
                  <a:pt x="239872" y="381239"/>
                </a:cubicBezTo>
                <a:close/>
                <a:moveTo>
                  <a:pt x="55241" y="149394"/>
                </a:moveTo>
                <a:cubicBezTo>
                  <a:pt x="64388" y="151021"/>
                  <a:pt x="72495" y="156262"/>
                  <a:pt x="77740" y="163932"/>
                </a:cubicBezTo>
                <a:cubicBezTo>
                  <a:pt x="83477" y="171222"/>
                  <a:pt x="85661" y="180692"/>
                  <a:pt x="83693" y="189754"/>
                </a:cubicBezTo>
                <a:cubicBezTo>
                  <a:pt x="82178" y="199128"/>
                  <a:pt x="76935" y="207498"/>
                  <a:pt x="69155" y="212946"/>
                </a:cubicBezTo>
                <a:cubicBezTo>
                  <a:pt x="61638" y="218172"/>
                  <a:pt x="52298" y="220076"/>
                  <a:pt x="43333" y="218207"/>
                </a:cubicBezTo>
                <a:cubicBezTo>
                  <a:pt x="34160" y="216642"/>
                  <a:pt x="26028" y="211388"/>
                  <a:pt x="20834" y="203669"/>
                </a:cubicBezTo>
                <a:cubicBezTo>
                  <a:pt x="15347" y="196262"/>
                  <a:pt x="13190" y="186909"/>
                  <a:pt x="14881" y="177847"/>
                </a:cubicBezTo>
                <a:cubicBezTo>
                  <a:pt x="16459" y="168661"/>
                  <a:pt x="21740" y="160526"/>
                  <a:pt x="29488" y="155348"/>
                </a:cubicBezTo>
                <a:cubicBezTo>
                  <a:pt x="37020" y="150204"/>
                  <a:pt x="46213" y="148079"/>
                  <a:pt x="55241" y="149394"/>
                </a:cubicBezTo>
                <a:close/>
                <a:moveTo>
                  <a:pt x="363513" y="371686"/>
                </a:moveTo>
                <a:lnTo>
                  <a:pt x="363513" y="388301"/>
                </a:lnTo>
                <a:lnTo>
                  <a:pt x="352368" y="388301"/>
                </a:lnTo>
                <a:lnTo>
                  <a:pt x="352368" y="371063"/>
                </a:lnTo>
                <a:lnTo>
                  <a:pt x="352368" y="371063"/>
                </a:lnTo>
                <a:cubicBezTo>
                  <a:pt x="352723" y="370703"/>
                  <a:pt x="353183" y="370460"/>
                  <a:pt x="353683" y="370370"/>
                </a:cubicBezTo>
                <a:lnTo>
                  <a:pt x="362267" y="370370"/>
                </a:lnTo>
                <a:cubicBezTo>
                  <a:pt x="362649" y="370370"/>
                  <a:pt x="362959" y="370682"/>
                  <a:pt x="362959" y="371063"/>
                </a:cubicBezTo>
                <a:lnTo>
                  <a:pt x="362959" y="371063"/>
                </a:lnTo>
                <a:cubicBezTo>
                  <a:pt x="363304" y="371063"/>
                  <a:pt x="363582" y="371340"/>
                  <a:pt x="363582" y="371686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4856BE92-65F4-2CD8-75E3-A5AA97F89CD4}"/>
              </a:ext>
            </a:extLst>
          </p:cNvPr>
          <p:cNvSpPr/>
          <p:nvPr/>
        </p:nvSpPr>
        <p:spPr>
          <a:xfrm>
            <a:off x="6361196" y="5484361"/>
            <a:ext cx="41777" cy="22476"/>
          </a:xfrm>
          <a:custGeom>
            <a:avLst/>
            <a:gdLst>
              <a:gd name="connsiteX0" fmla="*/ 0 w 41777"/>
              <a:gd name="connsiteY0" fmla="*/ 0 h 22476"/>
              <a:gd name="connsiteX1" fmla="*/ 23191 w 41777"/>
              <a:gd name="connsiteY1" fmla="*/ 14538 h 22476"/>
              <a:gd name="connsiteX2" fmla="*/ 33837 w 41777"/>
              <a:gd name="connsiteY2" fmla="*/ 22367 h 22476"/>
              <a:gd name="connsiteX3" fmla="*/ 41670 w 41777"/>
              <a:gd name="connsiteY3" fmla="*/ 11727 h 22476"/>
              <a:gd name="connsiteX4" fmla="*/ 31024 w 41777"/>
              <a:gd name="connsiteY4" fmla="*/ 3890 h 22476"/>
              <a:gd name="connsiteX5" fmla="*/ 26445 w 41777"/>
              <a:gd name="connsiteY5" fmla="*/ 5954 h 22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777" h="22476">
                <a:moveTo>
                  <a:pt x="0" y="0"/>
                </a:moveTo>
                <a:lnTo>
                  <a:pt x="23191" y="14538"/>
                </a:lnTo>
                <a:cubicBezTo>
                  <a:pt x="23968" y="19640"/>
                  <a:pt x="28735" y="23150"/>
                  <a:pt x="33837" y="22367"/>
                </a:cubicBezTo>
                <a:cubicBezTo>
                  <a:pt x="38940" y="21592"/>
                  <a:pt x="42447" y="16829"/>
                  <a:pt x="41670" y="11727"/>
                </a:cubicBezTo>
                <a:cubicBezTo>
                  <a:pt x="40893" y="6625"/>
                  <a:pt x="36127" y="3115"/>
                  <a:pt x="31024" y="3890"/>
                </a:cubicBezTo>
                <a:cubicBezTo>
                  <a:pt x="29338" y="4147"/>
                  <a:pt x="27755" y="4860"/>
                  <a:pt x="26445" y="5954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0F1C373D-23B9-F564-E7BE-B263824B4026}"/>
              </a:ext>
            </a:extLst>
          </p:cNvPr>
          <p:cNvSpPr/>
          <p:nvPr/>
        </p:nvSpPr>
        <p:spPr>
          <a:xfrm>
            <a:off x="6984528" y="5344130"/>
            <a:ext cx="658619" cy="399663"/>
          </a:xfrm>
          <a:custGeom>
            <a:avLst/>
            <a:gdLst>
              <a:gd name="connsiteX0" fmla="*/ 576391 w 658619"/>
              <a:gd name="connsiteY0" fmla="*/ 11190 h 399663"/>
              <a:gd name="connsiteX1" fmla="*/ 473172 w 658619"/>
              <a:gd name="connsiteY1" fmla="*/ 31958 h 399663"/>
              <a:gd name="connsiteX2" fmla="*/ 457942 w 658619"/>
              <a:gd name="connsiteY2" fmla="*/ 28012 h 399663"/>
              <a:gd name="connsiteX3" fmla="*/ 453926 w 658619"/>
              <a:gd name="connsiteY3" fmla="*/ 28704 h 399663"/>
              <a:gd name="connsiteX4" fmla="*/ 451296 w 658619"/>
              <a:gd name="connsiteY4" fmla="*/ 31958 h 399663"/>
              <a:gd name="connsiteX5" fmla="*/ 449980 w 658619"/>
              <a:gd name="connsiteY5" fmla="*/ 38881 h 399663"/>
              <a:gd name="connsiteX6" fmla="*/ 322947 w 658619"/>
              <a:gd name="connsiteY6" fmla="*/ 3782 h 399663"/>
              <a:gd name="connsiteX7" fmla="*/ 204165 w 658619"/>
              <a:gd name="connsiteY7" fmla="*/ 69383 h 399663"/>
              <a:gd name="connsiteX8" fmla="*/ 203805 w 658619"/>
              <a:gd name="connsiteY8" fmla="*/ 70657 h 399663"/>
              <a:gd name="connsiteX9" fmla="*/ 270610 w 658619"/>
              <a:gd name="connsiteY9" fmla="*/ 189729 h 399663"/>
              <a:gd name="connsiteX10" fmla="*/ 337485 w 658619"/>
              <a:gd name="connsiteY10" fmla="*/ 208282 h 399663"/>
              <a:gd name="connsiteX11" fmla="*/ 394390 w 658619"/>
              <a:gd name="connsiteY11" fmla="*/ 308871 h 399663"/>
              <a:gd name="connsiteX12" fmla="*/ 291794 w 658619"/>
              <a:gd name="connsiteY12" fmla="*/ 366399 h 399663"/>
              <a:gd name="connsiteX13" fmla="*/ 238904 w 658619"/>
              <a:gd name="connsiteY13" fmla="*/ 345977 h 399663"/>
              <a:gd name="connsiteX14" fmla="*/ 260711 w 658619"/>
              <a:gd name="connsiteY14" fmla="*/ 328808 h 399663"/>
              <a:gd name="connsiteX15" fmla="*/ 273933 w 658619"/>
              <a:gd name="connsiteY15" fmla="*/ 302986 h 399663"/>
              <a:gd name="connsiteX16" fmla="*/ 266041 w 658619"/>
              <a:gd name="connsiteY16" fmla="*/ 275295 h 399663"/>
              <a:gd name="connsiteX17" fmla="*/ 144338 w 658619"/>
              <a:gd name="connsiteY17" fmla="*/ 126316 h 399663"/>
              <a:gd name="connsiteX18" fmla="*/ 91393 w 658619"/>
              <a:gd name="connsiteY18" fmla="*/ 120529 h 399663"/>
              <a:gd name="connsiteX19" fmla="*/ 90756 w 658619"/>
              <a:gd name="connsiteY19" fmla="*/ 121055 h 399663"/>
              <a:gd name="connsiteX20" fmla="*/ 13982 w 658619"/>
              <a:gd name="connsiteY20" fmla="*/ 183360 h 399663"/>
              <a:gd name="connsiteX21" fmla="*/ 136 w 658619"/>
              <a:gd name="connsiteY21" fmla="*/ 209182 h 399663"/>
              <a:gd name="connsiteX22" fmla="*/ 8790 w 658619"/>
              <a:gd name="connsiteY22" fmla="*/ 236873 h 399663"/>
              <a:gd name="connsiteX23" fmla="*/ 68326 w 658619"/>
              <a:gd name="connsiteY23" fmla="*/ 309701 h 399663"/>
              <a:gd name="connsiteX24" fmla="*/ 55034 w 658619"/>
              <a:gd name="connsiteY24" fmla="*/ 331508 h 399663"/>
              <a:gd name="connsiteX25" fmla="*/ 59672 w 658619"/>
              <a:gd name="connsiteY25" fmla="*/ 368614 h 399663"/>
              <a:gd name="connsiteX26" fmla="*/ 88956 w 658619"/>
              <a:gd name="connsiteY26" fmla="*/ 390975 h 399663"/>
              <a:gd name="connsiteX27" fmla="*/ 125370 w 658619"/>
              <a:gd name="connsiteY27" fmla="*/ 386406 h 399663"/>
              <a:gd name="connsiteX28" fmla="*/ 129316 w 658619"/>
              <a:gd name="connsiteY28" fmla="*/ 384398 h 399663"/>
              <a:gd name="connsiteX29" fmla="*/ 130631 w 658619"/>
              <a:gd name="connsiteY29" fmla="*/ 385714 h 399663"/>
              <a:gd name="connsiteX30" fmla="*/ 155761 w 658619"/>
              <a:gd name="connsiteY30" fmla="*/ 399559 h 399663"/>
              <a:gd name="connsiteX31" fmla="*/ 184214 w 658619"/>
              <a:gd name="connsiteY31" fmla="*/ 390906 h 399663"/>
              <a:gd name="connsiteX32" fmla="*/ 226581 w 658619"/>
              <a:gd name="connsiteY32" fmla="*/ 356292 h 399663"/>
              <a:gd name="connsiteX33" fmla="*/ 290133 w 658619"/>
              <a:gd name="connsiteY33" fmla="*/ 379414 h 399663"/>
              <a:gd name="connsiteX34" fmla="*/ 404802 w 658619"/>
              <a:gd name="connsiteY34" fmla="*/ 305409 h 399663"/>
              <a:gd name="connsiteX35" fmla="*/ 341431 w 658619"/>
              <a:gd name="connsiteY35" fmla="*/ 193675 h 399663"/>
              <a:gd name="connsiteX36" fmla="*/ 274626 w 658619"/>
              <a:gd name="connsiteY36" fmla="*/ 174499 h 399663"/>
              <a:gd name="connsiteX37" fmla="*/ 215588 w 658619"/>
              <a:gd name="connsiteY37" fmla="*/ 74970 h 399663"/>
              <a:gd name="connsiteX38" fmla="*/ 315117 w 658619"/>
              <a:gd name="connsiteY38" fmla="*/ 15932 h 399663"/>
              <a:gd name="connsiteX39" fmla="*/ 318932 w 658619"/>
              <a:gd name="connsiteY39" fmla="*/ 17005 h 399663"/>
              <a:gd name="connsiteX40" fmla="*/ 445965 w 658619"/>
              <a:gd name="connsiteY40" fmla="*/ 52727 h 399663"/>
              <a:gd name="connsiteX41" fmla="*/ 443334 w 658619"/>
              <a:gd name="connsiteY41" fmla="*/ 64011 h 399663"/>
              <a:gd name="connsiteX42" fmla="*/ 443334 w 658619"/>
              <a:gd name="connsiteY42" fmla="*/ 68649 h 399663"/>
              <a:gd name="connsiteX43" fmla="*/ 446657 w 658619"/>
              <a:gd name="connsiteY43" fmla="*/ 71280 h 399663"/>
              <a:gd name="connsiteX44" fmla="*/ 460503 w 658619"/>
              <a:gd name="connsiteY44" fmla="*/ 74603 h 399663"/>
              <a:gd name="connsiteX45" fmla="*/ 541223 w 658619"/>
              <a:gd name="connsiteY45" fmla="*/ 146046 h 399663"/>
              <a:gd name="connsiteX46" fmla="*/ 576322 w 658619"/>
              <a:gd name="connsiteY46" fmla="*/ 11051 h 399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658619" h="399663">
                <a:moveTo>
                  <a:pt x="576391" y="11190"/>
                </a:moveTo>
                <a:cubicBezTo>
                  <a:pt x="534854" y="-25"/>
                  <a:pt x="493663" y="9182"/>
                  <a:pt x="473172" y="31958"/>
                </a:cubicBezTo>
                <a:lnTo>
                  <a:pt x="457942" y="28012"/>
                </a:lnTo>
                <a:cubicBezTo>
                  <a:pt x="456571" y="27555"/>
                  <a:pt x="455062" y="27811"/>
                  <a:pt x="453926" y="28704"/>
                </a:cubicBezTo>
                <a:cubicBezTo>
                  <a:pt x="452694" y="29452"/>
                  <a:pt x="451766" y="30601"/>
                  <a:pt x="451296" y="31958"/>
                </a:cubicBezTo>
                <a:lnTo>
                  <a:pt x="449980" y="38881"/>
                </a:lnTo>
                <a:lnTo>
                  <a:pt x="322947" y="3782"/>
                </a:lnTo>
                <a:cubicBezTo>
                  <a:pt x="272030" y="-10901"/>
                  <a:pt x="218848" y="18465"/>
                  <a:pt x="204165" y="69383"/>
                </a:cubicBezTo>
                <a:cubicBezTo>
                  <a:pt x="204041" y="69805"/>
                  <a:pt x="203923" y="70234"/>
                  <a:pt x="203805" y="70657"/>
                </a:cubicBezTo>
                <a:cubicBezTo>
                  <a:pt x="189593" y="121962"/>
                  <a:pt x="219423" y="175122"/>
                  <a:pt x="270610" y="189729"/>
                </a:cubicBezTo>
                <a:cubicBezTo>
                  <a:pt x="293110" y="195682"/>
                  <a:pt x="314986" y="202328"/>
                  <a:pt x="337485" y="208282"/>
                </a:cubicBezTo>
                <a:cubicBezTo>
                  <a:pt x="380835" y="220522"/>
                  <a:pt x="406228" y="265409"/>
                  <a:pt x="394390" y="308871"/>
                </a:cubicBezTo>
                <a:cubicBezTo>
                  <a:pt x="381424" y="352671"/>
                  <a:pt x="335927" y="378182"/>
                  <a:pt x="291794" y="366399"/>
                </a:cubicBezTo>
                <a:lnTo>
                  <a:pt x="238904" y="345977"/>
                </a:lnTo>
                <a:lnTo>
                  <a:pt x="260711" y="328808"/>
                </a:lnTo>
                <a:cubicBezTo>
                  <a:pt x="268395" y="322314"/>
                  <a:pt x="273158" y="313017"/>
                  <a:pt x="273933" y="302986"/>
                </a:cubicBezTo>
                <a:cubicBezTo>
                  <a:pt x="275304" y="293059"/>
                  <a:pt x="272438" y="283007"/>
                  <a:pt x="266041" y="275295"/>
                </a:cubicBezTo>
                <a:lnTo>
                  <a:pt x="144338" y="126316"/>
                </a:lnTo>
                <a:cubicBezTo>
                  <a:pt x="131317" y="110096"/>
                  <a:pt x="107613" y="107507"/>
                  <a:pt x="91393" y="120529"/>
                </a:cubicBezTo>
                <a:cubicBezTo>
                  <a:pt x="91178" y="120702"/>
                  <a:pt x="90963" y="120875"/>
                  <a:pt x="90756" y="121055"/>
                </a:cubicBezTo>
                <a:lnTo>
                  <a:pt x="13982" y="183360"/>
                </a:lnTo>
                <a:cubicBezTo>
                  <a:pt x="6381" y="189999"/>
                  <a:pt x="1458" y="199178"/>
                  <a:pt x="136" y="209182"/>
                </a:cubicBezTo>
                <a:cubicBezTo>
                  <a:pt x="-708" y="219185"/>
                  <a:pt x="2400" y="229126"/>
                  <a:pt x="8790" y="236873"/>
                </a:cubicBezTo>
                <a:lnTo>
                  <a:pt x="68326" y="309701"/>
                </a:lnTo>
                <a:cubicBezTo>
                  <a:pt x="62192" y="315779"/>
                  <a:pt x="57630" y="323270"/>
                  <a:pt x="55034" y="331508"/>
                </a:cubicBezTo>
                <a:cubicBezTo>
                  <a:pt x="51870" y="344017"/>
                  <a:pt x="53525" y="357268"/>
                  <a:pt x="59672" y="368614"/>
                </a:cubicBezTo>
                <a:cubicBezTo>
                  <a:pt x="66041" y="379691"/>
                  <a:pt x="76592" y="387742"/>
                  <a:pt x="88956" y="390975"/>
                </a:cubicBezTo>
                <a:cubicBezTo>
                  <a:pt x="101230" y="394236"/>
                  <a:pt x="114286" y="392595"/>
                  <a:pt x="125370" y="386406"/>
                </a:cubicBezTo>
                <a:lnTo>
                  <a:pt x="129316" y="384398"/>
                </a:lnTo>
                <a:lnTo>
                  <a:pt x="130631" y="385714"/>
                </a:lnTo>
                <a:cubicBezTo>
                  <a:pt x="136841" y="393481"/>
                  <a:pt x="145875" y="398465"/>
                  <a:pt x="155761" y="399559"/>
                </a:cubicBezTo>
                <a:cubicBezTo>
                  <a:pt x="165986" y="400286"/>
                  <a:pt x="176121" y="397206"/>
                  <a:pt x="184214" y="390906"/>
                </a:cubicBezTo>
                <a:lnTo>
                  <a:pt x="226581" y="356292"/>
                </a:lnTo>
                <a:lnTo>
                  <a:pt x="290133" y="379414"/>
                </a:lnTo>
                <a:cubicBezTo>
                  <a:pt x="342234" y="390643"/>
                  <a:pt x="393573" y="357510"/>
                  <a:pt x="404802" y="305409"/>
                </a:cubicBezTo>
                <a:cubicBezTo>
                  <a:pt x="415138" y="257476"/>
                  <a:pt x="387876" y="209411"/>
                  <a:pt x="341431" y="193675"/>
                </a:cubicBezTo>
                <a:cubicBezTo>
                  <a:pt x="318932" y="187098"/>
                  <a:pt x="297125" y="180453"/>
                  <a:pt x="274626" y="174499"/>
                </a:cubicBezTo>
                <a:cubicBezTo>
                  <a:pt x="230839" y="163318"/>
                  <a:pt x="204408" y="118756"/>
                  <a:pt x="215588" y="74970"/>
                </a:cubicBezTo>
                <a:cubicBezTo>
                  <a:pt x="226775" y="31183"/>
                  <a:pt x="271330" y="4752"/>
                  <a:pt x="315117" y="15932"/>
                </a:cubicBezTo>
                <a:cubicBezTo>
                  <a:pt x="316398" y="16257"/>
                  <a:pt x="317672" y="16617"/>
                  <a:pt x="318932" y="17005"/>
                </a:cubicBezTo>
                <a:lnTo>
                  <a:pt x="445965" y="52727"/>
                </a:lnTo>
                <a:lnTo>
                  <a:pt x="443334" y="64011"/>
                </a:lnTo>
                <a:cubicBezTo>
                  <a:pt x="442704" y="65492"/>
                  <a:pt x="442704" y="67168"/>
                  <a:pt x="443334" y="68649"/>
                </a:cubicBezTo>
                <a:cubicBezTo>
                  <a:pt x="444137" y="69854"/>
                  <a:pt x="445300" y="70774"/>
                  <a:pt x="446657" y="71280"/>
                </a:cubicBezTo>
                <a:lnTo>
                  <a:pt x="460503" y="74603"/>
                </a:lnTo>
                <a:cubicBezTo>
                  <a:pt x="465764" y="104994"/>
                  <a:pt x="497540" y="134762"/>
                  <a:pt x="541223" y="146046"/>
                </a:cubicBezTo>
                <a:cubicBezTo>
                  <a:pt x="670887" y="179760"/>
                  <a:pt x="707993" y="45458"/>
                  <a:pt x="576322" y="11051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BDA3D856-6332-C971-41D9-415FD3757433}"/>
              </a:ext>
            </a:extLst>
          </p:cNvPr>
          <p:cNvSpPr/>
          <p:nvPr/>
        </p:nvSpPr>
        <p:spPr>
          <a:xfrm>
            <a:off x="7049392" y="5657703"/>
            <a:ext cx="68131" cy="69024"/>
          </a:xfrm>
          <a:custGeom>
            <a:avLst/>
            <a:gdLst>
              <a:gd name="connsiteX0" fmla="*/ 34406 w 68131"/>
              <a:gd name="connsiteY0" fmla="*/ 68817 h 69024"/>
              <a:gd name="connsiteX1" fmla="*/ 9900 w 68131"/>
              <a:gd name="connsiteY1" fmla="*/ 58918 h 69024"/>
              <a:gd name="connsiteX2" fmla="*/ 0 w 68131"/>
              <a:gd name="connsiteY2" fmla="*/ 34411 h 69024"/>
              <a:gd name="connsiteX3" fmla="*/ 9900 w 68131"/>
              <a:gd name="connsiteY3" fmla="*/ 10596 h 69024"/>
              <a:gd name="connsiteX4" fmla="*/ 34406 w 68131"/>
              <a:gd name="connsiteY4" fmla="*/ 4 h 69024"/>
              <a:gd name="connsiteX5" fmla="*/ 58221 w 68131"/>
              <a:gd name="connsiteY5" fmla="*/ 10596 h 69024"/>
              <a:gd name="connsiteX6" fmla="*/ 68120 w 68131"/>
              <a:gd name="connsiteY6" fmla="*/ 34411 h 69024"/>
              <a:gd name="connsiteX7" fmla="*/ 35175 w 68131"/>
              <a:gd name="connsiteY7" fmla="*/ 69018 h 69024"/>
              <a:gd name="connsiteX8" fmla="*/ 34406 w 68131"/>
              <a:gd name="connsiteY8" fmla="*/ 69025 h 69024"/>
              <a:gd name="connsiteX9" fmla="*/ 18553 w 68131"/>
              <a:gd name="connsiteY9" fmla="*/ 50333 h 69024"/>
              <a:gd name="connsiteX10" fmla="*/ 34406 w 68131"/>
              <a:gd name="connsiteY10" fmla="*/ 56910 h 69024"/>
              <a:gd name="connsiteX11" fmla="*/ 56905 w 68131"/>
              <a:gd name="connsiteY11" fmla="*/ 34411 h 69024"/>
              <a:gd name="connsiteX12" fmla="*/ 49983 w 68131"/>
              <a:gd name="connsiteY12" fmla="*/ 18557 h 69024"/>
              <a:gd name="connsiteX13" fmla="*/ 34129 w 68131"/>
              <a:gd name="connsiteY13" fmla="*/ 11635 h 69024"/>
              <a:gd name="connsiteX14" fmla="*/ 18276 w 68131"/>
              <a:gd name="connsiteY14" fmla="*/ 18557 h 69024"/>
              <a:gd name="connsiteX15" fmla="*/ 11353 w 68131"/>
              <a:gd name="connsiteY15" fmla="*/ 34411 h 69024"/>
              <a:gd name="connsiteX16" fmla="*/ 18276 w 68131"/>
              <a:gd name="connsiteY16" fmla="*/ 50333 h 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8131" h="69024">
                <a:moveTo>
                  <a:pt x="34406" y="68817"/>
                </a:moveTo>
                <a:cubicBezTo>
                  <a:pt x="25248" y="68886"/>
                  <a:pt x="16435" y="65328"/>
                  <a:pt x="9900" y="58918"/>
                </a:cubicBezTo>
                <a:cubicBezTo>
                  <a:pt x="3697" y="52244"/>
                  <a:pt x="173" y="43521"/>
                  <a:pt x="0" y="34411"/>
                </a:cubicBezTo>
                <a:cubicBezTo>
                  <a:pt x="42" y="25480"/>
                  <a:pt x="3600" y="16923"/>
                  <a:pt x="9900" y="10596"/>
                </a:cubicBezTo>
                <a:cubicBezTo>
                  <a:pt x="16165" y="3708"/>
                  <a:pt x="25095" y="-148"/>
                  <a:pt x="34406" y="4"/>
                </a:cubicBezTo>
                <a:cubicBezTo>
                  <a:pt x="43489" y="-16"/>
                  <a:pt x="52149" y="3840"/>
                  <a:pt x="58221" y="10596"/>
                </a:cubicBezTo>
                <a:cubicBezTo>
                  <a:pt x="64763" y="16765"/>
                  <a:pt x="68363" y="25425"/>
                  <a:pt x="68120" y="34411"/>
                </a:cubicBezTo>
                <a:cubicBezTo>
                  <a:pt x="68577" y="53061"/>
                  <a:pt x="53832" y="68554"/>
                  <a:pt x="35175" y="69018"/>
                </a:cubicBezTo>
                <a:cubicBezTo>
                  <a:pt x="34919" y="69018"/>
                  <a:pt x="34662" y="69025"/>
                  <a:pt x="34406" y="69025"/>
                </a:cubicBezTo>
                <a:close/>
                <a:moveTo>
                  <a:pt x="18553" y="50333"/>
                </a:moveTo>
                <a:cubicBezTo>
                  <a:pt x="22714" y="54598"/>
                  <a:pt x="28446" y="56979"/>
                  <a:pt x="34406" y="56910"/>
                </a:cubicBezTo>
                <a:cubicBezTo>
                  <a:pt x="46819" y="56875"/>
                  <a:pt x="56864" y="46823"/>
                  <a:pt x="56905" y="34411"/>
                </a:cubicBezTo>
                <a:cubicBezTo>
                  <a:pt x="56767" y="28422"/>
                  <a:pt x="54282" y="22732"/>
                  <a:pt x="49983" y="18557"/>
                </a:cubicBezTo>
                <a:cubicBezTo>
                  <a:pt x="45794" y="14286"/>
                  <a:pt x="40111" y="11808"/>
                  <a:pt x="34129" y="11635"/>
                </a:cubicBezTo>
                <a:cubicBezTo>
                  <a:pt x="28120" y="11669"/>
                  <a:pt x="22388" y="14169"/>
                  <a:pt x="18276" y="18557"/>
                </a:cubicBezTo>
                <a:cubicBezTo>
                  <a:pt x="13776" y="22586"/>
                  <a:pt x="11243" y="28374"/>
                  <a:pt x="11353" y="34411"/>
                </a:cubicBezTo>
                <a:cubicBezTo>
                  <a:pt x="11229" y="40475"/>
                  <a:pt x="13756" y="46290"/>
                  <a:pt x="18276" y="50333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566C6D7B-9B9F-5825-7547-9F12EE209A8C}"/>
              </a:ext>
            </a:extLst>
          </p:cNvPr>
          <p:cNvSpPr/>
          <p:nvPr/>
        </p:nvSpPr>
        <p:spPr>
          <a:xfrm>
            <a:off x="7076155" y="5684641"/>
            <a:ext cx="18235" cy="24987"/>
          </a:xfrm>
          <a:custGeom>
            <a:avLst/>
            <a:gdLst>
              <a:gd name="connsiteX0" fmla="*/ 6952 w 18235"/>
              <a:gd name="connsiteY0" fmla="*/ 12388 h 24987"/>
              <a:gd name="connsiteX1" fmla="*/ 18236 w 18235"/>
              <a:gd name="connsiteY1" fmla="*/ 24987 h 24987"/>
              <a:gd name="connsiteX2" fmla="*/ 11313 w 18235"/>
              <a:gd name="connsiteY2" fmla="*/ 9134 h 24987"/>
              <a:gd name="connsiteX3" fmla="*/ 11313 w 18235"/>
              <a:gd name="connsiteY3" fmla="*/ 3111 h 24987"/>
              <a:gd name="connsiteX4" fmla="*/ 3573 w 18235"/>
              <a:gd name="connsiteY4" fmla="*/ 640 h 24987"/>
              <a:gd name="connsiteX5" fmla="*/ 2729 w 18235"/>
              <a:gd name="connsiteY5" fmla="*/ 1173 h 24987"/>
              <a:gd name="connsiteX6" fmla="*/ 721 w 18235"/>
              <a:gd name="connsiteY6" fmla="*/ 9757 h 24987"/>
              <a:gd name="connsiteX7" fmla="*/ 6675 w 18235"/>
              <a:gd name="connsiteY7" fmla="*/ 12388 h 2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235" h="24987">
                <a:moveTo>
                  <a:pt x="6952" y="12388"/>
                </a:moveTo>
                <a:lnTo>
                  <a:pt x="18236" y="24987"/>
                </a:lnTo>
                <a:lnTo>
                  <a:pt x="11313" y="9134"/>
                </a:lnTo>
                <a:cubicBezTo>
                  <a:pt x="12614" y="7341"/>
                  <a:pt x="12614" y="4904"/>
                  <a:pt x="11313" y="3111"/>
                </a:cubicBezTo>
                <a:cubicBezTo>
                  <a:pt x="9859" y="294"/>
                  <a:pt x="6391" y="-814"/>
                  <a:pt x="3573" y="640"/>
                </a:cubicBezTo>
                <a:cubicBezTo>
                  <a:pt x="3276" y="792"/>
                  <a:pt x="2992" y="972"/>
                  <a:pt x="2729" y="1173"/>
                </a:cubicBezTo>
                <a:cubicBezTo>
                  <a:pt x="91" y="3180"/>
                  <a:pt x="-754" y="6787"/>
                  <a:pt x="721" y="9757"/>
                </a:cubicBezTo>
                <a:cubicBezTo>
                  <a:pt x="2147" y="11571"/>
                  <a:pt x="4376" y="12554"/>
                  <a:pt x="6675" y="12388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657F2F34-5F0C-1305-C763-D24ECEF79FFF}"/>
              </a:ext>
            </a:extLst>
          </p:cNvPr>
          <p:cNvSpPr/>
          <p:nvPr/>
        </p:nvSpPr>
        <p:spPr>
          <a:xfrm>
            <a:off x="7886429" y="5330812"/>
            <a:ext cx="280940" cy="288230"/>
          </a:xfrm>
          <a:custGeom>
            <a:avLst/>
            <a:gdLst>
              <a:gd name="connsiteX0" fmla="*/ 238214 w 280940"/>
              <a:gd name="connsiteY0" fmla="*/ 162825 h 288230"/>
              <a:gd name="connsiteX1" fmla="*/ 243565 w 280940"/>
              <a:gd name="connsiteY1" fmla="*/ 240962 h 288230"/>
              <a:gd name="connsiteX2" fmla="*/ 165427 w 280940"/>
              <a:gd name="connsiteY2" fmla="*/ 246321 h 288230"/>
              <a:gd name="connsiteX3" fmla="*/ 163171 w 280940"/>
              <a:gd name="connsiteY3" fmla="*/ 244237 h 288230"/>
              <a:gd name="connsiteX4" fmla="*/ 161163 w 280940"/>
              <a:gd name="connsiteY4" fmla="*/ 242229 h 288230"/>
              <a:gd name="connsiteX5" fmla="*/ 126549 w 280940"/>
              <a:gd name="connsiteY5" fmla="*/ 279266 h 288230"/>
              <a:gd name="connsiteX6" fmla="*/ 88197 w 280940"/>
              <a:gd name="connsiteY6" fmla="*/ 281274 h 288230"/>
              <a:gd name="connsiteX7" fmla="*/ 0 w 280940"/>
              <a:gd name="connsiteY7" fmla="*/ 200069 h 288230"/>
              <a:gd name="connsiteX8" fmla="*/ 184631 w 280940"/>
              <a:gd name="connsiteY8" fmla="*/ 0 h 288230"/>
              <a:gd name="connsiteX9" fmla="*/ 271997 w 280940"/>
              <a:gd name="connsiteY9" fmla="*/ 81412 h 288230"/>
              <a:gd name="connsiteX10" fmla="*/ 274005 w 280940"/>
              <a:gd name="connsiteY10" fmla="*/ 120457 h 288230"/>
              <a:gd name="connsiteX11" fmla="*/ 236276 w 280940"/>
              <a:gd name="connsiteY11" fmla="*/ 160817 h 288230"/>
              <a:gd name="connsiteX12" fmla="*/ 238214 w 280940"/>
              <a:gd name="connsiteY12" fmla="*/ 162825 h 288230"/>
              <a:gd name="connsiteX13" fmla="*/ 189754 w 280940"/>
              <a:gd name="connsiteY13" fmla="*/ 235583 h 288230"/>
              <a:gd name="connsiteX14" fmla="*/ 189754 w 280940"/>
              <a:gd name="connsiteY14" fmla="*/ 235583 h 288230"/>
              <a:gd name="connsiteX15" fmla="*/ 187747 w 280940"/>
              <a:gd name="connsiteY15" fmla="*/ 236899 h 288230"/>
              <a:gd name="connsiteX16" fmla="*/ 187124 w 280940"/>
              <a:gd name="connsiteY16" fmla="*/ 242852 h 288230"/>
              <a:gd name="connsiteX17" fmla="*/ 173832 w 280940"/>
              <a:gd name="connsiteY17" fmla="*/ 235929 h 288230"/>
              <a:gd name="connsiteX18" fmla="*/ 174524 w 280940"/>
              <a:gd name="connsiteY18" fmla="*/ 235929 h 288230"/>
              <a:gd name="connsiteX19" fmla="*/ 178470 w 280940"/>
              <a:gd name="connsiteY19" fmla="*/ 231291 h 288230"/>
              <a:gd name="connsiteX20" fmla="*/ 178470 w 280940"/>
              <a:gd name="connsiteY20" fmla="*/ 227968 h 288230"/>
              <a:gd name="connsiteX21" fmla="*/ 178470 w 280940"/>
              <a:gd name="connsiteY21" fmla="*/ 227968 h 288230"/>
              <a:gd name="connsiteX22" fmla="*/ 175147 w 280940"/>
              <a:gd name="connsiteY22" fmla="*/ 227968 h 288230"/>
              <a:gd name="connsiteX23" fmla="*/ 171201 w 280940"/>
              <a:gd name="connsiteY23" fmla="*/ 232676 h 288230"/>
              <a:gd name="connsiteX24" fmla="*/ 170578 w 280940"/>
              <a:gd name="connsiteY24" fmla="*/ 233299 h 288230"/>
              <a:gd name="connsiteX25" fmla="*/ 163171 w 280940"/>
              <a:gd name="connsiteY25" fmla="*/ 220838 h 288230"/>
              <a:gd name="connsiteX26" fmla="*/ 163171 w 280940"/>
              <a:gd name="connsiteY26" fmla="*/ 220838 h 288230"/>
              <a:gd name="connsiteX27" fmla="*/ 169124 w 280940"/>
              <a:gd name="connsiteY27" fmla="*/ 219522 h 288230"/>
              <a:gd name="connsiteX28" fmla="*/ 170509 w 280940"/>
              <a:gd name="connsiteY28" fmla="*/ 217515 h 288230"/>
              <a:gd name="connsiteX29" fmla="*/ 170509 w 280940"/>
              <a:gd name="connsiteY29" fmla="*/ 217515 h 288230"/>
              <a:gd name="connsiteX30" fmla="*/ 167809 w 280940"/>
              <a:gd name="connsiteY30" fmla="*/ 216200 h 288230"/>
              <a:gd name="connsiteX31" fmla="*/ 161855 w 280940"/>
              <a:gd name="connsiteY31" fmla="*/ 217515 h 288230"/>
              <a:gd name="connsiteX32" fmla="*/ 161232 w 280940"/>
              <a:gd name="connsiteY32" fmla="*/ 217515 h 288230"/>
              <a:gd name="connsiteX33" fmla="*/ 159225 w 280940"/>
              <a:gd name="connsiteY33" fmla="*/ 207615 h 288230"/>
              <a:gd name="connsiteX34" fmla="*/ 165178 w 280940"/>
              <a:gd name="connsiteY34" fmla="*/ 206923 h 288230"/>
              <a:gd name="connsiteX35" fmla="*/ 167186 w 280940"/>
              <a:gd name="connsiteY35" fmla="*/ 204292 h 288230"/>
              <a:gd name="connsiteX36" fmla="*/ 164486 w 280940"/>
              <a:gd name="connsiteY36" fmla="*/ 202285 h 288230"/>
              <a:gd name="connsiteX37" fmla="*/ 158532 w 280940"/>
              <a:gd name="connsiteY37" fmla="*/ 202285 h 288230"/>
              <a:gd name="connsiteX38" fmla="*/ 161232 w 280940"/>
              <a:gd name="connsiteY38" fmla="*/ 190377 h 288230"/>
              <a:gd name="connsiteX39" fmla="*/ 166494 w 280940"/>
              <a:gd name="connsiteY39" fmla="*/ 192385 h 288230"/>
              <a:gd name="connsiteX40" fmla="*/ 168501 w 280940"/>
              <a:gd name="connsiteY40" fmla="*/ 191070 h 288230"/>
              <a:gd name="connsiteX41" fmla="*/ 167809 w 280940"/>
              <a:gd name="connsiteY41" fmla="*/ 189062 h 288230"/>
              <a:gd name="connsiteX42" fmla="*/ 161855 w 280940"/>
              <a:gd name="connsiteY42" fmla="*/ 187124 h 288230"/>
              <a:gd name="connsiteX43" fmla="*/ 168778 w 280940"/>
              <a:gd name="connsiteY43" fmla="*/ 177155 h 288230"/>
              <a:gd name="connsiteX44" fmla="*/ 172724 w 280940"/>
              <a:gd name="connsiteY44" fmla="*/ 181101 h 288230"/>
              <a:gd name="connsiteX45" fmla="*/ 176739 w 280940"/>
              <a:gd name="connsiteY45" fmla="*/ 181101 h 288230"/>
              <a:gd name="connsiteX46" fmla="*/ 176047 w 280940"/>
              <a:gd name="connsiteY46" fmla="*/ 177155 h 288230"/>
              <a:gd name="connsiteX47" fmla="*/ 172101 w 280940"/>
              <a:gd name="connsiteY47" fmla="*/ 173209 h 288230"/>
              <a:gd name="connsiteX48" fmla="*/ 182001 w 280940"/>
              <a:gd name="connsiteY48" fmla="*/ 166286 h 288230"/>
              <a:gd name="connsiteX49" fmla="*/ 184631 w 280940"/>
              <a:gd name="connsiteY49" fmla="*/ 171547 h 288230"/>
              <a:gd name="connsiteX50" fmla="*/ 184631 w 280940"/>
              <a:gd name="connsiteY50" fmla="*/ 172240 h 288230"/>
              <a:gd name="connsiteX51" fmla="*/ 186639 w 280940"/>
              <a:gd name="connsiteY51" fmla="*/ 172863 h 288230"/>
              <a:gd name="connsiteX52" fmla="*/ 187331 w 280940"/>
              <a:gd name="connsiteY52" fmla="*/ 170232 h 288230"/>
              <a:gd name="connsiteX53" fmla="*/ 185324 w 280940"/>
              <a:gd name="connsiteY53" fmla="*/ 164901 h 288230"/>
              <a:gd name="connsiteX54" fmla="*/ 196539 w 280940"/>
              <a:gd name="connsiteY54" fmla="*/ 162271 h 288230"/>
              <a:gd name="connsiteX55" fmla="*/ 196539 w 280940"/>
              <a:gd name="connsiteY55" fmla="*/ 168225 h 288230"/>
              <a:gd name="connsiteX56" fmla="*/ 199238 w 280940"/>
              <a:gd name="connsiteY56" fmla="*/ 170855 h 288230"/>
              <a:gd name="connsiteX57" fmla="*/ 201869 w 280940"/>
              <a:gd name="connsiteY57" fmla="*/ 167601 h 288230"/>
              <a:gd name="connsiteX58" fmla="*/ 201869 w 280940"/>
              <a:gd name="connsiteY58" fmla="*/ 162271 h 288230"/>
              <a:gd name="connsiteX59" fmla="*/ 213776 w 280940"/>
              <a:gd name="connsiteY59" fmla="*/ 164279 h 288230"/>
              <a:gd name="connsiteX60" fmla="*/ 211769 w 280940"/>
              <a:gd name="connsiteY60" fmla="*/ 169540 h 288230"/>
              <a:gd name="connsiteX61" fmla="*/ 211769 w 280940"/>
              <a:gd name="connsiteY61" fmla="*/ 171547 h 288230"/>
              <a:gd name="connsiteX62" fmla="*/ 212461 w 280940"/>
              <a:gd name="connsiteY62" fmla="*/ 171547 h 288230"/>
              <a:gd name="connsiteX63" fmla="*/ 215092 w 280940"/>
              <a:gd name="connsiteY63" fmla="*/ 170855 h 288230"/>
              <a:gd name="connsiteX64" fmla="*/ 217099 w 280940"/>
              <a:gd name="connsiteY64" fmla="*/ 164901 h 288230"/>
              <a:gd name="connsiteX65" fmla="*/ 226999 w 280940"/>
              <a:gd name="connsiteY65" fmla="*/ 171824 h 288230"/>
              <a:gd name="connsiteX66" fmla="*/ 223053 w 280940"/>
              <a:gd name="connsiteY66" fmla="*/ 175770 h 288230"/>
              <a:gd name="connsiteX67" fmla="*/ 223053 w 280940"/>
              <a:gd name="connsiteY67" fmla="*/ 179786 h 288230"/>
              <a:gd name="connsiteX68" fmla="*/ 226999 w 280940"/>
              <a:gd name="connsiteY68" fmla="*/ 179786 h 288230"/>
              <a:gd name="connsiteX69" fmla="*/ 230945 w 280940"/>
              <a:gd name="connsiteY69" fmla="*/ 175147 h 288230"/>
              <a:gd name="connsiteX70" fmla="*/ 237868 w 280940"/>
              <a:gd name="connsiteY70" fmla="*/ 185047 h 288230"/>
              <a:gd name="connsiteX71" fmla="*/ 232537 w 280940"/>
              <a:gd name="connsiteY71" fmla="*/ 187747 h 288230"/>
              <a:gd name="connsiteX72" fmla="*/ 231720 w 280940"/>
              <a:gd name="connsiteY72" fmla="*/ 189311 h 288230"/>
              <a:gd name="connsiteX73" fmla="*/ 231914 w 280940"/>
              <a:gd name="connsiteY73" fmla="*/ 189685 h 288230"/>
              <a:gd name="connsiteX74" fmla="*/ 232537 w 280940"/>
              <a:gd name="connsiteY74" fmla="*/ 190377 h 288230"/>
              <a:gd name="connsiteX75" fmla="*/ 233852 w 280940"/>
              <a:gd name="connsiteY75" fmla="*/ 190377 h 288230"/>
              <a:gd name="connsiteX76" fmla="*/ 239806 w 280940"/>
              <a:gd name="connsiteY76" fmla="*/ 188370 h 288230"/>
              <a:gd name="connsiteX77" fmla="*/ 242506 w 280940"/>
              <a:gd name="connsiteY77" fmla="*/ 199585 h 288230"/>
              <a:gd name="connsiteX78" fmla="*/ 236552 w 280940"/>
              <a:gd name="connsiteY78" fmla="*/ 199585 h 288230"/>
              <a:gd name="connsiteX79" fmla="*/ 233852 w 280940"/>
              <a:gd name="connsiteY79" fmla="*/ 202285 h 288230"/>
              <a:gd name="connsiteX80" fmla="*/ 234545 w 280940"/>
              <a:gd name="connsiteY80" fmla="*/ 204223 h 288230"/>
              <a:gd name="connsiteX81" fmla="*/ 236552 w 280940"/>
              <a:gd name="connsiteY81" fmla="*/ 204915 h 288230"/>
              <a:gd name="connsiteX82" fmla="*/ 242506 w 280940"/>
              <a:gd name="connsiteY82" fmla="*/ 204915 h 288230"/>
              <a:gd name="connsiteX83" fmla="*/ 240499 w 280940"/>
              <a:gd name="connsiteY83" fmla="*/ 216822 h 288230"/>
              <a:gd name="connsiteX84" fmla="*/ 235237 w 280940"/>
              <a:gd name="connsiteY84" fmla="*/ 214815 h 288230"/>
              <a:gd name="connsiteX85" fmla="*/ 232537 w 280940"/>
              <a:gd name="connsiteY85" fmla="*/ 215507 h 288230"/>
              <a:gd name="connsiteX86" fmla="*/ 233229 w 280940"/>
              <a:gd name="connsiteY86" fmla="*/ 217515 h 288230"/>
              <a:gd name="connsiteX87" fmla="*/ 233852 w 280940"/>
              <a:gd name="connsiteY87" fmla="*/ 218138 h 288230"/>
              <a:gd name="connsiteX88" fmla="*/ 239183 w 280940"/>
              <a:gd name="connsiteY88" fmla="*/ 220146 h 288230"/>
              <a:gd name="connsiteX89" fmla="*/ 233229 w 280940"/>
              <a:gd name="connsiteY89" fmla="*/ 230045 h 288230"/>
              <a:gd name="connsiteX90" fmla="*/ 229283 w 280940"/>
              <a:gd name="connsiteY90" fmla="*/ 226099 h 288230"/>
              <a:gd name="connsiteX91" fmla="*/ 225268 w 280940"/>
              <a:gd name="connsiteY91" fmla="*/ 226099 h 288230"/>
              <a:gd name="connsiteX92" fmla="*/ 225268 w 280940"/>
              <a:gd name="connsiteY92" fmla="*/ 230045 h 288230"/>
              <a:gd name="connsiteX93" fmla="*/ 229907 w 280940"/>
              <a:gd name="connsiteY93" fmla="*/ 234060 h 288230"/>
              <a:gd name="connsiteX94" fmla="*/ 220007 w 280940"/>
              <a:gd name="connsiteY94" fmla="*/ 240983 h 288230"/>
              <a:gd name="connsiteX95" fmla="*/ 217376 w 280940"/>
              <a:gd name="connsiteY95" fmla="*/ 235029 h 288230"/>
              <a:gd name="connsiteX96" fmla="*/ 215369 w 280940"/>
              <a:gd name="connsiteY96" fmla="*/ 234337 h 288230"/>
              <a:gd name="connsiteX97" fmla="*/ 214053 w 280940"/>
              <a:gd name="connsiteY97" fmla="*/ 236968 h 288230"/>
              <a:gd name="connsiteX98" fmla="*/ 216684 w 280940"/>
              <a:gd name="connsiteY98" fmla="*/ 242298 h 288230"/>
              <a:gd name="connsiteX99" fmla="*/ 205469 w 280940"/>
              <a:gd name="connsiteY99" fmla="*/ 244929 h 288230"/>
              <a:gd name="connsiteX100" fmla="*/ 204777 w 280940"/>
              <a:gd name="connsiteY100" fmla="*/ 238976 h 288230"/>
              <a:gd name="connsiteX101" fmla="*/ 202146 w 280940"/>
              <a:gd name="connsiteY101" fmla="*/ 236345 h 288230"/>
              <a:gd name="connsiteX102" fmla="*/ 199515 w 280940"/>
              <a:gd name="connsiteY102" fmla="*/ 238976 h 288230"/>
              <a:gd name="connsiteX103" fmla="*/ 200138 w 280940"/>
              <a:gd name="connsiteY103" fmla="*/ 244929 h 288230"/>
              <a:gd name="connsiteX104" fmla="*/ 190862 w 280940"/>
              <a:gd name="connsiteY104" fmla="*/ 243614 h 288230"/>
              <a:gd name="connsiteX105" fmla="*/ 191554 w 280940"/>
              <a:gd name="connsiteY105" fmla="*/ 238353 h 288230"/>
              <a:gd name="connsiteX106" fmla="*/ 190239 w 280940"/>
              <a:gd name="connsiteY106" fmla="*/ 235653 h 288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280940" h="288230">
                <a:moveTo>
                  <a:pt x="238214" y="162825"/>
                </a:moveTo>
                <a:cubicBezTo>
                  <a:pt x="261267" y="182922"/>
                  <a:pt x="263669" y="217910"/>
                  <a:pt x="243565" y="240962"/>
                </a:cubicBezTo>
                <a:cubicBezTo>
                  <a:pt x="223468" y="264022"/>
                  <a:pt x="188487" y="266417"/>
                  <a:pt x="165427" y="246321"/>
                </a:cubicBezTo>
                <a:cubicBezTo>
                  <a:pt x="164659" y="245642"/>
                  <a:pt x="163904" y="244950"/>
                  <a:pt x="163171" y="244237"/>
                </a:cubicBezTo>
                <a:cubicBezTo>
                  <a:pt x="162478" y="243545"/>
                  <a:pt x="161855" y="242852"/>
                  <a:pt x="161163" y="242229"/>
                </a:cubicBezTo>
                <a:lnTo>
                  <a:pt x="126549" y="279266"/>
                </a:lnTo>
                <a:cubicBezTo>
                  <a:pt x="116497" y="290384"/>
                  <a:pt x="99349" y="291284"/>
                  <a:pt x="88197" y="281274"/>
                </a:cubicBezTo>
                <a:lnTo>
                  <a:pt x="0" y="200069"/>
                </a:lnTo>
                <a:lnTo>
                  <a:pt x="184631" y="0"/>
                </a:lnTo>
                <a:lnTo>
                  <a:pt x="271997" y="81412"/>
                </a:lnTo>
                <a:cubicBezTo>
                  <a:pt x="283094" y="91755"/>
                  <a:pt x="283981" y="109034"/>
                  <a:pt x="274005" y="120457"/>
                </a:cubicBezTo>
                <a:lnTo>
                  <a:pt x="236276" y="160817"/>
                </a:lnTo>
                <a:lnTo>
                  <a:pt x="238214" y="162825"/>
                </a:lnTo>
                <a:close/>
                <a:moveTo>
                  <a:pt x="189754" y="235583"/>
                </a:moveTo>
                <a:lnTo>
                  <a:pt x="189754" y="235583"/>
                </a:lnTo>
                <a:cubicBezTo>
                  <a:pt x="189062" y="235583"/>
                  <a:pt x="187747" y="236276"/>
                  <a:pt x="187747" y="236899"/>
                </a:cubicBezTo>
                <a:lnTo>
                  <a:pt x="187124" y="242852"/>
                </a:lnTo>
                <a:cubicBezTo>
                  <a:pt x="182264" y="241482"/>
                  <a:pt x="177743" y="239121"/>
                  <a:pt x="173832" y="235929"/>
                </a:cubicBezTo>
                <a:lnTo>
                  <a:pt x="174524" y="235929"/>
                </a:lnTo>
                <a:lnTo>
                  <a:pt x="178470" y="231291"/>
                </a:lnTo>
                <a:cubicBezTo>
                  <a:pt x="179785" y="230668"/>
                  <a:pt x="179162" y="228661"/>
                  <a:pt x="178470" y="227968"/>
                </a:cubicBezTo>
                <a:lnTo>
                  <a:pt x="178470" y="227968"/>
                </a:lnTo>
                <a:cubicBezTo>
                  <a:pt x="177452" y="227345"/>
                  <a:pt x="176165" y="227345"/>
                  <a:pt x="175147" y="227968"/>
                </a:cubicBezTo>
                <a:lnTo>
                  <a:pt x="171201" y="232676"/>
                </a:lnTo>
                <a:lnTo>
                  <a:pt x="170578" y="233299"/>
                </a:lnTo>
                <a:cubicBezTo>
                  <a:pt x="167629" y="229450"/>
                  <a:pt x="165144" y="225268"/>
                  <a:pt x="163171" y="220838"/>
                </a:cubicBezTo>
                <a:lnTo>
                  <a:pt x="163171" y="220838"/>
                </a:lnTo>
                <a:lnTo>
                  <a:pt x="169124" y="219522"/>
                </a:lnTo>
                <a:cubicBezTo>
                  <a:pt x="169816" y="219522"/>
                  <a:pt x="170509" y="218207"/>
                  <a:pt x="170509" y="217515"/>
                </a:cubicBezTo>
                <a:lnTo>
                  <a:pt x="170509" y="217515"/>
                </a:lnTo>
                <a:cubicBezTo>
                  <a:pt x="169816" y="216200"/>
                  <a:pt x="169124" y="216200"/>
                  <a:pt x="167809" y="216200"/>
                </a:cubicBezTo>
                <a:lnTo>
                  <a:pt x="161855" y="217515"/>
                </a:lnTo>
                <a:lnTo>
                  <a:pt x="161232" y="217515"/>
                </a:lnTo>
                <a:cubicBezTo>
                  <a:pt x="159910" y="214379"/>
                  <a:pt x="159232" y="211014"/>
                  <a:pt x="159225" y="207615"/>
                </a:cubicBezTo>
                <a:lnTo>
                  <a:pt x="165178" y="206923"/>
                </a:lnTo>
                <a:cubicBezTo>
                  <a:pt x="166494" y="206923"/>
                  <a:pt x="167186" y="206231"/>
                  <a:pt x="167186" y="204292"/>
                </a:cubicBezTo>
                <a:cubicBezTo>
                  <a:pt x="167186" y="202354"/>
                  <a:pt x="165801" y="202285"/>
                  <a:pt x="164486" y="202285"/>
                </a:cubicBezTo>
                <a:lnTo>
                  <a:pt x="158532" y="202285"/>
                </a:lnTo>
                <a:cubicBezTo>
                  <a:pt x="159107" y="198249"/>
                  <a:pt x="160014" y="194268"/>
                  <a:pt x="161232" y="190377"/>
                </a:cubicBezTo>
                <a:lnTo>
                  <a:pt x="166494" y="192385"/>
                </a:lnTo>
                <a:cubicBezTo>
                  <a:pt x="167186" y="192385"/>
                  <a:pt x="168501" y="192385"/>
                  <a:pt x="168501" y="191070"/>
                </a:cubicBezTo>
                <a:cubicBezTo>
                  <a:pt x="168501" y="189754"/>
                  <a:pt x="168501" y="189754"/>
                  <a:pt x="167809" y="189062"/>
                </a:cubicBezTo>
                <a:lnTo>
                  <a:pt x="161855" y="187124"/>
                </a:lnTo>
                <a:cubicBezTo>
                  <a:pt x="163738" y="183524"/>
                  <a:pt x="166064" y="180173"/>
                  <a:pt x="168778" y="177155"/>
                </a:cubicBezTo>
                <a:lnTo>
                  <a:pt x="172724" y="181101"/>
                </a:lnTo>
                <a:cubicBezTo>
                  <a:pt x="173970" y="181793"/>
                  <a:pt x="175493" y="181793"/>
                  <a:pt x="176739" y="181101"/>
                </a:cubicBezTo>
                <a:cubicBezTo>
                  <a:pt x="177362" y="179786"/>
                  <a:pt x="177362" y="177778"/>
                  <a:pt x="176047" y="177155"/>
                </a:cubicBezTo>
                <a:lnTo>
                  <a:pt x="172101" y="173209"/>
                </a:lnTo>
                <a:cubicBezTo>
                  <a:pt x="174995" y="170363"/>
                  <a:pt x="178339" y="168023"/>
                  <a:pt x="182001" y="166286"/>
                </a:cubicBezTo>
                <a:lnTo>
                  <a:pt x="184631" y="171547"/>
                </a:lnTo>
                <a:lnTo>
                  <a:pt x="184631" y="172240"/>
                </a:lnTo>
                <a:cubicBezTo>
                  <a:pt x="185178" y="172724"/>
                  <a:pt x="185912" y="172953"/>
                  <a:pt x="186639" y="172863"/>
                </a:cubicBezTo>
                <a:cubicBezTo>
                  <a:pt x="187553" y="172323"/>
                  <a:pt x="187857" y="171153"/>
                  <a:pt x="187331" y="170232"/>
                </a:cubicBezTo>
                <a:lnTo>
                  <a:pt x="185324" y="164901"/>
                </a:lnTo>
                <a:cubicBezTo>
                  <a:pt x="188868" y="163337"/>
                  <a:pt x="192669" y="162451"/>
                  <a:pt x="196539" y="162271"/>
                </a:cubicBezTo>
                <a:lnTo>
                  <a:pt x="196539" y="168225"/>
                </a:lnTo>
                <a:cubicBezTo>
                  <a:pt x="197418" y="169125"/>
                  <a:pt x="198318" y="170003"/>
                  <a:pt x="199238" y="170855"/>
                </a:cubicBezTo>
                <a:cubicBezTo>
                  <a:pt x="201177" y="170232"/>
                  <a:pt x="201869" y="169540"/>
                  <a:pt x="201869" y="167601"/>
                </a:cubicBezTo>
                <a:lnTo>
                  <a:pt x="201869" y="162271"/>
                </a:lnTo>
                <a:cubicBezTo>
                  <a:pt x="205919" y="162299"/>
                  <a:pt x="209941" y="162977"/>
                  <a:pt x="213776" y="164279"/>
                </a:cubicBezTo>
                <a:lnTo>
                  <a:pt x="211769" y="169540"/>
                </a:lnTo>
                <a:cubicBezTo>
                  <a:pt x="211077" y="170232"/>
                  <a:pt x="211769" y="170855"/>
                  <a:pt x="211769" y="171547"/>
                </a:cubicBezTo>
                <a:lnTo>
                  <a:pt x="212461" y="171547"/>
                </a:lnTo>
                <a:cubicBezTo>
                  <a:pt x="213776" y="172240"/>
                  <a:pt x="214469" y="171547"/>
                  <a:pt x="215092" y="170855"/>
                </a:cubicBezTo>
                <a:lnTo>
                  <a:pt x="217099" y="164901"/>
                </a:lnTo>
                <a:cubicBezTo>
                  <a:pt x="220547" y="166985"/>
                  <a:pt x="223856" y="169305"/>
                  <a:pt x="226999" y="171824"/>
                </a:cubicBezTo>
                <a:lnTo>
                  <a:pt x="223053" y="175770"/>
                </a:lnTo>
                <a:cubicBezTo>
                  <a:pt x="222361" y="177016"/>
                  <a:pt x="222361" y="178540"/>
                  <a:pt x="223053" y="179786"/>
                </a:cubicBezTo>
                <a:cubicBezTo>
                  <a:pt x="224292" y="180402"/>
                  <a:pt x="225753" y="180402"/>
                  <a:pt x="226999" y="179786"/>
                </a:cubicBezTo>
                <a:lnTo>
                  <a:pt x="230945" y="175147"/>
                </a:lnTo>
                <a:cubicBezTo>
                  <a:pt x="233714" y="178096"/>
                  <a:pt x="236047" y="181433"/>
                  <a:pt x="237868" y="185047"/>
                </a:cubicBezTo>
                <a:lnTo>
                  <a:pt x="232537" y="187747"/>
                </a:lnTo>
                <a:cubicBezTo>
                  <a:pt x="231879" y="187954"/>
                  <a:pt x="231513" y="188654"/>
                  <a:pt x="231720" y="189311"/>
                </a:cubicBezTo>
                <a:cubicBezTo>
                  <a:pt x="231762" y="189443"/>
                  <a:pt x="231831" y="189574"/>
                  <a:pt x="231914" y="189685"/>
                </a:cubicBezTo>
                <a:cubicBezTo>
                  <a:pt x="231914" y="190377"/>
                  <a:pt x="231914" y="190377"/>
                  <a:pt x="232537" y="190377"/>
                </a:cubicBezTo>
                <a:cubicBezTo>
                  <a:pt x="233160" y="190377"/>
                  <a:pt x="233229" y="191000"/>
                  <a:pt x="233852" y="190377"/>
                </a:cubicBezTo>
                <a:lnTo>
                  <a:pt x="239806" y="188370"/>
                </a:lnTo>
                <a:cubicBezTo>
                  <a:pt x="241101" y="192004"/>
                  <a:pt x="242008" y="195763"/>
                  <a:pt x="242506" y="199585"/>
                </a:cubicBezTo>
                <a:lnTo>
                  <a:pt x="236552" y="199585"/>
                </a:lnTo>
                <a:cubicBezTo>
                  <a:pt x="235237" y="200277"/>
                  <a:pt x="233852" y="200969"/>
                  <a:pt x="233852" y="202285"/>
                </a:cubicBezTo>
                <a:cubicBezTo>
                  <a:pt x="233818" y="202998"/>
                  <a:pt x="234067" y="203697"/>
                  <a:pt x="234545" y="204223"/>
                </a:cubicBezTo>
                <a:cubicBezTo>
                  <a:pt x="235071" y="204749"/>
                  <a:pt x="235812" y="205005"/>
                  <a:pt x="236552" y="204915"/>
                </a:cubicBezTo>
                <a:lnTo>
                  <a:pt x="242506" y="204915"/>
                </a:lnTo>
                <a:cubicBezTo>
                  <a:pt x="242478" y="208965"/>
                  <a:pt x="241800" y="212988"/>
                  <a:pt x="240499" y="216822"/>
                </a:cubicBezTo>
                <a:lnTo>
                  <a:pt x="235237" y="214815"/>
                </a:lnTo>
                <a:cubicBezTo>
                  <a:pt x="234296" y="214316"/>
                  <a:pt x="233126" y="214614"/>
                  <a:pt x="232537" y="215507"/>
                </a:cubicBezTo>
                <a:cubicBezTo>
                  <a:pt x="232537" y="216130"/>
                  <a:pt x="232537" y="217515"/>
                  <a:pt x="233229" y="217515"/>
                </a:cubicBezTo>
                <a:lnTo>
                  <a:pt x="233852" y="218138"/>
                </a:lnTo>
                <a:lnTo>
                  <a:pt x="239183" y="220146"/>
                </a:lnTo>
                <a:cubicBezTo>
                  <a:pt x="237695" y="223718"/>
                  <a:pt x="235687" y="227055"/>
                  <a:pt x="233229" y="230045"/>
                </a:cubicBezTo>
                <a:lnTo>
                  <a:pt x="229283" y="226099"/>
                </a:lnTo>
                <a:cubicBezTo>
                  <a:pt x="228037" y="225393"/>
                  <a:pt x="226514" y="225393"/>
                  <a:pt x="225268" y="226099"/>
                </a:cubicBezTo>
                <a:cubicBezTo>
                  <a:pt x="224652" y="227345"/>
                  <a:pt x="224652" y="228806"/>
                  <a:pt x="225268" y="230045"/>
                </a:cubicBezTo>
                <a:lnTo>
                  <a:pt x="229907" y="234060"/>
                </a:lnTo>
                <a:cubicBezTo>
                  <a:pt x="226750" y="236566"/>
                  <a:pt x="223441" y="238879"/>
                  <a:pt x="220007" y="240983"/>
                </a:cubicBezTo>
                <a:lnTo>
                  <a:pt x="217376" y="235029"/>
                </a:lnTo>
                <a:cubicBezTo>
                  <a:pt x="216684" y="234337"/>
                  <a:pt x="216061" y="233714"/>
                  <a:pt x="215369" y="234337"/>
                </a:cubicBezTo>
                <a:cubicBezTo>
                  <a:pt x="214676" y="234960"/>
                  <a:pt x="214053" y="235653"/>
                  <a:pt x="214053" y="236968"/>
                </a:cubicBezTo>
                <a:lnTo>
                  <a:pt x="216684" y="242298"/>
                </a:lnTo>
                <a:cubicBezTo>
                  <a:pt x="213029" y="243503"/>
                  <a:pt x="209277" y="244382"/>
                  <a:pt x="205469" y="244929"/>
                </a:cubicBezTo>
                <a:lnTo>
                  <a:pt x="204777" y="238976"/>
                </a:lnTo>
                <a:cubicBezTo>
                  <a:pt x="204777" y="237522"/>
                  <a:pt x="203600" y="236345"/>
                  <a:pt x="202146" y="236345"/>
                </a:cubicBezTo>
                <a:cubicBezTo>
                  <a:pt x="200692" y="236345"/>
                  <a:pt x="199515" y="237522"/>
                  <a:pt x="199515" y="238976"/>
                </a:cubicBezTo>
                <a:lnTo>
                  <a:pt x="200138" y="244929"/>
                </a:lnTo>
                <a:cubicBezTo>
                  <a:pt x="196989" y="245185"/>
                  <a:pt x="193818" y="244735"/>
                  <a:pt x="190862" y="243614"/>
                </a:cubicBezTo>
                <a:lnTo>
                  <a:pt x="191554" y="238353"/>
                </a:lnTo>
                <a:cubicBezTo>
                  <a:pt x="191533" y="237307"/>
                  <a:pt x="191049" y="236317"/>
                  <a:pt x="190239" y="235653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BAFF4F0B-52FA-9E7A-6D4A-EF9DDA8E6C62}"/>
              </a:ext>
            </a:extLst>
          </p:cNvPr>
          <p:cNvSpPr/>
          <p:nvPr/>
        </p:nvSpPr>
        <p:spPr>
          <a:xfrm>
            <a:off x="7835972" y="5310489"/>
            <a:ext cx="514931" cy="466440"/>
          </a:xfrm>
          <a:custGeom>
            <a:avLst/>
            <a:gdLst>
              <a:gd name="connsiteX0" fmla="*/ 353537 w 514931"/>
              <a:gd name="connsiteY0" fmla="*/ 376364 h 466440"/>
              <a:gd name="connsiteX1" fmla="*/ 284725 w 514931"/>
              <a:gd name="connsiteY1" fmla="*/ 451131 h 466440"/>
              <a:gd name="connsiteX2" fmla="*/ 262225 w 514931"/>
              <a:gd name="connsiteY2" fmla="*/ 465668 h 466440"/>
              <a:gd name="connsiteX3" fmla="*/ 227611 w 514931"/>
              <a:gd name="connsiteY3" fmla="*/ 457084 h 466440"/>
              <a:gd name="connsiteX4" fmla="*/ 226296 w 514931"/>
              <a:gd name="connsiteY4" fmla="*/ 456392 h 466440"/>
              <a:gd name="connsiteX5" fmla="*/ 12866 w 514931"/>
              <a:gd name="connsiteY5" fmla="*/ 261238 h 466440"/>
              <a:gd name="connsiteX6" fmla="*/ 28096 w 514931"/>
              <a:gd name="connsiteY6" fmla="*/ 193741 h 466440"/>
              <a:gd name="connsiteX7" fmla="*/ 35019 w 514931"/>
              <a:gd name="connsiteY7" fmla="*/ 167918 h 466440"/>
              <a:gd name="connsiteX8" fmla="*/ 181921 w 514931"/>
              <a:gd name="connsiteY8" fmla="*/ 9109 h 466440"/>
              <a:gd name="connsiteX9" fmla="*/ 220966 w 514931"/>
              <a:gd name="connsiteY9" fmla="*/ 7102 h 466440"/>
              <a:gd name="connsiteX10" fmla="*/ 226227 w 514931"/>
              <a:gd name="connsiteY10" fmla="*/ 12432 h 466440"/>
              <a:gd name="connsiteX11" fmla="*/ 41596 w 514931"/>
              <a:gd name="connsiteY11" fmla="*/ 211601 h 466440"/>
              <a:gd name="connsiteX12" fmla="*/ 36334 w 514931"/>
              <a:gd name="connsiteY12" fmla="*/ 206963 h 466440"/>
              <a:gd name="connsiteX13" fmla="*/ 35711 w 514931"/>
              <a:gd name="connsiteY13" fmla="*/ 206271 h 466440"/>
              <a:gd name="connsiteX14" fmla="*/ 33704 w 514931"/>
              <a:gd name="connsiteY14" fmla="*/ 208278 h 466440"/>
              <a:gd name="connsiteX15" fmla="*/ 23112 w 514931"/>
              <a:gd name="connsiteY15" fmla="*/ 247946 h 466440"/>
              <a:gd name="connsiteX16" fmla="*/ 238203 w 514931"/>
              <a:gd name="connsiteY16" fmla="*/ 443862 h 466440"/>
              <a:gd name="connsiteX17" fmla="*/ 252741 w 514931"/>
              <a:gd name="connsiteY17" fmla="*/ 450785 h 466440"/>
              <a:gd name="connsiteX18" fmla="*/ 271294 w 514931"/>
              <a:gd name="connsiteY18" fmla="*/ 438254 h 466440"/>
              <a:gd name="connsiteX19" fmla="*/ 340107 w 514931"/>
              <a:gd name="connsiteY19" fmla="*/ 362795 h 466440"/>
              <a:gd name="connsiteX20" fmla="*/ 336092 w 514931"/>
              <a:gd name="connsiteY20" fmla="*/ 358849 h 466440"/>
              <a:gd name="connsiteX21" fmla="*/ 334084 w 514931"/>
              <a:gd name="connsiteY21" fmla="*/ 354211 h 466440"/>
              <a:gd name="connsiteX22" fmla="*/ 335400 w 514931"/>
              <a:gd name="connsiteY22" fmla="*/ 350196 h 466440"/>
              <a:gd name="connsiteX23" fmla="*/ 344676 w 514931"/>
              <a:gd name="connsiteY23" fmla="*/ 340296 h 466440"/>
              <a:gd name="connsiteX24" fmla="*/ 377767 w 514931"/>
              <a:gd name="connsiteY24" fmla="*/ 237770 h 466440"/>
              <a:gd name="connsiteX25" fmla="*/ 477040 w 514931"/>
              <a:gd name="connsiteY25" fmla="*/ 334689 h 466440"/>
              <a:gd name="connsiteX26" fmla="*/ 378459 w 514931"/>
              <a:gd name="connsiteY26" fmla="*/ 370410 h 466440"/>
              <a:gd name="connsiteX27" fmla="*/ 367175 w 514931"/>
              <a:gd name="connsiteY27" fmla="*/ 381625 h 466440"/>
              <a:gd name="connsiteX28" fmla="*/ 363229 w 514931"/>
              <a:gd name="connsiteY28" fmla="*/ 383010 h 466440"/>
              <a:gd name="connsiteX29" fmla="*/ 359283 w 514931"/>
              <a:gd name="connsiteY29" fmla="*/ 381625 h 46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14931" h="466440">
                <a:moveTo>
                  <a:pt x="353537" y="376364"/>
                </a:moveTo>
                <a:lnTo>
                  <a:pt x="284725" y="451131"/>
                </a:lnTo>
                <a:cubicBezTo>
                  <a:pt x="276763" y="459715"/>
                  <a:pt x="270187" y="464976"/>
                  <a:pt x="262225" y="465668"/>
                </a:cubicBezTo>
                <a:cubicBezTo>
                  <a:pt x="249986" y="468036"/>
                  <a:pt x="237324" y="464900"/>
                  <a:pt x="227611" y="457084"/>
                </a:cubicBezTo>
                <a:lnTo>
                  <a:pt x="226296" y="456392"/>
                </a:lnTo>
                <a:lnTo>
                  <a:pt x="12866" y="261238"/>
                </a:lnTo>
                <a:cubicBezTo>
                  <a:pt x="-17525" y="233547"/>
                  <a:pt x="13558" y="207655"/>
                  <a:pt x="28096" y="193741"/>
                </a:cubicBezTo>
                <a:cubicBezTo>
                  <a:pt x="25978" y="184519"/>
                  <a:pt x="28574" y="174841"/>
                  <a:pt x="35019" y="167918"/>
                </a:cubicBezTo>
                <a:lnTo>
                  <a:pt x="181921" y="9109"/>
                </a:lnTo>
                <a:cubicBezTo>
                  <a:pt x="192160" y="-2203"/>
                  <a:pt x="209619" y="-3103"/>
                  <a:pt x="220966" y="7102"/>
                </a:cubicBezTo>
                <a:lnTo>
                  <a:pt x="226227" y="12432"/>
                </a:lnTo>
                <a:lnTo>
                  <a:pt x="41596" y="211601"/>
                </a:lnTo>
                <a:lnTo>
                  <a:pt x="36334" y="206963"/>
                </a:lnTo>
                <a:cubicBezTo>
                  <a:pt x="36334" y="206271"/>
                  <a:pt x="36334" y="206271"/>
                  <a:pt x="35711" y="206271"/>
                </a:cubicBezTo>
                <a:lnTo>
                  <a:pt x="33704" y="208278"/>
                </a:lnTo>
                <a:cubicBezTo>
                  <a:pt x="24427" y="220878"/>
                  <a:pt x="6566" y="230777"/>
                  <a:pt x="23112" y="247946"/>
                </a:cubicBezTo>
                <a:lnTo>
                  <a:pt x="238203" y="443862"/>
                </a:lnTo>
                <a:cubicBezTo>
                  <a:pt x="244157" y="448500"/>
                  <a:pt x="248726" y="451131"/>
                  <a:pt x="252741" y="450785"/>
                </a:cubicBezTo>
                <a:cubicBezTo>
                  <a:pt x="258695" y="450161"/>
                  <a:pt x="263956" y="445523"/>
                  <a:pt x="271294" y="438254"/>
                </a:cubicBezTo>
                <a:lnTo>
                  <a:pt x="340107" y="362795"/>
                </a:lnTo>
                <a:lnTo>
                  <a:pt x="336092" y="358849"/>
                </a:lnTo>
                <a:cubicBezTo>
                  <a:pt x="334777" y="357673"/>
                  <a:pt x="334043" y="355977"/>
                  <a:pt x="334084" y="354211"/>
                </a:cubicBezTo>
                <a:cubicBezTo>
                  <a:pt x="333461" y="352896"/>
                  <a:pt x="334084" y="351511"/>
                  <a:pt x="335400" y="350196"/>
                </a:cubicBezTo>
                <a:lnTo>
                  <a:pt x="344676" y="340296"/>
                </a:lnTo>
                <a:cubicBezTo>
                  <a:pt x="334084" y="311844"/>
                  <a:pt x="346061" y="270168"/>
                  <a:pt x="377767" y="237770"/>
                </a:cubicBezTo>
                <a:cubicBezTo>
                  <a:pt x="470464" y="143135"/>
                  <a:pt x="571606" y="239085"/>
                  <a:pt x="477040" y="334689"/>
                </a:cubicBezTo>
                <a:cubicBezTo>
                  <a:pt x="446580" y="365772"/>
                  <a:pt x="406912" y="378995"/>
                  <a:pt x="378459" y="370410"/>
                </a:cubicBezTo>
                <a:lnTo>
                  <a:pt x="367175" y="381625"/>
                </a:lnTo>
                <a:cubicBezTo>
                  <a:pt x="366552" y="383010"/>
                  <a:pt x="364545" y="383010"/>
                  <a:pt x="363229" y="383010"/>
                </a:cubicBezTo>
                <a:cubicBezTo>
                  <a:pt x="361824" y="382865"/>
                  <a:pt x="360474" y="382394"/>
                  <a:pt x="359283" y="381625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88" name="Freeform: Shape 287">
            <a:extLst>
              <a:ext uri="{FF2B5EF4-FFF2-40B4-BE49-F238E27FC236}">
                <a16:creationId xmlns:a16="http://schemas.microsoft.com/office/drawing/2014/main" id="{1498723E-802B-241E-43DA-BF06FD41C7A6}"/>
              </a:ext>
            </a:extLst>
          </p:cNvPr>
          <p:cNvSpPr/>
          <p:nvPr/>
        </p:nvSpPr>
        <p:spPr>
          <a:xfrm>
            <a:off x="8057196" y="5502221"/>
            <a:ext cx="62185" cy="64451"/>
          </a:xfrm>
          <a:custGeom>
            <a:avLst/>
            <a:gdLst>
              <a:gd name="connsiteX0" fmla="*/ 7911 w 62185"/>
              <a:gd name="connsiteY0" fmla="*/ 12530 h 64451"/>
              <a:gd name="connsiteX1" fmla="*/ 9227 w 62185"/>
              <a:gd name="connsiteY1" fmla="*/ 11215 h 64451"/>
              <a:gd name="connsiteX2" fmla="*/ 6596 w 62185"/>
              <a:gd name="connsiteY2" fmla="*/ 11215 h 64451"/>
              <a:gd name="connsiteX3" fmla="*/ 12550 w 62185"/>
              <a:gd name="connsiteY3" fmla="*/ 13223 h 64451"/>
              <a:gd name="connsiteX4" fmla="*/ 11857 w 62185"/>
              <a:gd name="connsiteY4" fmla="*/ 13223 h 64451"/>
              <a:gd name="connsiteX5" fmla="*/ 10542 w 62185"/>
              <a:gd name="connsiteY5" fmla="*/ 13915 h 64451"/>
              <a:gd name="connsiteX6" fmla="*/ 9919 w 62185"/>
              <a:gd name="connsiteY6" fmla="*/ 15230 h 64451"/>
              <a:gd name="connsiteX7" fmla="*/ 9919 w 62185"/>
              <a:gd name="connsiteY7" fmla="*/ 15922 h 64451"/>
              <a:gd name="connsiteX8" fmla="*/ 9919 w 62185"/>
              <a:gd name="connsiteY8" fmla="*/ 15922 h 64451"/>
              <a:gd name="connsiteX9" fmla="*/ 9919 w 62185"/>
              <a:gd name="connsiteY9" fmla="*/ 16546 h 64451"/>
              <a:gd name="connsiteX10" fmla="*/ 10542 w 62185"/>
              <a:gd name="connsiteY10" fmla="*/ 15922 h 64451"/>
              <a:gd name="connsiteX11" fmla="*/ 11857 w 62185"/>
              <a:gd name="connsiteY11" fmla="*/ 15230 h 64451"/>
              <a:gd name="connsiteX12" fmla="*/ 12550 w 62185"/>
              <a:gd name="connsiteY12" fmla="*/ 13915 h 64451"/>
              <a:gd name="connsiteX13" fmla="*/ 12550 w 62185"/>
              <a:gd name="connsiteY13" fmla="*/ 13223 h 64451"/>
              <a:gd name="connsiteX14" fmla="*/ 13242 w 62185"/>
              <a:gd name="connsiteY14" fmla="*/ 12530 h 64451"/>
              <a:gd name="connsiteX15" fmla="*/ 13865 w 62185"/>
              <a:gd name="connsiteY15" fmla="*/ 13915 h 64451"/>
              <a:gd name="connsiteX16" fmla="*/ 12550 w 62185"/>
              <a:gd name="connsiteY16" fmla="*/ 15922 h 64451"/>
              <a:gd name="connsiteX17" fmla="*/ 10542 w 62185"/>
              <a:gd name="connsiteY17" fmla="*/ 17238 h 64451"/>
              <a:gd name="connsiteX18" fmla="*/ 9227 w 62185"/>
              <a:gd name="connsiteY18" fmla="*/ 16546 h 64451"/>
              <a:gd name="connsiteX19" fmla="*/ 8603 w 62185"/>
              <a:gd name="connsiteY19" fmla="*/ 15230 h 64451"/>
              <a:gd name="connsiteX20" fmla="*/ 9919 w 62185"/>
              <a:gd name="connsiteY20" fmla="*/ 13223 h 64451"/>
              <a:gd name="connsiteX21" fmla="*/ 11857 w 62185"/>
              <a:gd name="connsiteY21" fmla="*/ 11907 h 64451"/>
              <a:gd name="connsiteX22" fmla="*/ 13242 w 62185"/>
              <a:gd name="connsiteY22" fmla="*/ 12530 h 64451"/>
              <a:gd name="connsiteX23" fmla="*/ 27780 w 62185"/>
              <a:gd name="connsiteY23" fmla="*/ 2631 h 64451"/>
              <a:gd name="connsiteX24" fmla="*/ 27780 w 62185"/>
              <a:gd name="connsiteY24" fmla="*/ 3946 h 64451"/>
              <a:gd name="connsiteX25" fmla="*/ 28472 w 62185"/>
              <a:gd name="connsiteY25" fmla="*/ 4639 h 64451"/>
              <a:gd name="connsiteX26" fmla="*/ 29095 w 62185"/>
              <a:gd name="connsiteY26" fmla="*/ 3946 h 64451"/>
              <a:gd name="connsiteX27" fmla="*/ 29095 w 62185"/>
              <a:gd name="connsiteY27" fmla="*/ 2631 h 64451"/>
              <a:gd name="connsiteX28" fmla="*/ 27780 w 62185"/>
              <a:gd name="connsiteY28" fmla="*/ 2631 h 64451"/>
              <a:gd name="connsiteX29" fmla="*/ 29787 w 62185"/>
              <a:gd name="connsiteY29" fmla="*/ 1315 h 64451"/>
              <a:gd name="connsiteX30" fmla="*/ 29095 w 62185"/>
              <a:gd name="connsiteY30" fmla="*/ 2008 h 64451"/>
              <a:gd name="connsiteX31" fmla="*/ 29787 w 62185"/>
              <a:gd name="connsiteY31" fmla="*/ 2008 h 64451"/>
              <a:gd name="connsiteX32" fmla="*/ 29787 w 62185"/>
              <a:gd name="connsiteY32" fmla="*/ 2631 h 64451"/>
              <a:gd name="connsiteX33" fmla="*/ 30410 w 62185"/>
              <a:gd name="connsiteY33" fmla="*/ 2008 h 64451"/>
              <a:gd name="connsiteX34" fmla="*/ 31103 w 62185"/>
              <a:gd name="connsiteY34" fmla="*/ 2008 h 64451"/>
              <a:gd name="connsiteX35" fmla="*/ 30410 w 62185"/>
              <a:gd name="connsiteY35" fmla="*/ 1315 h 64451"/>
              <a:gd name="connsiteX36" fmla="*/ 29787 w 62185"/>
              <a:gd name="connsiteY36" fmla="*/ 1315 h 64451"/>
              <a:gd name="connsiteX37" fmla="*/ 28472 w 62185"/>
              <a:gd name="connsiteY37" fmla="*/ 2008 h 64451"/>
              <a:gd name="connsiteX38" fmla="*/ 28472 w 62185"/>
              <a:gd name="connsiteY38" fmla="*/ 1315 h 64451"/>
              <a:gd name="connsiteX39" fmla="*/ 29095 w 62185"/>
              <a:gd name="connsiteY39" fmla="*/ 693 h 64451"/>
              <a:gd name="connsiteX40" fmla="*/ 29787 w 62185"/>
              <a:gd name="connsiteY40" fmla="*/ 0 h 64451"/>
              <a:gd name="connsiteX41" fmla="*/ 31103 w 62185"/>
              <a:gd name="connsiteY41" fmla="*/ 693 h 64451"/>
              <a:gd name="connsiteX42" fmla="*/ 31726 w 62185"/>
              <a:gd name="connsiteY42" fmla="*/ 2008 h 64451"/>
              <a:gd name="connsiteX43" fmla="*/ 31103 w 62185"/>
              <a:gd name="connsiteY43" fmla="*/ 2631 h 64451"/>
              <a:gd name="connsiteX44" fmla="*/ 30410 w 62185"/>
              <a:gd name="connsiteY44" fmla="*/ 3323 h 64451"/>
              <a:gd name="connsiteX45" fmla="*/ 29787 w 62185"/>
              <a:gd name="connsiteY45" fmla="*/ 3323 h 64451"/>
              <a:gd name="connsiteX46" fmla="*/ 30410 w 62185"/>
              <a:gd name="connsiteY46" fmla="*/ 3946 h 64451"/>
              <a:gd name="connsiteX47" fmla="*/ 29787 w 62185"/>
              <a:gd name="connsiteY47" fmla="*/ 4639 h 64451"/>
              <a:gd name="connsiteX48" fmla="*/ 28472 w 62185"/>
              <a:gd name="connsiteY48" fmla="*/ 5261 h 64451"/>
              <a:gd name="connsiteX49" fmla="*/ 27087 w 62185"/>
              <a:gd name="connsiteY49" fmla="*/ 4639 h 64451"/>
              <a:gd name="connsiteX50" fmla="*/ 26464 w 62185"/>
              <a:gd name="connsiteY50" fmla="*/ 3946 h 64451"/>
              <a:gd name="connsiteX51" fmla="*/ 27087 w 62185"/>
              <a:gd name="connsiteY51" fmla="*/ 2008 h 64451"/>
              <a:gd name="connsiteX52" fmla="*/ 28472 w 62185"/>
              <a:gd name="connsiteY52" fmla="*/ 2008 h 64451"/>
              <a:gd name="connsiteX53" fmla="*/ 33733 w 62185"/>
              <a:gd name="connsiteY53" fmla="*/ 3946 h 64451"/>
              <a:gd name="connsiteX54" fmla="*/ 33041 w 62185"/>
              <a:gd name="connsiteY54" fmla="*/ 3946 h 64451"/>
              <a:gd name="connsiteX55" fmla="*/ 31726 w 62185"/>
              <a:gd name="connsiteY55" fmla="*/ 5261 h 64451"/>
              <a:gd name="connsiteX56" fmla="*/ 31103 w 62185"/>
              <a:gd name="connsiteY56" fmla="*/ 5954 h 64451"/>
              <a:gd name="connsiteX57" fmla="*/ 31103 w 62185"/>
              <a:gd name="connsiteY57" fmla="*/ 7269 h 64451"/>
              <a:gd name="connsiteX58" fmla="*/ 31726 w 62185"/>
              <a:gd name="connsiteY58" fmla="*/ 7269 h 64451"/>
              <a:gd name="connsiteX59" fmla="*/ 33041 w 62185"/>
              <a:gd name="connsiteY59" fmla="*/ 5954 h 64451"/>
              <a:gd name="connsiteX60" fmla="*/ 33733 w 62185"/>
              <a:gd name="connsiteY60" fmla="*/ 5261 h 64451"/>
              <a:gd name="connsiteX61" fmla="*/ 33733 w 62185"/>
              <a:gd name="connsiteY61" fmla="*/ 3946 h 64451"/>
              <a:gd name="connsiteX62" fmla="*/ 34426 w 62185"/>
              <a:gd name="connsiteY62" fmla="*/ 3323 h 64451"/>
              <a:gd name="connsiteX63" fmla="*/ 35049 w 62185"/>
              <a:gd name="connsiteY63" fmla="*/ 4639 h 64451"/>
              <a:gd name="connsiteX64" fmla="*/ 33733 w 62185"/>
              <a:gd name="connsiteY64" fmla="*/ 6577 h 64451"/>
              <a:gd name="connsiteX65" fmla="*/ 31726 w 62185"/>
              <a:gd name="connsiteY65" fmla="*/ 7961 h 64451"/>
              <a:gd name="connsiteX66" fmla="*/ 30410 w 62185"/>
              <a:gd name="connsiteY66" fmla="*/ 7961 h 64451"/>
              <a:gd name="connsiteX67" fmla="*/ 29787 w 62185"/>
              <a:gd name="connsiteY67" fmla="*/ 6577 h 64451"/>
              <a:gd name="connsiteX68" fmla="*/ 31103 w 62185"/>
              <a:gd name="connsiteY68" fmla="*/ 4639 h 64451"/>
              <a:gd name="connsiteX69" fmla="*/ 33041 w 62185"/>
              <a:gd name="connsiteY69" fmla="*/ 3323 h 64451"/>
              <a:gd name="connsiteX70" fmla="*/ 45641 w 62185"/>
              <a:gd name="connsiteY70" fmla="*/ 9900 h 64451"/>
              <a:gd name="connsiteX71" fmla="*/ 44325 w 62185"/>
              <a:gd name="connsiteY71" fmla="*/ 9277 h 64451"/>
              <a:gd name="connsiteX72" fmla="*/ 47648 w 62185"/>
              <a:gd name="connsiteY72" fmla="*/ 6577 h 64451"/>
              <a:gd name="connsiteX73" fmla="*/ 45641 w 62185"/>
              <a:gd name="connsiteY73" fmla="*/ 5954 h 64451"/>
              <a:gd name="connsiteX74" fmla="*/ 46333 w 62185"/>
              <a:gd name="connsiteY74" fmla="*/ 5261 h 64451"/>
              <a:gd name="connsiteX75" fmla="*/ 47787 w 62185"/>
              <a:gd name="connsiteY75" fmla="*/ 5261 h 64451"/>
              <a:gd name="connsiteX76" fmla="*/ 48410 w 62185"/>
              <a:gd name="connsiteY76" fmla="*/ 5261 h 64451"/>
              <a:gd name="connsiteX77" fmla="*/ 49102 w 62185"/>
              <a:gd name="connsiteY77" fmla="*/ 5954 h 64451"/>
              <a:gd name="connsiteX78" fmla="*/ 49656 w 62185"/>
              <a:gd name="connsiteY78" fmla="*/ 13223 h 64451"/>
              <a:gd name="connsiteX79" fmla="*/ 48964 w 62185"/>
              <a:gd name="connsiteY79" fmla="*/ 13915 h 64451"/>
              <a:gd name="connsiteX80" fmla="*/ 46333 w 62185"/>
              <a:gd name="connsiteY80" fmla="*/ 11215 h 64451"/>
              <a:gd name="connsiteX81" fmla="*/ 47648 w 62185"/>
              <a:gd name="connsiteY81" fmla="*/ 10592 h 64451"/>
              <a:gd name="connsiteX82" fmla="*/ 50279 w 62185"/>
              <a:gd name="connsiteY82" fmla="*/ 10592 h 64451"/>
              <a:gd name="connsiteX83" fmla="*/ 50971 w 62185"/>
              <a:gd name="connsiteY83" fmla="*/ 9900 h 64451"/>
              <a:gd name="connsiteX84" fmla="*/ 51594 w 62185"/>
              <a:gd name="connsiteY84" fmla="*/ 9277 h 64451"/>
              <a:gd name="connsiteX85" fmla="*/ 50971 w 62185"/>
              <a:gd name="connsiteY85" fmla="*/ 9277 h 64451"/>
              <a:gd name="connsiteX86" fmla="*/ 50279 w 62185"/>
              <a:gd name="connsiteY86" fmla="*/ 8584 h 64451"/>
              <a:gd name="connsiteX87" fmla="*/ 50279 w 62185"/>
              <a:gd name="connsiteY87" fmla="*/ 9277 h 64451"/>
              <a:gd name="connsiteX88" fmla="*/ 48964 w 62185"/>
              <a:gd name="connsiteY88" fmla="*/ 8584 h 64451"/>
              <a:gd name="connsiteX89" fmla="*/ 50279 w 62185"/>
              <a:gd name="connsiteY89" fmla="*/ 7961 h 64451"/>
              <a:gd name="connsiteX90" fmla="*/ 51594 w 62185"/>
              <a:gd name="connsiteY90" fmla="*/ 8584 h 64451"/>
              <a:gd name="connsiteX91" fmla="*/ 52286 w 62185"/>
              <a:gd name="connsiteY91" fmla="*/ 9277 h 64451"/>
              <a:gd name="connsiteX92" fmla="*/ 52286 w 62185"/>
              <a:gd name="connsiteY92" fmla="*/ 10592 h 64451"/>
              <a:gd name="connsiteX93" fmla="*/ 51594 w 62185"/>
              <a:gd name="connsiteY93" fmla="*/ 11215 h 64451"/>
              <a:gd name="connsiteX94" fmla="*/ 48271 w 62185"/>
              <a:gd name="connsiteY94" fmla="*/ 11215 h 64451"/>
              <a:gd name="connsiteX95" fmla="*/ 54225 w 62185"/>
              <a:gd name="connsiteY95" fmla="*/ 11907 h 64451"/>
              <a:gd name="connsiteX96" fmla="*/ 53602 w 62185"/>
              <a:gd name="connsiteY96" fmla="*/ 11907 h 64451"/>
              <a:gd name="connsiteX97" fmla="*/ 52286 w 62185"/>
              <a:gd name="connsiteY97" fmla="*/ 13223 h 64451"/>
              <a:gd name="connsiteX98" fmla="*/ 51594 w 62185"/>
              <a:gd name="connsiteY98" fmla="*/ 13915 h 64451"/>
              <a:gd name="connsiteX99" fmla="*/ 51594 w 62185"/>
              <a:gd name="connsiteY99" fmla="*/ 14815 h 64451"/>
              <a:gd name="connsiteX100" fmla="*/ 51594 w 62185"/>
              <a:gd name="connsiteY100" fmla="*/ 14815 h 64451"/>
              <a:gd name="connsiteX101" fmla="*/ 52286 w 62185"/>
              <a:gd name="connsiteY101" fmla="*/ 15507 h 64451"/>
              <a:gd name="connsiteX102" fmla="*/ 52286 w 62185"/>
              <a:gd name="connsiteY102" fmla="*/ 14815 h 64451"/>
              <a:gd name="connsiteX103" fmla="*/ 53602 w 62185"/>
              <a:gd name="connsiteY103" fmla="*/ 14192 h 64451"/>
              <a:gd name="connsiteX104" fmla="*/ 54225 w 62185"/>
              <a:gd name="connsiteY104" fmla="*/ 12807 h 64451"/>
              <a:gd name="connsiteX105" fmla="*/ 54225 w 62185"/>
              <a:gd name="connsiteY105" fmla="*/ 12807 h 64451"/>
              <a:gd name="connsiteX106" fmla="*/ 54225 w 62185"/>
              <a:gd name="connsiteY106" fmla="*/ 12184 h 64451"/>
              <a:gd name="connsiteX107" fmla="*/ 54917 w 62185"/>
              <a:gd name="connsiteY107" fmla="*/ 11215 h 64451"/>
              <a:gd name="connsiteX108" fmla="*/ 55540 w 62185"/>
              <a:gd name="connsiteY108" fmla="*/ 12530 h 64451"/>
              <a:gd name="connsiteX109" fmla="*/ 54225 w 62185"/>
              <a:gd name="connsiteY109" fmla="*/ 14538 h 64451"/>
              <a:gd name="connsiteX110" fmla="*/ 52286 w 62185"/>
              <a:gd name="connsiteY110" fmla="*/ 15922 h 64451"/>
              <a:gd name="connsiteX111" fmla="*/ 50971 w 62185"/>
              <a:gd name="connsiteY111" fmla="*/ 15230 h 64451"/>
              <a:gd name="connsiteX112" fmla="*/ 50279 w 62185"/>
              <a:gd name="connsiteY112" fmla="*/ 13915 h 64451"/>
              <a:gd name="connsiteX113" fmla="*/ 51594 w 62185"/>
              <a:gd name="connsiteY113" fmla="*/ 11907 h 64451"/>
              <a:gd name="connsiteX114" fmla="*/ 53602 w 62185"/>
              <a:gd name="connsiteY114" fmla="*/ 10592 h 64451"/>
              <a:gd name="connsiteX115" fmla="*/ 54917 w 62185"/>
              <a:gd name="connsiteY115" fmla="*/ 11215 h 64451"/>
              <a:gd name="connsiteX116" fmla="*/ 52286 w 62185"/>
              <a:gd name="connsiteY116" fmla="*/ 27761 h 64451"/>
              <a:gd name="connsiteX117" fmla="*/ 50971 w 62185"/>
              <a:gd name="connsiteY117" fmla="*/ 27138 h 64451"/>
              <a:gd name="connsiteX118" fmla="*/ 54225 w 62185"/>
              <a:gd name="connsiteY118" fmla="*/ 23814 h 64451"/>
              <a:gd name="connsiteX119" fmla="*/ 52286 w 62185"/>
              <a:gd name="connsiteY119" fmla="*/ 23814 h 64451"/>
              <a:gd name="connsiteX120" fmla="*/ 52909 w 62185"/>
              <a:gd name="connsiteY120" fmla="*/ 22499 h 64451"/>
              <a:gd name="connsiteX121" fmla="*/ 54225 w 62185"/>
              <a:gd name="connsiteY121" fmla="*/ 23192 h 64451"/>
              <a:gd name="connsiteX122" fmla="*/ 54917 w 62185"/>
              <a:gd name="connsiteY122" fmla="*/ 22499 h 64451"/>
              <a:gd name="connsiteX123" fmla="*/ 55540 w 62185"/>
              <a:gd name="connsiteY123" fmla="*/ 23192 h 64451"/>
              <a:gd name="connsiteX124" fmla="*/ 55540 w 62185"/>
              <a:gd name="connsiteY124" fmla="*/ 27761 h 64451"/>
              <a:gd name="connsiteX125" fmla="*/ 54917 w 62185"/>
              <a:gd name="connsiteY125" fmla="*/ 29145 h 64451"/>
              <a:gd name="connsiteX126" fmla="*/ 54917 w 62185"/>
              <a:gd name="connsiteY126" fmla="*/ 29145 h 64451"/>
              <a:gd name="connsiteX127" fmla="*/ 55540 w 62185"/>
              <a:gd name="connsiteY127" fmla="*/ 29768 h 64451"/>
              <a:gd name="connsiteX128" fmla="*/ 56232 w 62185"/>
              <a:gd name="connsiteY128" fmla="*/ 29145 h 64451"/>
              <a:gd name="connsiteX129" fmla="*/ 56925 w 62185"/>
              <a:gd name="connsiteY129" fmla="*/ 28453 h 64451"/>
              <a:gd name="connsiteX130" fmla="*/ 56232 w 62185"/>
              <a:gd name="connsiteY130" fmla="*/ 27761 h 64451"/>
              <a:gd name="connsiteX131" fmla="*/ 55540 w 62185"/>
              <a:gd name="connsiteY131" fmla="*/ 27761 h 64451"/>
              <a:gd name="connsiteX132" fmla="*/ 58863 w 62185"/>
              <a:gd name="connsiteY132" fmla="*/ 27761 h 64451"/>
              <a:gd name="connsiteX133" fmla="*/ 57548 w 62185"/>
              <a:gd name="connsiteY133" fmla="*/ 27138 h 64451"/>
              <a:gd name="connsiteX134" fmla="*/ 58240 w 62185"/>
              <a:gd name="connsiteY134" fmla="*/ 27138 h 64451"/>
              <a:gd name="connsiteX135" fmla="*/ 57548 w 62185"/>
              <a:gd name="connsiteY135" fmla="*/ 26445 h 64451"/>
              <a:gd name="connsiteX136" fmla="*/ 56925 w 62185"/>
              <a:gd name="connsiteY136" fmla="*/ 26445 h 64451"/>
              <a:gd name="connsiteX137" fmla="*/ 56232 w 62185"/>
              <a:gd name="connsiteY137" fmla="*/ 27138 h 64451"/>
              <a:gd name="connsiteX138" fmla="*/ 56925 w 62185"/>
              <a:gd name="connsiteY138" fmla="*/ 27138 h 64451"/>
              <a:gd name="connsiteX139" fmla="*/ 57548 w 62185"/>
              <a:gd name="connsiteY139" fmla="*/ 28453 h 64451"/>
              <a:gd name="connsiteX140" fmla="*/ 56925 w 62185"/>
              <a:gd name="connsiteY140" fmla="*/ 29768 h 64451"/>
              <a:gd name="connsiteX141" fmla="*/ 55540 w 62185"/>
              <a:gd name="connsiteY141" fmla="*/ 30461 h 64451"/>
              <a:gd name="connsiteX142" fmla="*/ 54225 w 62185"/>
              <a:gd name="connsiteY142" fmla="*/ 29768 h 64451"/>
              <a:gd name="connsiteX143" fmla="*/ 54225 w 62185"/>
              <a:gd name="connsiteY143" fmla="*/ 28453 h 64451"/>
              <a:gd name="connsiteX144" fmla="*/ 54917 w 62185"/>
              <a:gd name="connsiteY144" fmla="*/ 26445 h 64451"/>
              <a:gd name="connsiteX145" fmla="*/ 56925 w 62185"/>
              <a:gd name="connsiteY145" fmla="*/ 25130 h 64451"/>
              <a:gd name="connsiteX146" fmla="*/ 58240 w 62185"/>
              <a:gd name="connsiteY146" fmla="*/ 25822 h 64451"/>
              <a:gd name="connsiteX147" fmla="*/ 58863 w 62185"/>
              <a:gd name="connsiteY147" fmla="*/ 27138 h 64451"/>
              <a:gd name="connsiteX148" fmla="*/ 58863 w 62185"/>
              <a:gd name="connsiteY148" fmla="*/ 27761 h 64451"/>
              <a:gd name="connsiteX149" fmla="*/ 60871 w 62185"/>
              <a:gd name="connsiteY149" fmla="*/ 29145 h 64451"/>
              <a:gd name="connsiteX150" fmla="*/ 60178 w 62185"/>
              <a:gd name="connsiteY150" fmla="*/ 29145 h 64451"/>
              <a:gd name="connsiteX151" fmla="*/ 58863 w 62185"/>
              <a:gd name="connsiteY151" fmla="*/ 30461 h 64451"/>
              <a:gd name="connsiteX152" fmla="*/ 58240 w 62185"/>
              <a:gd name="connsiteY152" fmla="*/ 31776 h 64451"/>
              <a:gd name="connsiteX153" fmla="*/ 58240 w 62185"/>
              <a:gd name="connsiteY153" fmla="*/ 31776 h 64451"/>
              <a:gd name="connsiteX154" fmla="*/ 58240 w 62185"/>
              <a:gd name="connsiteY154" fmla="*/ 32399 h 64451"/>
              <a:gd name="connsiteX155" fmla="*/ 58863 w 62185"/>
              <a:gd name="connsiteY155" fmla="*/ 32399 h 64451"/>
              <a:gd name="connsiteX156" fmla="*/ 60178 w 62185"/>
              <a:gd name="connsiteY156" fmla="*/ 31083 h 64451"/>
              <a:gd name="connsiteX157" fmla="*/ 60871 w 62185"/>
              <a:gd name="connsiteY157" fmla="*/ 30461 h 64451"/>
              <a:gd name="connsiteX158" fmla="*/ 60871 w 62185"/>
              <a:gd name="connsiteY158" fmla="*/ 29145 h 64451"/>
              <a:gd name="connsiteX159" fmla="*/ 61494 w 62185"/>
              <a:gd name="connsiteY159" fmla="*/ 28453 h 64451"/>
              <a:gd name="connsiteX160" fmla="*/ 62186 w 62185"/>
              <a:gd name="connsiteY160" fmla="*/ 29768 h 64451"/>
              <a:gd name="connsiteX161" fmla="*/ 60871 w 62185"/>
              <a:gd name="connsiteY161" fmla="*/ 31776 h 64451"/>
              <a:gd name="connsiteX162" fmla="*/ 58863 w 62185"/>
              <a:gd name="connsiteY162" fmla="*/ 33091 h 64451"/>
              <a:gd name="connsiteX163" fmla="*/ 57548 w 62185"/>
              <a:gd name="connsiteY163" fmla="*/ 33091 h 64451"/>
              <a:gd name="connsiteX164" fmla="*/ 56925 w 62185"/>
              <a:gd name="connsiteY164" fmla="*/ 31776 h 64451"/>
              <a:gd name="connsiteX165" fmla="*/ 58240 w 62185"/>
              <a:gd name="connsiteY165" fmla="*/ 29768 h 64451"/>
              <a:gd name="connsiteX166" fmla="*/ 60178 w 62185"/>
              <a:gd name="connsiteY166" fmla="*/ 28453 h 64451"/>
              <a:gd name="connsiteX167" fmla="*/ 45641 w 62185"/>
              <a:gd name="connsiteY167" fmla="*/ 49221 h 64451"/>
              <a:gd name="connsiteX168" fmla="*/ 45018 w 62185"/>
              <a:gd name="connsiteY168" fmla="*/ 50536 h 64451"/>
              <a:gd name="connsiteX169" fmla="*/ 42318 w 62185"/>
              <a:gd name="connsiteY169" fmla="*/ 47906 h 64451"/>
              <a:gd name="connsiteX170" fmla="*/ 43702 w 62185"/>
              <a:gd name="connsiteY170" fmla="*/ 47283 h 64451"/>
              <a:gd name="connsiteX171" fmla="*/ 45018 w 62185"/>
              <a:gd name="connsiteY171" fmla="*/ 47283 h 64451"/>
              <a:gd name="connsiteX172" fmla="*/ 46333 w 62185"/>
              <a:gd name="connsiteY172" fmla="*/ 46591 h 64451"/>
              <a:gd name="connsiteX173" fmla="*/ 46956 w 62185"/>
              <a:gd name="connsiteY173" fmla="*/ 46591 h 64451"/>
              <a:gd name="connsiteX174" fmla="*/ 47641 w 62185"/>
              <a:gd name="connsiteY174" fmla="*/ 46044 h 64451"/>
              <a:gd name="connsiteX175" fmla="*/ 47648 w 62185"/>
              <a:gd name="connsiteY175" fmla="*/ 45968 h 64451"/>
              <a:gd name="connsiteX176" fmla="*/ 46956 w 62185"/>
              <a:gd name="connsiteY176" fmla="*/ 45275 h 64451"/>
              <a:gd name="connsiteX177" fmla="*/ 46956 w 62185"/>
              <a:gd name="connsiteY177" fmla="*/ 45275 h 64451"/>
              <a:gd name="connsiteX178" fmla="*/ 46333 w 62185"/>
              <a:gd name="connsiteY178" fmla="*/ 45968 h 64451"/>
              <a:gd name="connsiteX179" fmla="*/ 45018 w 62185"/>
              <a:gd name="connsiteY179" fmla="*/ 44583 h 64451"/>
              <a:gd name="connsiteX180" fmla="*/ 47787 w 62185"/>
              <a:gd name="connsiteY180" fmla="*/ 44583 h 64451"/>
              <a:gd name="connsiteX181" fmla="*/ 48410 w 62185"/>
              <a:gd name="connsiteY181" fmla="*/ 45968 h 64451"/>
              <a:gd name="connsiteX182" fmla="*/ 48410 w 62185"/>
              <a:gd name="connsiteY182" fmla="*/ 47283 h 64451"/>
              <a:gd name="connsiteX183" fmla="*/ 47787 w 62185"/>
              <a:gd name="connsiteY183" fmla="*/ 47906 h 64451"/>
              <a:gd name="connsiteX184" fmla="*/ 44464 w 62185"/>
              <a:gd name="connsiteY184" fmla="*/ 47906 h 64451"/>
              <a:gd name="connsiteX185" fmla="*/ 50971 w 62185"/>
              <a:gd name="connsiteY185" fmla="*/ 47906 h 64451"/>
              <a:gd name="connsiteX186" fmla="*/ 51594 w 62185"/>
              <a:gd name="connsiteY186" fmla="*/ 49221 h 64451"/>
              <a:gd name="connsiteX187" fmla="*/ 50279 w 62185"/>
              <a:gd name="connsiteY187" fmla="*/ 51229 h 64451"/>
              <a:gd name="connsiteX188" fmla="*/ 48271 w 62185"/>
              <a:gd name="connsiteY188" fmla="*/ 52544 h 64451"/>
              <a:gd name="connsiteX189" fmla="*/ 46956 w 62185"/>
              <a:gd name="connsiteY189" fmla="*/ 51921 h 64451"/>
              <a:gd name="connsiteX190" fmla="*/ 46333 w 62185"/>
              <a:gd name="connsiteY190" fmla="*/ 50536 h 64451"/>
              <a:gd name="connsiteX191" fmla="*/ 47648 w 62185"/>
              <a:gd name="connsiteY191" fmla="*/ 48598 h 64451"/>
              <a:gd name="connsiteX192" fmla="*/ 49656 w 62185"/>
              <a:gd name="connsiteY192" fmla="*/ 47283 h 64451"/>
              <a:gd name="connsiteX193" fmla="*/ 50971 w 62185"/>
              <a:gd name="connsiteY193" fmla="*/ 47906 h 64451"/>
              <a:gd name="connsiteX194" fmla="*/ 54225 w 62185"/>
              <a:gd name="connsiteY194" fmla="*/ 50536 h 64451"/>
              <a:gd name="connsiteX195" fmla="*/ 54917 w 62185"/>
              <a:gd name="connsiteY195" fmla="*/ 51921 h 64451"/>
              <a:gd name="connsiteX196" fmla="*/ 53602 w 62185"/>
              <a:gd name="connsiteY196" fmla="*/ 53860 h 64451"/>
              <a:gd name="connsiteX197" fmla="*/ 51594 w 62185"/>
              <a:gd name="connsiteY197" fmla="*/ 55175 h 64451"/>
              <a:gd name="connsiteX198" fmla="*/ 50279 w 62185"/>
              <a:gd name="connsiteY198" fmla="*/ 55175 h 64451"/>
              <a:gd name="connsiteX199" fmla="*/ 49656 w 62185"/>
              <a:gd name="connsiteY199" fmla="*/ 53860 h 64451"/>
              <a:gd name="connsiteX200" fmla="*/ 50971 w 62185"/>
              <a:gd name="connsiteY200" fmla="*/ 51921 h 64451"/>
              <a:gd name="connsiteX201" fmla="*/ 52909 w 62185"/>
              <a:gd name="connsiteY201" fmla="*/ 50536 h 64451"/>
              <a:gd name="connsiteX202" fmla="*/ 25149 w 62185"/>
              <a:gd name="connsiteY202" fmla="*/ 58498 h 64451"/>
              <a:gd name="connsiteX203" fmla="*/ 24457 w 62185"/>
              <a:gd name="connsiteY203" fmla="*/ 59813 h 64451"/>
              <a:gd name="connsiteX204" fmla="*/ 21826 w 62185"/>
              <a:gd name="connsiteY204" fmla="*/ 57182 h 64451"/>
              <a:gd name="connsiteX205" fmla="*/ 22518 w 62185"/>
              <a:gd name="connsiteY205" fmla="*/ 56490 h 64451"/>
              <a:gd name="connsiteX206" fmla="*/ 25772 w 62185"/>
              <a:gd name="connsiteY206" fmla="*/ 56490 h 64451"/>
              <a:gd name="connsiteX207" fmla="*/ 26464 w 62185"/>
              <a:gd name="connsiteY207" fmla="*/ 55867 h 64451"/>
              <a:gd name="connsiteX208" fmla="*/ 26464 w 62185"/>
              <a:gd name="connsiteY208" fmla="*/ 54552 h 64451"/>
              <a:gd name="connsiteX209" fmla="*/ 25772 w 62185"/>
              <a:gd name="connsiteY209" fmla="*/ 54552 h 64451"/>
              <a:gd name="connsiteX210" fmla="*/ 25149 w 62185"/>
              <a:gd name="connsiteY210" fmla="*/ 55175 h 64451"/>
              <a:gd name="connsiteX211" fmla="*/ 24457 w 62185"/>
              <a:gd name="connsiteY211" fmla="*/ 53860 h 64451"/>
              <a:gd name="connsiteX212" fmla="*/ 27018 w 62185"/>
              <a:gd name="connsiteY212" fmla="*/ 53860 h 64451"/>
              <a:gd name="connsiteX213" fmla="*/ 27710 w 62185"/>
              <a:gd name="connsiteY213" fmla="*/ 55175 h 64451"/>
              <a:gd name="connsiteX214" fmla="*/ 27018 w 62185"/>
              <a:gd name="connsiteY214" fmla="*/ 56490 h 64451"/>
              <a:gd name="connsiteX215" fmla="*/ 26395 w 62185"/>
              <a:gd name="connsiteY215" fmla="*/ 57182 h 64451"/>
              <a:gd name="connsiteX216" fmla="*/ 23764 w 62185"/>
              <a:gd name="connsiteY216" fmla="*/ 57182 h 64451"/>
              <a:gd name="connsiteX217" fmla="*/ 27780 w 62185"/>
              <a:gd name="connsiteY217" fmla="*/ 59813 h 64451"/>
              <a:gd name="connsiteX218" fmla="*/ 29095 w 62185"/>
              <a:gd name="connsiteY218" fmla="*/ 58498 h 64451"/>
              <a:gd name="connsiteX219" fmla="*/ 27087 w 62185"/>
              <a:gd name="connsiteY219" fmla="*/ 59190 h 64451"/>
              <a:gd name="connsiteX220" fmla="*/ 26464 w 62185"/>
              <a:gd name="connsiteY220" fmla="*/ 61821 h 64451"/>
              <a:gd name="connsiteX221" fmla="*/ 27087 w 62185"/>
              <a:gd name="connsiteY221" fmla="*/ 60505 h 64451"/>
              <a:gd name="connsiteX222" fmla="*/ 25772 w 62185"/>
              <a:gd name="connsiteY222" fmla="*/ 59190 h 64451"/>
              <a:gd name="connsiteX223" fmla="*/ 26464 w 62185"/>
              <a:gd name="connsiteY223" fmla="*/ 58498 h 64451"/>
              <a:gd name="connsiteX224" fmla="*/ 30410 w 62185"/>
              <a:gd name="connsiteY224" fmla="*/ 57182 h 64451"/>
              <a:gd name="connsiteX225" fmla="*/ 31103 w 62185"/>
              <a:gd name="connsiteY225" fmla="*/ 57806 h 64451"/>
              <a:gd name="connsiteX226" fmla="*/ 28472 w 62185"/>
              <a:gd name="connsiteY226" fmla="*/ 60505 h 64451"/>
              <a:gd name="connsiteX227" fmla="*/ 29095 w 62185"/>
              <a:gd name="connsiteY227" fmla="*/ 61198 h 64451"/>
              <a:gd name="connsiteX228" fmla="*/ 28472 w 62185"/>
              <a:gd name="connsiteY228" fmla="*/ 61821 h 64451"/>
              <a:gd name="connsiteX229" fmla="*/ 27780 w 62185"/>
              <a:gd name="connsiteY229" fmla="*/ 61198 h 64451"/>
              <a:gd name="connsiteX230" fmla="*/ 27087 w 62185"/>
              <a:gd name="connsiteY230" fmla="*/ 62513 h 64451"/>
              <a:gd name="connsiteX231" fmla="*/ 32418 w 62185"/>
              <a:gd name="connsiteY231" fmla="*/ 60505 h 64451"/>
              <a:gd name="connsiteX232" fmla="*/ 31726 w 62185"/>
              <a:gd name="connsiteY232" fmla="*/ 60505 h 64451"/>
              <a:gd name="connsiteX233" fmla="*/ 31103 w 62185"/>
              <a:gd name="connsiteY233" fmla="*/ 61821 h 64451"/>
              <a:gd name="connsiteX234" fmla="*/ 29787 w 62185"/>
              <a:gd name="connsiteY234" fmla="*/ 63136 h 64451"/>
              <a:gd name="connsiteX235" fmla="*/ 29787 w 62185"/>
              <a:gd name="connsiteY235" fmla="*/ 63136 h 64451"/>
              <a:gd name="connsiteX236" fmla="*/ 29787 w 62185"/>
              <a:gd name="connsiteY236" fmla="*/ 63829 h 64451"/>
              <a:gd name="connsiteX237" fmla="*/ 31103 w 62185"/>
              <a:gd name="connsiteY237" fmla="*/ 63829 h 64451"/>
              <a:gd name="connsiteX238" fmla="*/ 31726 w 62185"/>
              <a:gd name="connsiteY238" fmla="*/ 62513 h 64451"/>
              <a:gd name="connsiteX239" fmla="*/ 32418 w 62185"/>
              <a:gd name="connsiteY239" fmla="*/ 61821 h 64451"/>
              <a:gd name="connsiteX240" fmla="*/ 33041 w 62185"/>
              <a:gd name="connsiteY240" fmla="*/ 61198 h 64451"/>
              <a:gd name="connsiteX241" fmla="*/ 32418 w 62185"/>
              <a:gd name="connsiteY241" fmla="*/ 60505 h 64451"/>
              <a:gd name="connsiteX242" fmla="*/ 33041 w 62185"/>
              <a:gd name="connsiteY242" fmla="*/ 59813 h 64451"/>
              <a:gd name="connsiteX243" fmla="*/ 33733 w 62185"/>
              <a:gd name="connsiteY243" fmla="*/ 61198 h 64451"/>
              <a:gd name="connsiteX244" fmla="*/ 32418 w 62185"/>
              <a:gd name="connsiteY244" fmla="*/ 63136 h 64451"/>
              <a:gd name="connsiteX245" fmla="*/ 30410 w 62185"/>
              <a:gd name="connsiteY245" fmla="*/ 64451 h 64451"/>
              <a:gd name="connsiteX246" fmla="*/ 29095 w 62185"/>
              <a:gd name="connsiteY246" fmla="*/ 64451 h 64451"/>
              <a:gd name="connsiteX247" fmla="*/ 29095 w 62185"/>
              <a:gd name="connsiteY247" fmla="*/ 63136 h 64451"/>
              <a:gd name="connsiteX248" fmla="*/ 29787 w 62185"/>
              <a:gd name="connsiteY248" fmla="*/ 61198 h 64451"/>
              <a:gd name="connsiteX249" fmla="*/ 31726 w 62185"/>
              <a:gd name="connsiteY249" fmla="*/ 59813 h 64451"/>
              <a:gd name="connsiteX250" fmla="*/ 3273 w 62185"/>
              <a:gd name="connsiteY250" fmla="*/ 33991 h 64451"/>
              <a:gd name="connsiteX251" fmla="*/ 3273 w 62185"/>
              <a:gd name="connsiteY251" fmla="*/ 33368 h 64451"/>
              <a:gd name="connsiteX252" fmla="*/ 2650 w 62185"/>
              <a:gd name="connsiteY252" fmla="*/ 33991 h 64451"/>
              <a:gd name="connsiteX253" fmla="*/ 1958 w 62185"/>
              <a:gd name="connsiteY253" fmla="*/ 34683 h 64451"/>
              <a:gd name="connsiteX254" fmla="*/ 642 w 62185"/>
              <a:gd name="connsiteY254" fmla="*/ 35999 h 64451"/>
              <a:gd name="connsiteX255" fmla="*/ 642 w 62185"/>
              <a:gd name="connsiteY255" fmla="*/ 36691 h 64451"/>
              <a:gd name="connsiteX256" fmla="*/ 1958 w 62185"/>
              <a:gd name="connsiteY256" fmla="*/ 36691 h 64451"/>
              <a:gd name="connsiteX257" fmla="*/ 2650 w 62185"/>
              <a:gd name="connsiteY257" fmla="*/ 35999 h 64451"/>
              <a:gd name="connsiteX258" fmla="*/ 3273 w 62185"/>
              <a:gd name="connsiteY258" fmla="*/ 34683 h 64451"/>
              <a:gd name="connsiteX259" fmla="*/ 3965 w 62185"/>
              <a:gd name="connsiteY259" fmla="*/ 33991 h 64451"/>
              <a:gd name="connsiteX260" fmla="*/ 3965 w 62185"/>
              <a:gd name="connsiteY260" fmla="*/ 33368 h 64451"/>
              <a:gd name="connsiteX261" fmla="*/ 4588 w 62185"/>
              <a:gd name="connsiteY261" fmla="*/ 34683 h 64451"/>
              <a:gd name="connsiteX262" fmla="*/ 3273 w 62185"/>
              <a:gd name="connsiteY262" fmla="*/ 36691 h 64451"/>
              <a:gd name="connsiteX263" fmla="*/ 1335 w 62185"/>
              <a:gd name="connsiteY263" fmla="*/ 38006 h 64451"/>
              <a:gd name="connsiteX264" fmla="*/ 19 w 62185"/>
              <a:gd name="connsiteY264" fmla="*/ 37314 h 64451"/>
              <a:gd name="connsiteX265" fmla="*/ 19 w 62185"/>
              <a:gd name="connsiteY265" fmla="*/ 35583 h 64451"/>
              <a:gd name="connsiteX266" fmla="*/ 642 w 62185"/>
              <a:gd name="connsiteY266" fmla="*/ 33576 h 64451"/>
              <a:gd name="connsiteX267" fmla="*/ 2650 w 62185"/>
              <a:gd name="connsiteY267" fmla="*/ 32261 h 64451"/>
              <a:gd name="connsiteX268" fmla="*/ 3965 w 62185"/>
              <a:gd name="connsiteY268" fmla="*/ 32953 h 64451"/>
              <a:gd name="connsiteX269" fmla="*/ 31657 w 62185"/>
              <a:gd name="connsiteY269" fmla="*/ 30045 h 64451"/>
              <a:gd name="connsiteX270" fmla="*/ 31657 w 62185"/>
              <a:gd name="connsiteY270" fmla="*/ 13500 h 64451"/>
              <a:gd name="connsiteX271" fmla="*/ 26395 w 62185"/>
              <a:gd name="connsiteY271" fmla="*/ 28730 h 64451"/>
              <a:gd name="connsiteX272" fmla="*/ 21757 w 62185"/>
              <a:gd name="connsiteY272" fmla="*/ 33368 h 64451"/>
              <a:gd name="connsiteX273" fmla="*/ 27018 w 62185"/>
              <a:gd name="connsiteY273" fmla="*/ 40637 h 64451"/>
              <a:gd name="connsiteX274" fmla="*/ 33830 w 62185"/>
              <a:gd name="connsiteY274" fmla="*/ 36573 h 64451"/>
              <a:gd name="connsiteX275" fmla="*/ 33941 w 62185"/>
              <a:gd name="connsiteY275" fmla="*/ 35999 h 64451"/>
              <a:gd name="connsiteX276" fmla="*/ 31933 w 62185"/>
              <a:gd name="connsiteY276" fmla="*/ 30045 h 64451"/>
              <a:gd name="connsiteX277" fmla="*/ 6527 w 62185"/>
              <a:gd name="connsiteY277" fmla="*/ 14192 h 64451"/>
              <a:gd name="connsiteX278" fmla="*/ 7219 w 62185"/>
              <a:gd name="connsiteY278" fmla="*/ 13500 h 64451"/>
              <a:gd name="connsiteX279" fmla="*/ 5211 w 62185"/>
              <a:gd name="connsiteY279" fmla="*/ 11492 h 64451"/>
              <a:gd name="connsiteX280" fmla="*/ 5904 w 62185"/>
              <a:gd name="connsiteY280" fmla="*/ 10869 h 64451"/>
              <a:gd name="connsiteX281" fmla="*/ 10473 w 62185"/>
              <a:gd name="connsiteY281" fmla="*/ 10177 h 64451"/>
              <a:gd name="connsiteX282" fmla="*/ 11165 w 62185"/>
              <a:gd name="connsiteY282" fmla="*/ 10869 h 64451"/>
              <a:gd name="connsiteX283" fmla="*/ 8534 w 62185"/>
              <a:gd name="connsiteY283" fmla="*/ 13500 h 64451"/>
              <a:gd name="connsiteX284" fmla="*/ 9157 w 62185"/>
              <a:gd name="connsiteY284" fmla="*/ 14192 h 64451"/>
              <a:gd name="connsiteX285" fmla="*/ 8534 w 62185"/>
              <a:gd name="connsiteY285" fmla="*/ 14815 h 64451"/>
              <a:gd name="connsiteX286" fmla="*/ 7842 w 62185"/>
              <a:gd name="connsiteY286" fmla="*/ 14192 h 64451"/>
              <a:gd name="connsiteX287" fmla="*/ 7219 w 62185"/>
              <a:gd name="connsiteY287" fmla="*/ 14815 h 64451"/>
              <a:gd name="connsiteX288" fmla="*/ 53532 w 62185"/>
              <a:gd name="connsiteY288" fmla="*/ 51229 h 64451"/>
              <a:gd name="connsiteX289" fmla="*/ 52840 w 62185"/>
              <a:gd name="connsiteY289" fmla="*/ 51229 h 64451"/>
              <a:gd name="connsiteX290" fmla="*/ 51525 w 62185"/>
              <a:gd name="connsiteY290" fmla="*/ 52544 h 64451"/>
              <a:gd name="connsiteX291" fmla="*/ 50978 w 62185"/>
              <a:gd name="connsiteY291" fmla="*/ 53230 h 64451"/>
              <a:gd name="connsiteX292" fmla="*/ 50902 w 62185"/>
              <a:gd name="connsiteY292" fmla="*/ 53236 h 64451"/>
              <a:gd name="connsiteX293" fmla="*/ 50902 w 62185"/>
              <a:gd name="connsiteY293" fmla="*/ 54552 h 64451"/>
              <a:gd name="connsiteX294" fmla="*/ 51525 w 62185"/>
              <a:gd name="connsiteY294" fmla="*/ 54552 h 64451"/>
              <a:gd name="connsiteX295" fmla="*/ 52840 w 62185"/>
              <a:gd name="connsiteY295" fmla="*/ 53236 h 64451"/>
              <a:gd name="connsiteX296" fmla="*/ 53532 w 62185"/>
              <a:gd name="connsiteY296" fmla="*/ 52544 h 64451"/>
              <a:gd name="connsiteX297" fmla="*/ 53532 w 62185"/>
              <a:gd name="connsiteY297" fmla="*/ 51229 h 64451"/>
              <a:gd name="connsiteX298" fmla="*/ 50210 w 62185"/>
              <a:gd name="connsiteY298" fmla="*/ 48598 h 64451"/>
              <a:gd name="connsiteX299" fmla="*/ 49587 w 62185"/>
              <a:gd name="connsiteY299" fmla="*/ 48598 h 64451"/>
              <a:gd name="connsiteX300" fmla="*/ 48202 w 62185"/>
              <a:gd name="connsiteY300" fmla="*/ 49221 h 64451"/>
              <a:gd name="connsiteX301" fmla="*/ 47579 w 62185"/>
              <a:gd name="connsiteY301" fmla="*/ 50536 h 64451"/>
              <a:gd name="connsiteX302" fmla="*/ 47579 w 62185"/>
              <a:gd name="connsiteY302" fmla="*/ 51229 h 64451"/>
              <a:gd name="connsiteX303" fmla="*/ 47579 w 62185"/>
              <a:gd name="connsiteY303" fmla="*/ 51229 h 64451"/>
              <a:gd name="connsiteX304" fmla="*/ 48202 w 62185"/>
              <a:gd name="connsiteY304" fmla="*/ 51921 h 64451"/>
              <a:gd name="connsiteX305" fmla="*/ 48202 w 62185"/>
              <a:gd name="connsiteY305" fmla="*/ 51229 h 64451"/>
              <a:gd name="connsiteX306" fmla="*/ 49587 w 62185"/>
              <a:gd name="connsiteY306" fmla="*/ 50536 h 64451"/>
              <a:gd name="connsiteX307" fmla="*/ 50210 w 62185"/>
              <a:gd name="connsiteY307" fmla="*/ 49221 h 64451"/>
              <a:gd name="connsiteX308" fmla="*/ 50210 w 62185"/>
              <a:gd name="connsiteY308" fmla="*/ 48598 h 64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62185" h="64451">
                <a:moveTo>
                  <a:pt x="7911" y="12530"/>
                </a:moveTo>
                <a:lnTo>
                  <a:pt x="9227" y="11215"/>
                </a:lnTo>
                <a:lnTo>
                  <a:pt x="6596" y="11215"/>
                </a:lnTo>
                <a:close/>
                <a:moveTo>
                  <a:pt x="12550" y="13223"/>
                </a:moveTo>
                <a:lnTo>
                  <a:pt x="11857" y="13223"/>
                </a:lnTo>
                <a:cubicBezTo>
                  <a:pt x="11234" y="13223"/>
                  <a:pt x="11234" y="13915"/>
                  <a:pt x="10542" y="13915"/>
                </a:cubicBezTo>
                <a:cubicBezTo>
                  <a:pt x="10175" y="14261"/>
                  <a:pt x="9953" y="14732"/>
                  <a:pt x="9919" y="15230"/>
                </a:cubicBezTo>
                <a:lnTo>
                  <a:pt x="9919" y="15922"/>
                </a:lnTo>
                <a:lnTo>
                  <a:pt x="9919" y="15922"/>
                </a:lnTo>
                <a:lnTo>
                  <a:pt x="9919" y="16546"/>
                </a:lnTo>
                <a:cubicBezTo>
                  <a:pt x="10542" y="16546"/>
                  <a:pt x="10542" y="16546"/>
                  <a:pt x="10542" y="15922"/>
                </a:cubicBezTo>
                <a:cubicBezTo>
                  <a:pt x="11054" y="15874"/>
                  <a:pt x="11525" y="15625"/>
                  <a:pt x="11857" y="15230"/>
                </a:cubicBezTo>
                <a:cubicBezTo>
                  <a:pt x="11857" y="14538"/>
                  <a:pt x="12550" y="14538"/>
                  <a:pt x="12550" y="13915"/>
                </a:cubicBezTo>
                <a:lnTo>
                  <a:pt x="12550" y="13223"/>
                </a:lnTo>
                <a:close/>
                <a:moveTo>
                  <a:pt x="13242" y="12530"/>
                </a:moveTo>
                <a:cubicBezTo>
                  <a:pt x="13242" y="13223"/>
                  <a:pt x="13865" y="13223"/>
                  <a:pt x="13865" y="13915"/>
                </a:cubicBezTo>
                <a:cubicBezTo>
                  <a:pt x="13865" y="14607"/>
                  <a:pt x="13242" y="15230"/>
                  <a:pt x="12550" y="15922"/>
                </a:cubicBezTo>
                <a:cubicBezTo>
                  <a:pt x="11857" y="16615"/>
                  <a:pt x="11234" y="17238"/>
                  <a:pt x="10542" y="17238"/>
                </a:cubicBezTo>
                <a:cubicBezTo>
                  <a:pt x="9850" y="17238"/>
                  <a:pt x="9919" y="17238"/>
                  <a:pt x="9227" y="16546"/>
                </a:cubicBezTo>
                <a:cubicBezTo>
                  <a:pt x="8534" y="15854"/>
                  <a:pt x="8603" y="15922"/>
                  <a:pt x="8603" y="15230"/>
                </a:cubicBezTo>
                <a:cubicBezTo>
                  <a:pt x="8603" y="14538"/>
                  <a:pt x="9227" y="13915"/>
                  <a:pt x="9919" y="13223"/>
                </a:cubicBezTo>
                <a:cubicBezTo>
                  <a:pt x="10611" y="12530"/>
                  <a:pt x="11234" y="11907"/>
                  <a:pt x="11857" y="11907"/>
                </a:cubicBezTo>
                <a:cubicBezTo>
                  <a:pt x="12480" y="11907"/>
                  <a:pt x="12550" y="11907"/>
                  <a:pt x="13242" y="12530"/>
                </a:cubicBezTo>
                <a:close/>
                <a:moveTo>
                  <a:pt x="27780" y="2631"/>
                </a:moveTo>
                <a:lnTo>
                  <a:pt x="27780" y="3946"/>
                </a:lnTo>
                <a:cubicBezTo>
                  <a:pt x="27780" y="4327"/>
                  <a:pt x="28091" y="4639"/>
                  <a:pt x="28472" y="4639"/>
                </a:cubicBezTo>
                <a:lnTo>
                  <a:pt x="29095" y="3946"/>
                </a:lnTo>
                <a:lnTo>
                  <a:pt x="29095" y="2631"/>
                </a:lnTo>
                <a:lnTo>
                  <a:pt x="27780" y="2631"/>
                </a:lnTo>
                <a:close/>
                <a:moveTo>
                  <a:pt x="29787" y="1315"/>
                </a:moveTo>
                <a:cubicBezTo>
                  <a:pt x="29407" y="1315"/>
                  <a:pt x="29095" y="1627"/>
                  <a:pt x="29095" y="2008"/>
                </a:cubicBezTo>
                <a:lnTo>
                  <a:pt x="29787" y="2008"/>
                </a:lnTo>
                <a:lnTo>
                  <a:pt x="29787" y="2631"/>
                </a:lnTo>
                <a:cubicBezTo>
                  <a:pt x="30134" y="2631"/>
                  <a:pt x="30410" y="2354"/>
                  <a:pt x="30410" y="2008"/>
                </a:cubicBezTo>
                <a:lnTo>
                  <a:pt x="31103" y="2008"/>
                </a:lnTo>
                <a:cubicBezTo>
                  <a:pt x="31103" y="1627"/>
                  <a:pt x="30791" y="1315"/>
                  <a:pt x="30410" y="1315"/>
                </a:cubicBezTo>
                <a:cubicBezTo>
                  <a:pt x="30410" y="1315"/>
                  <a:pt x="30410" y="693"/>
                  <a:pt x="29787" y="1315"/>
                </a:cubicBezTo>
                <a:close/>
                <a:moveTo>
                  <a:pt x="28472" y="2008"/>
                </a:moveTo>
                <a:lnTo>
                  <a:pt x="28472" y="1315"/>
                </a:lnTo>
                <a:cubicBezTo>
                  <a:pt x="28472" y="693"/>
                  <a:pt x="28472" y="693"/>
                  <a:pt x="29095" y="693"/>
                </a:cubicBezTo>
                <a:cubicBezTo>
                  <a:pt x="29095" y="312"/>
                  <a:pt x="29407" y="0"/>
                  <a:pt x="29787" y="0"/>
                </a:cubicBezTo>
                <a:cubicBezTo>
                  <a:pt x="30410" y="0"/>
                  <a:pt x="30410" y="0"/>
                  <a:pt x="31103" y="693"/>
                </a:cubicBezTo>
                <a:cubicBezTo>
                  <a:pt x="31795" y="1385"/>
                  <a:pt x="31726" y="1315"/>
                  <a:pt x="31726" y="2008"/>
                </a:cubicBezTo>
                <a:cubicBezTo>
                  <a:pt x="31726" y="2354"/>
                  <a:pt x="31449" y="2631"/>
                  <a:pt x="31103" y="2631"/>
                </a:cubicBezTo>
                <a:cubicBezTo>
                  <a:pt x="31103" y="3011"/>
                  <a:pt x="30791" y="3323"/>
                  <a:pt x="30410" y="3323"/>
                </a:cubicBezTo>
                <a:lnTo>
                  <a:pt x="29787" y="3323"/>
                </a:lnTo>
                <a:cubicBezTo>
                  <a:pt x="30134" y="3323"/>
                  <a:pt x="30410" y="3600"/>
                  <a:pt x="30410" y="3946"/>
                </a:cubicBezTo>
                <a:lnTo>
                  <a:pt x="29787" y="4639"/>
                </a:lnTo>
                <a:cubicBezTo>
                  <a:pt x="29095" y="5261"/>
                  <a:pt x="29095" y="5261"/>
                  <a:pt x="28472" y="5261"/>
                </a:cubicBezTo>
                <a:cubicBezTo>
                  <a:pt x="27849" y="5261"/>
                  <a:pt x="27780" y="5261"/>
                  <a:pt x="27087" y="4639"/>
                </a:cubicBezTo>
                <a:lnTo>
                  <a:pt x="26464" y="3946"/>
                </a:lnTo>
                <a:cubicBezTo>
                  <a:pt x="26374" y="3240"/>
                  <a:pt x="26603" y="2534"/>
                  <a:pt x="27087" y="2008"/>
                </a:cubicBezTo>
                <a:lnTo>
                  <a:pt x="28472" y="2008"/>
                </a:lnTo>
                <a:close/>
                <a:moveTo>
                  <a:pt x="33733" y="3946"/>
                </a:moveTo>
                <a:lnTo>
                  <a:pt x="33041" y="3946"/>
                </a:lnTo>
                <a:lnTo>
                  <a:pt x="31726" y="5261"/>
                </a:lnTo>
                <a:lnTo>
                  <a:pt x="31103" y="5954"/>
                </a:lnTo>
                <a:lnTo>
                  <a:pt x="31103" y="7269"/>
                </a:lnTo>
                <a:lnTo>
                  <a:pt x="31726" y="7269"/>
                </a:lnTo>
                <a:cubicBezTo>
                  <a:pt x="31726" y="6577"/>
                  <a:pt x="32418" y="6577"/>
                  <a:pt x="33041" y="5954"/>
                </a:cubicBezTo>
                <a:lnTo>
                  <a:pt x="33733" y="5261"/>
                </a:lnTo>
                <a:lnTo>
                  <a:pt x="33733" y="3946"/>
                </a:lnTo>
                <a:close/>
                <a:moveTo>
                  <a:pt x="34426" y="3323"/>
                </a:moveTo>
                <a:cubicBezTo>
                  <a:pt x="34792" y="3669"/>
                  <a:pt x="35014" y="4140"/>
                  <a:pt x="35049" y="4639"/>
                </a:cubicBezTo>
                <a:cubicBezTo>
                  <a:pt x="35049" y="5261"/>
                  <a:pt x="34426" y="5954"/>
                  <a:pt x="33733" y="6577"/>
                </a:cubicBezTo>
                <a:cubicBezTo>
                  <a:pt x="33041" y="7200"/>
                  <a:pt x="32418" y="7961"/>
                  <a:pt x="31726" y="7961"/>
                </a:cubicBezTo>
                <a:cubicBezTo>
                  <a:pt x="31033" y="7961"/>
                  <a:pt x="31103" y="7961"/>
                  <a:pt x="30410" y="7961"/>
                </a:cubicBezTo>
                <a:cubicBezTo>
                  <a:pt x="30050" y="7587"/>
                  <a:pt x="29829" y="7096"/>
                  <a:pt x="29787" y="6577"/>
                </a:cubicBezTo>
                <a:cubicBezTo>
                  <a:pt x="29787" y="5954"/>
                  <a:pt x="30410" y="5261"/>
                  <a:pt x="31103" y="4639"/>
                </a:cubicBezTo>
                <a:cubicBezTo>
                  <a:pt x="31795" y="4015"/>
                  <a:pt x="32418" y="3323"/>
                  <a:pt x="33041" y="3323"/>
                </a:cubicBezTo>
                <a:close/>
                <a:moveTo>
                  <a:pt x="45641" y="9900"/>
                </a:moveTo>
                <a:lnTo>
                  <a:pt x="44325" y="9277"/>
                </a:lnTo>
                <a:lnTo>
                  <a:pt x="47648" y="6577"/>
                </a:lnTo>
                <a:cubicBezTo>
                  <a:pt x="46921" y="6667"/>
                  <a:pt x="46188" y="6438"/>
                  <a:pt x="45641" y="5954"/>
                </a:cubicBezTo>
                <a:lnTo>
                  <a:pt x="46333" y="5261"/>
                </a:lnTo>
                <a:lnTo>
                  <a:pt x="47787" y="5261"/>
                </a:lnTo>
                <a:cubicBezTo>
                  <a:pt x="47787" y="5954"/>
                  <a:pt x="48410" y="5261"/>
                  <a:pt x="48410" y="5261"/>
                </a:cubicBezTo>
                <a:lnTo>
                  <a:pt x="49102" y="5954"/>
                </a:lnTo>
                <a:close/>
                <a:moveTo>
                  <a:pt x="49656" y="13223"/>
                </a:moveTo>
                <a:lnTo>
                  <a:pt x="48964" y="13915"/>
                </a:lnTo>
                <a:lnTo>
                  <a:pt x="46333" y="11215"/>
                </a:lnTo>
                <a:cubicBezTo>
                  <a:pt x="46956" y="10592"/>
                  <a:pt x="46956" y="10592"/>
                  <a:pt x="47648" y="10592"/>
                </a:cubicBezTo>
                <a:lnTo>
                  <a:pt x="50279" y="10592"/>
                </a:lnTo>
                <a:cubicBezTo>
                  <a:pt x="50660" y="10592"/>
                  <a:pt x="50971" y="10280"/>
                  <a:pt x="50971" y="9900"/>
                </a:cubicBezTo>
                <a:cubicBezTo>
                  <a:pt x="51594" y="9900"/>
                  <a:pt x="51594" y="9900"/>
                  <a:pt x="51594" y="9277"/>
                </a:cubicBezTo>
                <a:lnTo>
                  <a:pt x="50971" y="9277"/>
                </a:lnTo>
                <a:cubicBezTo>
                  <a:pt x="50971" y="8584"/>
                  <a:pt x="50971" y="8584"/>
                  <a:pt x="50279" y="8584"/>
                </a:cubicBezTo>
                <a:lnTo>
                  <a:pt x="50279" y="9277"/>
                </a:lnTo>
                <a:lnTo>
                  <a:pt x="48964" y="8584"/>
                </a:lnTo>
                <a:cubicBezTo>
                  <a:pt x="49317" y="8231"/>
                  <a:pt x="49780" y="8010"/>
                  <a:pt x="50279" y="7961"/>
                </a:cubicBezTo>
                <a:cubicBezTo>
                  <a:pt x="50971" y="7961"/>
                  <a:pt x="51594" y="7961"/>
                  <a:pt x="51594" y="8584"/>
                </a:cubicBezTo>
                <a:cubicBezTo>
                  <a:pt x="51975" y="8584"/>
                  <a:pt x="52286" y="8896"/>
                  <a:pt x="52286" y="9277"/>
                </a:cubicBezTo>
                <a:lnTo>
                  <a:pt x="52286" y="10592"/>
                </a:lnTo>
                <a:lnTo>
                  <a:pt x="51594" y="11215"/>
                </a:lnTo>
                <a:lnTo>
                  <a:pt x="48271" y="11215"/>
                </a:lnTo>
                <a:close/>
                <a:moveTo>
                  <a:pt x="54225" y="11907"/>
                </a:moveTo>
                <a:lnTo>
                  <a:pt x="53602" y="11907"/>
                </a:lnTo>
                <a:lnTo>
                  <a:pt x="52286" y="13223"/>
                </a:lnTo>
                <a:lnTo>
                  <a:pt x="51594" y="13915"/>
                </a:lnTo>
                <a:lnTo>
                  <a:pt x="51594" y="14815"/>
                </a:lnTo>
                <a:lnTo>
                  <a:pt x="51594" y="14815"/>
                </a:lnTo>
                <a:cubicBezTo>
                  <a:pt x="51594" y="15507"/>
                  <a:pt x="51594" y="15507"/>
                  <a:pt x="52286" y="15507"/>
                </a:cubicBezTo>
                <a:lnTo>
                  <a:pt x="52286" y="14815"/>
                </a:lnTo>
                <a:cubicBezTo>
                  <a:pt x="52909" y="14815"/>
                  <a:pt x="52909" y="14815"/>
                  <a:pt x="53602" y="14192"/>
                </a:cubicBezTo>
                <a:cubicBezTo>
                  <a:pt x="54294" y="13569"/>
                  <a:pt x="54225" y="13500"/>
                  <a:pt x="54225" y="12807"/>
                </a:cubicBezTo>
                <a:lnTo>
                  <a:pt x="54225" y="12807"/>
                </a:lnTo>
                <a:lnTo>
                  <a:pt x="54225" y="12184"/>
                </a:lnTo>
                <a:close/>
                <a:moveTo>
                  <a:pt x="54917" y="11215"/>
                </a:moveTo>
                <a:cubicBezTo>
                  <a:pt x="55540" y="11907"/>
                  <a:pt x="55540" y="11907"/>
                  <a:pt x="55540" y="12530"/>
                </a:cubicBezTo>
                <a:cubicBezTo>
                  <a:pt x="55381" y="13347"/>
                  <a:pt x="54910" y="14067"/>
                  <a:pt x="54225" y="14538"/>
                </a:cubicBezTo>
                <a:cubicBezTo>
                  <a:pt x="53602" y="15230"/>
                  <a:pt x="52909" y="15922"/>
                  <a:pt x="52286" y="15922"/>
                </a:cubicBezTo>
                <a:cubicBezTo>
                  <a:pt x="51663" y="15922"/>
                  <a:pt x="51594" y="15922"/>
                  <a:pt x="50971" y="15230"/>
                </a:cubicBezTo>
                <a:cubicBezTo>
                  <a:pt x="50611" y="14877"/>
                  <a:pt x="50369" y="14414"/>
                  <a:pt x="50279" y="13915"/>
                </a:cubicBezTo>
                <a:cubicBezTo>
                  <a:pt x="50819" y="13320"/>
                  <a:pt x="51262" y="12641"/>
                  <a:pt x="51594" y="11907"/>
                </a:cubicBezTo>
                <a:cubicBezTo>
                  <a:pt x="52286" y="11215"/>
                  <a:pt x="52909" y="11215"/>
                  <a:pt x="53602" y="10592"/>
                </a:cubicBezTo>
                <a:cubicBezTo>
                  <a:pt x="54294" y="9969"/>
                  <a:pt x="54225" y="11215"/>
                  <a:pt x="54917" y="11215"/>
                </a:cubicBezTo>
                <a:close/>
                <a:moveTo>
                  <a:pt x="52286" y="27761"/>
                </a:moveTo>
                <a:lnTo>
                  <a:pt x="50971" y="27138"/>
                </a:lnTo>
                <a:lnTo>
                  <a:pt x="54225" y="23814"/>
                </a:lnTo>
                <a:lnTo>
                  <a:pt x="52286" y="23814"/>
                </a:lnTo>
                <a:lnTo>
                  <a:pt x="52909" y="22499"/>
                </a:lnTo>
                <a:cubicBezTo>
                  <a:pt x="53602" y="23192"/>
                  <a:pt x="53602" y="23192"/>
                  <a:pt x="54225" y="23192"/>
                </a:cubicBezTo>
                <a:cubicBezTo>
                  <a:pt x="54605" y="23192"/>
                  <a:pt x="54917" y="22880"/>
                  <a:pt x="54917" y="22499"/>
                </a:cubicBezTo>
                <a:lnTo>
                  <a:pt x="55540" y="23192"/>
                </a:lnTo>
                <a:close/>
                <a:moveTo>
                  <a:pt x="55540" y="27761"/>
                </a:moveTo>
                <a:cubicBezTo>
                  <a:pt x="54917" y="28453"/>
                  <a:pt x="54917" y="28453"/>
                  <a:pt x="54917" y="29145"/>
                </a:cubicBezTo>
                <a:lnTo>
                  <a:pt x="54917" y="29145"/>
                </a:lnTo>
                <a:lnTo>
                  <a:pt x="55540" y="29768"/>
                </a:lnTo>
                <a:lnTo>
                  <a:pt x="56232" y="29145"/>
                </a:lnTo>
                <a:cubicBezTo>
                  <a:pt x="56613" y="29145"/>
                  <a:pt x="56925" y="28834"/>
                  <a:pt x="56925" y="28453"/>
                </a:cubicBezTo>
                <a:cubicBezTo>
                  <a:pt x="56925" y="28072"/>
                  <a:pt x="56613" y="27761"/>
                  <a:pt x="56232" y="27761"/>
                </a:cubicBezTo>
                <a:lnTo>
                  <a:pt x="55540" y="27761"/>
                </a:lnTo>
                <a:close/>
                <a:moveTo>
                  <a:pt x="58863" y="27761"/>
                </a:moveTo>
                <a:lnTo>
                  <a:pt x="57548" y="27138"/>
                </a:lnTo>
                <a:lnTo>
                  <a:pt x="58240" y="27138"/>
                </a:lnTo>
                <a:cubicBezTo>
                  <a:pt x="58240" y="26445"/>
                  <a:pt x="58240" y="26445"/>
                  <a:pt x="57548" y="26445"/>
                </a:cubicBezTo>
                <a:lnTo>
                  <a:pt x="56925" y="26445"/>
                </a:lnTo>
                <a:lnTo>
                  <a:pt x="56232" y="27138"/>
                </a:lnTo>
                <a:lnTo>
                  <a:pt x="56925" y="27138"/>
                </a:lnTo>
                <a:cubicBezTo>
                  <a:pt x="57548" y="27761"/>
                  <a:pt x="57548" y="27761"/>
                  <a:pt x="57548" y="28453"/>
                </a:cubicBezTo>
                <a:cubicBezTo>
                  <a:pt x="57548" y="29145"/>
                  <a:pt x="57548" y="29768"/>
                  <a:pt x="56925" y="29768"/>
                </a:cubicBezTo>
                <a:cubicBezTo>
                  <a:pt x="56302" y="29768"/>
                  <a:pt x="56232" y="30461"/>
                  <a:pt x="55540" y="30461"/>
                </a:cubicBezTo>
                <a:cubicBezTo>
                  <a:pt x="55035" y="30398"/>
                  <a:pt x="54564" y="30156"/>
                  <a:pt x="54225" y="29768"/>
                </a:cubicBezTo>
                <a:cubicBezTo>
                  <a:pt x="53879" y="29394"/>
                  <a:pt x="53879" y="28827"/>
                  <a:pt x="54225" y="28453"/>
                </a:cubicBezTo>
                <a:cubicBezTo>
                  <a:pt x="54135" y="27712"/>
                  <a:pt x="54391" y="26971"/>
                  <a:pt x="54917" y="26445"/>
                </a:cubicBezTo>
                <a:cubicBezTo>
                  <a:pt x="55540" y="25822"/>
                  <a:pt x="56232" y="25130"/>
                  <a:pt x="56925" y="25130"/>
                </a:cubicBezTo>
                <a:cubicBezTo>
                  <a:pt x="57423" y="25220"/>
                  <a:pt x="57887" y="25462"/>
                  <a:pt x="58240" y="25822"/>
                </a:cubicBezTo>
                <a:cubicBezTo>
                  <a:pt x="58863" y="26445"/>
                  <a:pt x="58863" y="26445"/>
                  <a:pt x="58863" y="27138"/>
                </a:cubicBezTo>
                <a:lnTo>
                  <a:pt x="58863" y="27761"/>
                </a:lnTo>
                <a:close/>
                <a:moveTo>
                  <a:pt x="60871" y="29145"/>
                </a:moveTo>
                <a:lnTo>
                  <a:pt x="60178" y="29145"/>
                </a:lnTo>
                <a:cubicBezTo>
                  <a:pt x="60178" y="29768"/>
                  <a:pt x="59555" y="29768"/>
                  <a:pt x="58863" y="30461"/>
                </a:cubicBezTo>
                <a:cubicBezTo>
                  <a:pt x="58171" y="31153"/>
                  <a:pt x="58240" y="31083"/>
                  <a:pt x="58240" y="31776"/>
                </a:cubicBezTo>
                <a:lnTo>
                  <a:pt x="58240" y="31776"/>
                </a:lnTo>
                <a:lnTo>
                  <a:pt x="58240" y="32399"/>
                </a:lnTo>
                <a:lnTo>
                  <a:pt x="58863" y="32399"/>
                </a:lnTo>
                <a:cubicBezTo>
                  <a:pt x="59555" y="32399"/>
                  <a:pt x="59555" y="31776"/>
                  <a:pt x="60178" y="31083"/>
                </a:cubicBezTo>
                <a:lnTo>
                  <a:pt x="60871" y="30461"/>
                </a:lnTo>
                <a:lnTo>
                  <a:pt x="60871" y="29145"/>
                </a:lnTo>
                <a:close/>
                <a:moveTo>
                  <a:pt x="61494" y="28453"/>
                </a:moveTo>
                <a:cubicBezTo>
                  <a:pt x="61882" y="28792"/>
                  <a:pt x="62124" y="29256"/>
                  <a:pt x="62186" y="29768"/>
                </a:cubicBezTo>
                <a:cubicBezTo>
                  <a:pt x="62186" y="30461"/>
                  <a:pt x="61494" y="31083"/>
                  <a:pt x="60871" y="31776"/>
                </a:cubicBezTo>
                <a:cubicBezTo>
                  <a:pt x="60248" y="32468"/>
                  <a:pt x="59555" y="33091"/>
                  <a:pt x="58863" y="33091"/>
                </a:cubicBezTo>
                <a:cubicBezTo>
                  <a:pt x="58171" y="33091"/>
                  <a:pt x="58240" y="33091"/>
                  <a:pt x="57548" y="33091"/>
                </a:cubicBezTo>
                <a:cubicBezTo>
                  <a:pt x="56855" y="33091"/>
                  <a:pt x="56925" y="32399"/>
                  <a:pt x="56925" y="31776"/>
                </a:cubicBezTo>
                <a:cubicBezTo>
                  <a:pt x="56925" y="31153"/>
                  <a:pt x="57548" y="30461"/>
                  <a:pt x="58240" y="29768"/>
                </a:cubicBezTo>
                <a:cubicBezTo>
                  <a:pt x="58932" y="29076"/>
                  <a:pt x="59555" y="28453"/>
                  <a:pt x="60178" y="28453"/>
                </a:cubicBezTo>
                <a:close/>
                <a:moveTo>
                  <a:pt x="45641" y="49221"/>
                </a:moveTo>
                <a:lnTo>
                  <a:pt x="45018" y="50536"/>
                </a:lnTo>
                <a:lnTo>
                  <a:pt x="42318" y="47906"/>
                </a:lnTo>
                <a:cubicBezTo>
                  <a:pt x="43010" y="47283"/>
                  <a:pt x="43010" y="47283"/>
                  <a:pt x="43702" y="47283"/>
                </a:cubicBezTo>
                <a:lnTo>
                  <a:pt x="45018" y="47283"/>
                </a:lnTo>
                <a:cubicBezTo>
                  <a:pt x="45641" y="47283"/>
                  <a:pt x="46333" y="47283"/>
                  <a:pt x="46333" y="46591"/>
                </a:cubicBezTo>
                <a:lnTo>
                  <a:pt x="46956" y="46591"/>
                </a:lnTo>
                <a:cubicBezTo>
                  <a:pt x="47295" y="46632"/>
                  <a:pt x="47607" y="46383"/>
                  <a:pt x="47641" y="46044"/>
                </a:cubicBezTo>
                <a:cubicBezTo>
                  <a:pt x="47648" y="46016"/>
                  <a:pt x="47648" y="45995"/>
                  <a:pt x="47648" y="45968"/>
                </a:cubicBezTo>
                <a:lnTo>
                  <a:pt x="46956" y="45275"/>
                </a:lnTo>
                <a:lnTo>
                  <a:pt x="46956" y="45275"/>
                </a:lnTo>
                <a:cubicBezTo>
                  <a:pt x="46333" y="45275"/>
                  <a:pt x="46333" y="45275"/>
                  <a:pt x="46333" y="45968"/>
                </a:cubicBezTo>
                <a:lnTo>
                  <a:pt x="45018" y="44583"/>
                </a:lnTo>
                <a:lnTo>
                  <a:pt x="47787" y="44583"/>
                </a:lnTo>
                <a:cubicBezTo>
                  <a:pt x="48147" y="44957"/>
                  <a:pt x="48368" y="45448"/>
                  <a:pt x="48410" y="45968"/>
                </a:cubicBezTo>
                <a:lnTo>
                  <a:pt x="48410" y="47283"/>
                </a:lnTo>
                <a:cubicBezTo>
                  <a:pt x="48064" y="47283"/>
                  <a:pt x="47787" y="47560"/>
                  <a:pt x="47787" y="47906"/>
                </a:cubicBezTo>
                <a:lnTo>
                  <a:pt x="44464" y="47906"/>
                </a:lnTo>
                <a:close/>
                <a:moveTo>
                  <a:pt x="50971" y="47906"/>
                </a:moveTo>
                <a:cubicBezTo>
                  <a:pt x="51594" y="47906"/>
                  <a:pt x="51594" y="48598"/>
                  <a:pt x="51594" y="49221"/>
                </a:cubicBezTo>
                <a:cubicBezTo>
                  <a:pt x="51594" y="49844"/>
                  <a:pt x="50971" y="50536"/>
                  <a:pt x="50279" y="51229"/>
                </a:cubicBezTo>
                <a:cubicBezTo>
                  <a:pt x="49808" y="51914"/>
                  <a:pt x="49088" y="52385"/>
                  <a:pt x="48271" y="52544"/>
                </a:cubicBezTo>
                <a:cubicBezTo>
                  <a:pt x="47648" y="52544"/>
                  <a:pt x="47648" y="52544"/>
                  <a:pt x="46956" y="51921"/>
                </a:cubicBezTo>
                <a:cubicBezTo>
                  <a:pt x="46610" y="51534"/>
                  <a:pt x="46388" y="51049"/>
                  <a:pt x="46333" y="50536"/>
                </a:cubicBezTo>
                <a:cubicBezTo>
                  <a:pt x="46333" y="49914"/>
                  <a:pt x="46956" y="49221"/>
                  <a:pt x="47648" y="48598"/>
                </a:cubicBezTo>
                <a:cubicBezTo>
                  <a:pt x="48119" y="47913"/>
                  <a:pt x="48839" y="47442"/>
                  <a:pt x="49656" y="47283"/>
                </a:cubicBezTo>
                <a:cubicBezTo>
                  <a:pt x="50279" y="47283"/>
                  <a:pt x="50279" y="47283"/>
                  <a:pt x="50971" y="47906"/>
                </a:cubicBezTo>
                <a:close/>
                <a:moveTo>
                  <a:pt x="54225" y="50536"/>
                </a:moveTo>
                <a:cubicBezTo>
                  <a:pt x="54619" y="50896"/>
                  <a:pt x="54869" y="51388"/>
                  <a:pt x="54917" y="51921"/>
                </a:cubicBezTo>
                <a:cubicBezTo>
                  <a:pt x="54917" y="52544"/>
                  <a:pt x="54225" y="53236"/>
                  <a:pt x="53602" y="53860"/>
                </a:cubicBezTo>
                <a:cubicBezTo>
                  <a:pt x="52979" y="54482"/>
                  <a:pt x="52286" y="55175"/>
                  <a:pt x="51594" y="55175"/>
                </a:cubicBezTo>
                <a:cubicBezTo>
                  <a:pt x="50902" y="55175"/>
                  <a:pt x="50971" y="55175"/>
                  <a:pt x="50279" y="55175"/>
                </a:cubicBezTo>
                <a:cubicBezTo>
                  <a:pt x="49587" y="55175"/>
                  <a:pt x="49656" y="54552"/>
                  <a:pt x="49656" y="53860"/>
                </a:cubicBezTo>
                <a:cubicBezTo>
                  <a:pt x="49656" y="53167"/>
                  <a:pt x="50279" y="52544"/>
                  <a:pt x="50971" y="51921"/>
                </a:cubicBezTo>
                <a:cubicBezTo>
                  <a:pt x="51663" y="51298"/>
                  <a:pt x="52286" y="50536"/>
                  <a:pt x="52909" y="50536"/>
                </a:cubicBezTo>
                <a:close/>
                <a:moveTo>
                  <a:pt x="25149" y="58498"/>
                </a:moveTo>
                <a:lnTo>
                  <a:pt x="24457" y="59813"/>
                </a:lnTo>
                <a:lnTo>
                  <a:pt x="21826" y="57182"/>
                </a:lnTo>
                <a:cubicBezTo>
                  <a:pt x="21826" y="56802"/>
                  <a:pt x="22138" y="56490"/>
                  <a:pt x="22518" y="56490"/>
                </a:cubicBezTo>
                <a:lnTo>
                  <a:pt x="25772" y="56490"/>
                </a:lnTo>
                <a:cubicBezTo>
                  <a:pt x="25772" y="55867"/>
                  <a:pt x="26464" y="55867"/>
                  <a:pt x="26464" y="55867"/>
                </a:cubicBezTo>
                <a:lnTo>
                  <a:pt x="26464" y="54552"/>
                </a:lnTo>
                <a:lnTo>
                  <a:pt x="25772" y="54552"/>
                </a:lnTo>
                <a:cubicBezTo>
                  <a:pt x="25426" y="54552"/>
                  <a:pt x="25149" y="54829"/>
                  <a:pt x="25149" y="55175"/>
                </a:cubicBezTo>
                <a:lnTo>
                  <a:pt x="24457" y="53860"/>
                </a:lnTo>
                <a:lnTo>
                  <a:pt x="27018" y="53860"/>
                </a:lnTo>
                <a:cubicBezTo>
                  <a:pt x="27087" y="54365"/>
                  <a:pt x="27330" y="54836"/>
                  <a:pt x="27710" y="55175"/>
                </a:cubicBezTo>
                <a:cubicBezTo>
                  <a:pt x="27710" y="55867"/>
                  <a:pt x="27710" y="56490"/>
                  <a:pt x="27018" y="56490"/>
                </a:cubicBezTo>
                <a:cubicBezTo>
                  <a:pt x="26326" y="56490"/>
                  <a:pt x="27018" y="57182"/>
                  <a:pt x="26395" y="57182"/>
                </a:cubicBezTo>
                <a:lnTo>
                  <a:pt x="23764" y="57182"/>
                </a:lnTo>
                <a:close/>
                <a:moveTo>
                  <a:pt x="27780" y="59813"/>
                </a:moveTo>
                <a:lnTo>
                  <a:pt x="29095" y="58498"/>
                </a:lnTo>
                <a:lnTo>
                  <a:pt x="27087" y="59190"/>
                </a:lnTo>
                <a:close/>
                <a:moveTo>
                  <a:pt x="26464" y="61821"/>
                </a:moveTo>
                <a:lnTo>
                  <a:pt x="27087" y="60505"/>
                </a:lnTo>
                <a:lnTo>
                  <a:pt x="25772" y="59190"/>
                </a:lnTo>
                <a:lnTo>
                  <a:pt x="26464" y="58498"/>
                </a:lnTo>
                <a:lnTo>
                  <a:pt x="30410" y="57182"/>
                </a:lnTo>
                <a:lnTo>
                  <a:pt x="31103" y="57806"/>
                </a:lnTo>
                <a:lnTo>
                  <a:pt x="28472" y="60505"/>
                </a:lnTo>
                <a:lnTo>
                  <a:pt x="29095" y="61198"/>
                </a:lnTo>
                <a:lnTo>
                  <a:pt x="28472" y="61821"/>
                </a:lnTo>
                <a:lnTo>
                  <a:pt x="27780" y="61198"/>
                </a:lnTo>
                <a:lnTo>
                  <a:pt x="27087" y="62513"/>
                </a:lnTo>
                <a:close/>
                <a:moveTo>
                  <a:pt x="32418" y="60505"/>
                </a:moveTo>
                <a:lnTo>
                  <a:pt x="31726" y="60505"/>
                </a:lnTo>
                <a:cubicBezTo>
                  <a:pt x="31726" y="61198"/>
                  <a:pt x="31103" y="61198"/>
                  <a:pt x="31103" y="61821"/>
                </a:cubicBezTo>
                <a:lnTo>
                  <a:pt x="29787" y="63136"/>
                </a:lnTo>
                <a:lnTo>
                  <a:pt x="29787" y="63136"/>
                </a:lnTo>
                <a:lnTo>
                  <a:pt x="29787" y="63829"/>
                </a:lnTo>
                <a:lnTo>
                  <a:pt x="31103" y="63829"/>
                </a:lnTo>
                <a:cubicBezTo>
                  <a:pt x="31137" y="63330"/>
                  <a:pt x="31359" y="62859"/>
                  <a:pt x="31726" y="62513"/>
                </a:cubicBezTo>
                <a:cubicBezTo>
                  <a:pt x="32106" y="62513"/>
                  <a:pt x="32418" y="62201"/>
                  <a:pt x="32418" y="61821"/>
                </a:cubicBezTo>
                <a:lnTo>
                  <a:pt x="33041" y="61198"/>
                </a:lnTo>
                <a:lnTo>
                  <a:pt x="32418" y="60505"/>
                </a:lnTo>
                <a:close/>
                <a:moveTo>
                  <a:pt x="33041" y="59813"/>
                </a:moveTo>
                <a:cubicBezTo>
                  <a:pt x="33436" y="60173"/>
                  <a:pt x="33685" y="60665"/>
                  <a:pt x="33733" y="61198"/>
                </a:cubicBezTo>
                <a:cubicBezTo>
                  <a:pt x="33733" y="61821"/>
                  <a:pt x="33733" y="62513"/>
                  <a:pt x="32418" y="63136"/>
                </a:cubicBezTo>
                <a:cubicBezTo>
                  <a:pt x="31103" y="63759"/>
                  <a:pt x="31103" y="64451"/>
                  <a:pt x="30410" y="64451"/>
                </a:cubicBezTo>
                <a:cubicBezTo>
                  <a:pt x="29718" y="64451"/>
                  <a:pt x="29787" y="64451"/>
                  <a:pt x="29095" y="64451"/>
                </a:cubicBezTo>
                <a:lnTo>
                  <a:pt x="29095" y="63136"/>
                </a:lnTo>
                <a:cubicBezTo>
                  <a:pt x="29005" y="62416"/>
                  <a:pt x="29261" y="61696"/>
                  <a:pt x="29787" y="61198"/>
                </a:cubicBezTo>
                <a:cubicBezTo>
                  <a:pt x="30410" y="60505"/>
                  <a:pt x="31103" y="59813"/>
                  <a:pt x="31726" y="59813"/>
                </a:cubicBezTo>
                <a:close/>
                <a:moveTo>
                  <a:pt x="3273" y="33991"/>
                </a:moveTo>
                <a:lnTo>
                  <a:pt x="3273" y="33368"/>
                </a:lnTo>
                <a:lnTo>
                  <a:pt x="2650" y="33991"/>
                </a:lnTo>
                <a:cubicBezTo>
                  <a:pt x="2269" y="33991"/>
                  <a:pt x="1958" y="34303"/>
                  <a:pt x="1958" y="34683"/>
                </a:cubicBezTo>
                <a:lnTo>
                  <a:pt x="642" y="35999"/>
                </a:lnTo>
                <a:lnTo>
                  <a:pt x="642" y="36691"/>
                </a:lnTo>
                <a:lnTo>
                  <a:pt x="1958" y="36691"/>
                </a:lnTo>
                <a:cubicBezTo>
                  <a:pt x="1958" y="36310"/>
                  <a:pt x="2269" y="35999"/>
                  <a:pt x="2650" y="35999"/>
                </a:cubicBezTo>
                <a:cubicBezTo>
                  <a:pt x="3003" y="35645"/>
                  <a:pt x="3224" y="35182"/>
                  <a:pt x="3273" y="34683"/>
                </a:cubicBezTo>
                <a:cubicBezTo>
                  <a:pt x="3654" y="34683"/>
                  <a:pt x="3965" y="34372"/>
                  <a:pt x="3965" y="33991"/>
                </a:cubicBezTo>
                <a:close/>
                <a:moveTo>
                  <a:pt x="3965" y="33368"/>
                </a:moveTo>
                <a:cubicBezTo>
                  <a:pt x="4588" y="33368"/>
                  <a:pt x="4588" y="33991"/>
                  <a:pt x="4588" y="34683"/>
                </a:cubicBezTo>
                <a:cubicBezTo>
                  <a:pt x="4588" y="35375"/>
                  <a:pt x="4588" y="35999"/>
                  <a:pt x="3273" y="36691"/>
                </a:cubicBezTo>
                <a:cubicBezTo>
                  <a:pt x="1958" y="37383"/>
                  <a:pt x="1958" y="38006"/>
                  <a:pt x="1335" y="38006"/>
                </a:cubicBezTo>
                <a:cubicBezTo>
                  <a:pt x="822" y="37958"/>
                  <a:pt x="352" y="37709"/>
                  <a:pt x="19" y="37314"/>
                </a:cubicBezTo>
                <a:lnTo>
                  <a:pt x="19" y="35583"/>
                </a:lnTo>
                <a:cubicBezTo>
                  <a:pt x="-71" y="34857"/>
                  <a:pt x="158" y="34123"/>
                  <a:pt x="642" y="33576"/>
                </a:cubicBezTo>
                <a:cubicBezTo>
                  <a:pt x="1335" y="32953"/>
                  <a:pt x="1958" y="32261"/>
                  <a:pt x="2650" y="32261"/>
                </a:cubicBezTo>
                <a:cubicBezTo>
                  <a:pt x="3342" y="32261"/>
                  <a:pt x="3965" y="32261"/>
                  <a:pt x="3965" y="32953"/>
                </a:cubicBezTo>
                <a:close/>
                <a:moveTo>
                  <a:pt x="31657" y="30045"/>
                </a:moveTo>
                <a:lnTo>
                  <a:pt x="31657" y="13500"/>
                </a:lnTo>
                <a:lnTo>
                  <a:pt x="26395" y="28730"/>
                </a:lnTo>
                <a:cubicBezTo>
                  <a:pt x="24166" y="29401"/>
                  <a:pt x="22428" y="31139"/>
                  <a:pt x="21757" y="33368"/>
                </a:cubicBezTo>
                <a:cubicBezTo>
                  <a:pt x="21494" y="36753"/>
                  <a:pt x="23716" y="39834"/>
                  <a:pt x="27018" y="40637"/>
                </a:cubicBezTo>
                <a:cubicBezTo>
                  <a:pt x="30023" y="41392"/>
                  <a:pt x="33069" y="39578"/>
                  <a:pt x="33830" y="36573"/>
                </a:cubicBezTo>
                <a:cubicBezTo>
                  <a:pt x="33879" y="36387"/>
                  <a:pt x="33913" y="36193"/>
                  <a:pt x="33941" y="35999"/>
                </a:cubicBezTo>
                <a:cubicBezTo>
                  <a:pt x="34765" y="33791"/>
                  <a:pt x="33927" y="31305"/>
                  <a:pt x="31933" y="30045"/>
                </a:cubicBezTo>
                <a:close/>
                <a:moveTo>
                  <a:pt x="6527" y="14192"/>
                </a:moveTo>
                <a:lnTo>
                  <a:pt x="7219" y="13500"/>
                </a:lnTo>
                <a:lnTo>
                  <a:pt x="5211" y="11492"/>
                </a:lnTo>
                <a:lnTo>
                  <a:pt x="5904" y="10869"/>
                </a:lnTo>
                <a:lnTo>
                  <a:pt x="10473" y="10177"/>
                </a:lnTo>
                <a:lnTo>
                  <a:pt x="11165" y="10869"/>
                </a:lnTo>
                <a:lnTo>
                  <a:pt x="8534" y="13500"/>
                </a:lnTo>
                <a:lnTo>
                  <a:pt x="9157" y="14192"/>
                </a:lnTo>
                <a:lnTo>
                  <a:pt x="8534" y="14815"/>
                </a:lnTo>
                <a:lnTo>
                  <a:pt x="7842" y="14192"/>
                </a:lnTo>
                <a:lnTo>
                  <a:pt x="7219" y="14815"/>
                </a:lnTo>
                <a:close/>
                <a:moveTo>
                  <a:pt x="53532" y="51229"/>
                </a:moveTo>
                <a:lnTo>
                  <a:pt x="52840" y="51229"/>
                </a:lnTo>
                <a:lnTo>
                  <a:pt x="51525" y="52544"/>
                </a:lnTo>
                <a:cubicBezTo>
                  <a:pt x="51566" y="52884"/>
                  <a:pt x="51317" y="53195"/>
                  <a:pt x="50978" y="53230"/>
                </a:cubicBezTo>
                <a:cubicBezTo>
                  <a:pt x="50950" y="53236"/>
                  <a:pt x="50930" y="53236"/>
                  <a:pt x="50902" y="53236"/>
                </a:cubicBezTo>
                <a:lnTo>
                  <a:pt x="50902" y="54552"/>
                </a:lnTo>
                <a:lnTo>
                  <a:pt x="51525" y="54552"/>
                </a:lnTo>
                <a:cubicBezTo>
                  <a:pt x="52217" y="54552"/>
                  <a:pt x="52217" y="53860"/>
                  <a:pt x="52840" y="53236"/>
                </a:cubicBezTo>
                <a:lnTo>
                  <a:pt x="53532" y="52544"/>
                </a:lnTo>
                <a:lnTo>
                  <a:pt x="53532" y="51229"/>
                </a:lnTo>
                <a:close/>
                <a:moveTo>
                  <a:pt x="50210" y="48598"/>
                </a:moveTo>
                <a:lnTo>
                  <a:pt x="49587" y="48598"/>
                </a:lnTo>
                <a:cubicBezTo>
                  <a:pt x="49199" y="48944"/>
                  <a:pt x="48714" y="49166"/>
                  <a:pt x="48202" y="49221"/>
                </a:cubicBezTo>
                <a:cubicBezTo>
                  <a:pt x="48147" y="49720"/>
                  <a:pt x="47932" y="50184"/>
                  <a:pt x="47579" y="50536"/>
                </a:cubicBezTo>
                <a:lnTo>
                  <a:pt x="47579" y="51229"/>
                </a:lnTo>
                <a:lnTo>
                  <a:pt x="47579" y="51229"/>
                </a:lnTo>
                <a:cubicBezTo>
                  <a:pt x="47579" y="51229"/>
                  <a:pt x="47579" y="51921"/>
                  <a:pt x="48202" y="51921"/>
                </a:cubicBezTo>
                <a:lnTo>
                  <a:pt x="48202" y="51229"/>
                </a:lnTo>
                <a:cubicBezTo>
                  <a:pt x="48894" y="51229"/>
                  <a:pt x="48894" y="51229"/>
                  <a:pt x="49587" y="50536"/>
                </a:cubicBezTo>
                <a:cubicBezTo>
                  <a:pt x="50279" y="49844"/>
                  <a:pt x="50210" y="49914"/>
                  <a:pt x="50210" y="49221"/>
                </a:cubicBezTo>
                <a:lnTo>
                  <a:pt x="50210" y="48598"/>
                </a:ln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AB129B3F-6876-8C1C-5202-B883E11BFFBE}"/>
              </a:ext>
            </a:extLst>
          </p:cNvPr>
          <p:cNvSpPr/>
          <p:nvPr/>
        </p:nvSpPr>
        <p:spPr>
          <a:xfrm>
            <a:off x="8888298" y="5649123"/>
            <a:ext cx="59882" cy="43319"/>
          </a:xfrm>
          <a:custGeom>
            <a:avLst/>
            <a:gdLst>
              <a:gd name="connsiteX0" fmla="*/ 0 w 59882"/>
              <a:gd name="connsiteY0" fmla="*/ 14538 h 43319"/>
              <a:gd name="connsiteX1" fmla="*/ 6923 w 59882"/>
              <a:gd name="connsiteY1" fmla="*/ 18553 h 43319"/>
              <a:gd name="connsiteX2" fmla="*/ 8238 w 59882"/>
              <a:gd name="connsiteY2" fmla="*/ 27761 h 43319"/>
              <a:gd name="connsiteX3" fmla="*/ 8238 w 59882"/>
              <a:gd name="connsiteY3" fmla="*/ 28453 h 43319"/>
              <a:gd name="connsiteX4" fmla="*/ 10869 w 59882"/>
              <a:gd name="connsiteY4" fmla="*/ 30460 h 43319"/>
              <a:gd name="connsiteX5" fmla="*/ 51229 w 59882"/>
              <a:gd name="connsiteY5" fmla="*/ 39668 h 43319"/>
              <a:gd name="connsiteX6" fmla="*/ 59882 w 59882"/>
              <a:gd name="connsiteY6" fmla="*/ 26445 h 43319"/>
              <a:gd name="connsiteX7" fmla="*/ 57875 w 59882"/>
              <a:gd name="connsiteY7" fmla="*/ 25130 h 43319"/>
              <a:gd name="connsiteX8" fmla="*/ 25407 w 59882"/>
              <a:gd name="connsiteY8" fmla="*/ 2631 h 43319"/>
              <a:gd name="connsiteX9" fmla="*/ 25407 w 59882"/>
              <a:gd name="connsiteY9" fmla="*/ 2631 h 43319"/>
              <a:gd name="connsiteX10" fmla="*/ 16199 w 59882"/>
              <a:gd name="connsiteY10" fmla="*/ 4638 h 43319"/>
              <a:gd name="connsiteX11" fmla="*/ 10177 w 59882"/>
              <a:gd name="connsiteY11" fmla="*/ 0 h 4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9882" h="43319">
                <a:moveTo>
                  <a:pt x="0" y="14538"/>
                </a:moveTo>
                <a:lnTo>
                  <a:pt x="6923" y="18553"/>
                </a:lnTo>
                <a:cubicBezTo>
                  <a:pt x="9664" y="20824"/>
                  <a:pt x="10232" y="24811"/>
                  <a:pt x="8238" y="27761"/>
                </a:cubicBezTo>
                <a:lnTo>
                  <a:pt x="8238" y="28453"/>
                </a:lnTo>
                <a:lnTo>
                  <a:pt x="10869" y="30460"/>
                </a:lnTo>
                <a:cubicBezTo>
                  <a:pt x="26099" y="41675"/>
                  <a:pt x="37314" y="47629"/>
                  <a:pt x="51229" y="39668"/>
                </a:cubicBezTo>
                <a:lnTo>
                  <a:pt x="59882" y="26445"/>
                </a:lnTo>
                <a:lnTo>
                  <a:pt x="57875" y="25130"/>
                </a:lnTo>
                <a:cubicBezTo>
                  <a:pt x="55175" y="23191"/>
                  <a:pt x="39945" y="12530"/>
                  <a:pt x="25407" y="2631"/>
                </a:cubicBezTo>
                <a:lnTo>
                  <a:pt x="25407" y="2631"/>
                </a:lnTo>
                <a:cubicBezTo>
                  <a:pt x="23337" y="5607"/>
                  <a:pt x="19322" y="6487"/>
                  <a:pt x="16199" y="4638"/>
                </a:cubicBezTo>
                <a:lnTo>
                  <a:pt x="10177" y="0"/>
                </a:lnTo>
                <a:close/>
              </a:path>
            </a:pathLst>
          </a:custGeom>
          <a:solidFill>
            <a:srgbClr val="ED1B23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90" name="Freeform: Shape 289">
            <a:extLst>
              <a:ext uri="{FF2B5EF4-FFF2-40B4-BE49-F238E27FC236}">
                <a16:creationId xmlns:a16="http://schemas.microsoft.com/office/drawing/2014/main" id="{2E4347DB-9A0E-4742-F980-0AE3A52D4E85}"/>
              </a:ext>
            </a:extLst>
          </p:cNvPr>
          <p:cNvSpPr/>
          <p:nvPr/>
        </p:nvSpPr>
        <p:spPr>
          <a:xfrm>
            <a:off x="8615773" y="5365068"/>
            <a:ext cx="514255" cy="357218"/>
          </a:xfrm>
          <a:custGeom>
            <a:avLst/>
            <a:gdLst>
              <a:gd name="connsiteX0" fmla="*/ 296963 w 514255"/>
              <a:gd name="connsiteY0" fmla="*/ 262248 h 357218"/>
              <a:gd name="connsiteX1" fmla="*/ 302985 w 514255"/>
              <a:gd name="connsiteY1" fmla="*/ 266817 h 357218"/>
              <a:gd name="connsiteX2" fmla="*/ 305353 w 514255"/>
              <a:gd name="connsiteY2" fmla="*/ 274896 h 357218"/>
              <a:gd name="connsiteX3" fmla="*/ 304993 w 514255"/>
              <a:gd name="connsiteY3" fmla="*/ 275471 h 357218"/>
              <a:gd name="connsiteX4" fmla="*/ 304993 w 514255"/>
              <a:gd name="connsiteY4" fmla="*/ 276094 h 357218"/>
              <a:gd name="connsiteX5" fmla="*/ 338015 w 514255"/>
              <a:gd name="connsiteY5" fmla="*/ 298593 h 357218"/>
              <a:gd name="connsiteX6" fmla="*/ 339330 w 514255"/>
              <a:gd name="connsiteY6" fmla="*/ 299978 h 357218"/>
              <a:gd name="connsiteX7" fmla="*/ 428011 w 514255"/>
              <a:gd name="connsiteY7" fmla="*/ 168929 h 357218"/>
              <a:gd name="connsiteX8" fmla="*/ 429327 w 514255"/>
              <a:gd name="connsiteY8" fmla="*/ 157021 h 357218"/>
              <a:gd name="connsiteX9" fmla="*/ 410151 w 514255"/>
              <a:gd name="connsiteY9" fmla="*/ 141099 h 357218"/>
              <a:gd name="connsiteX10" fmla="*/ 305616 w 514255"/>
              <a:gd name="connsiteY10" fmla="*/ 69656 h 357218"/>
              <a:gd name="connsiteX11" fmla="*/ 303678 w 514255"/>
              <a:gd name="connsiteY11" fmla="*/ 71663 h 357218"/>
              <a:gd name="connsiteX12" fmla="*/ 298984 w 514255"/>
              <a:gd name="connsiteY12" fmla="*/ 73366 h 357218"/>
              <a:gd name="connsiteX13" fmla="*/ 298347 w 514255"/>
              <a:gd name="connsiteY13" fmla="*/ 72979 h 357218"/>
              <a:gd name="connsiteX14" fmla="*/ 290386 w 514255"/>
              <a:gd name="connsiteY14" fmla="*/ 67648 h 357218"/>
              <a:gd name="connsiteX15" fmla="*/ 250026 w 514255"/>
              <a:gd name="connsiteY15" fmla="*/ 67025 h 357218"/>
              <a:gd name="connsiteX16" fmla="*/ 239725 w 514255"/>
              <a:gd name="connsiteY16" fmla="*/ 16668 h 357218"/>
              <a:gd name="connsiteX17" fmla="*/ 240126 w 514255"/>
              <a:gd name="connsiteY17" fmla="*/ 16073 h 357218"/>
              <a:gd name="connsiteX18" fmla="*/ 291078 w 514255"/>
              <a:gd name="connsiteY18" fmla="*/ 6104 h 357218"/>
              <a:gd name="connsiteX19" fmla="*/ 306308 w 514255"/>
              <a:gd name="connsiteY19" fmla="*/ 46464 h 357218"/>
              <a:gd name="connsiteX20" fmla="*/ 313231 w 514255"/>
              <a:gd name="connsiteY20" fmla="*/ 51172 h 357218"/>
              <a:gd name="connsiteX21" fmla="*/ 314664 w 514255"/>
              <a:gd name="connsiteY21" fmla="*/ 56869 h 357218"/>
              <a:gd name="connsiteX22" fmla="*/ 314547 w 514255"/>
              <a:gd name="connsiteY22" fmla="*/ 57056 h 357218"/>
              <a:gd name="connsiteX23" fmla="*/ 313231 w 514255"/>
              <a:gd name="connsiteY23" fmla="*/ 59064 h 357218"/>
              <a:gd name="connsiteX24" fmla="*/ 417766 w 514255"/>
              <a:gd name="connsiteY24" fmla="*/ 130507 h 357218"/>
              <a:gd name="connsiteX25" fmla="*/ 440265 w 514255"/>
              <a:gd name="connsiteY25" fmla="*/ 151276 h 357218"/>
              <a:gd name="connsiteX26" fmla="*/ 439642 w 514255"/>
              <a:gd name="connsiteY26" fmla="*/ 175713 h 357218"/>
              <a:gd name="connsiteX27" fmla="*/ 439642 w 514255"/>
              <a:gd name="connsiteY27" fmla="*/ 176406 h 357218"/>
              <a:gd name="connsiteX28" fmla="*/ 349022 w 514255"/>
              <a:gd name="connsiteY28" fmla="*/ 306762 h 357218"/>
              <a:gd name="connsiteX29" fmla="*/ 386682 w 514255"/>
              <a:gd name="connsiteY29" fmla="*/ 313685 h 357218"/>
              <a:gd name="connsiteX30" fmla="*/ 497447 w 514255"/>
              <a:gd name="connsiteY30" fmla="*/ 151553 h 357218"/>
              <a:gd name="connsiteX31" fmla="*/ 496755 w 514255"/>
              <a:gd name="connsiteY31" fmla="*/ 139022 h 357218"/>
              <a:gd name="connsiteX32" fmla="*/ 472940 w 514255"/>
              <a:gd name="connsiteY32" fmla="*/ 119154 h 357218"/>
              <a:gd name="connsiteX33" fmla="*/ 427942 w 514255"/>
              <a:gd name="connsiteY33" fmla="*/ 88071 h 357218"/>
              <a:gd name="connsiteX34" fmla="*/ 426627 w 514255"/>
              <a:gd name="connsiteY34" fmla="*/ 89386 h 357218"/>
              <a:gd name="connsiteX35" fmla="*/ 425312 w 514255"/>
              <a:gd name="connsiteY35" fmla="*/ 90701 h 357218"/>
              <a:gd name="connsiteX36" fmla="*/ 423304 w 514255"/>
              <a:gd name="connsiteY36" fmla="*/ 90701 h 357218"/>
              <a:gd name="connsiteX37" fmla="*/ 417350 w 514255"/>
              <a:gd name="connsiteY37" fmla="*/ 86755 h 357218"/>
              <a:gd name="connsiteX38" fmla="*/ 365706 w 514255"/>
              <a:gd name="connsiteY38" fmla="*/ 78794 h 357218"/>
              <a:gd name="connsiteX39" fmla="*/ 405443 w 514255"/>
              <a:gd name="connsiteY39" fmla="*/ 21196 h 357218"/>
              <a:gd name="connsiteX40" fmla="*/ 430573 w 514255"/>
              <a:gd name="connsiteY40" fmla="*/ 68825 h 357218"/>
              <a:gd name="connsiteX41" fmla="*/ 435903 w 514255"/>
              <a:gd name="connsiteY41" fmla="*/ 72148 h 357218"/>
              <a:gd name="connsiteX42" fmla="*/ 436526 w 514255"/>
              <a:gd name="connsiteY42" fmla="*/ 74156 h 357218"/>
              <a:gd name="connsiteX43" fmla="*/ 435903 w 514255"/>
              <a:gd name="connsiteY43" fmla="*/ 76094 h 357218"/>
              <a:gd name="connsiteX44" fmla="*/ 435211 w 514255"/>
              <a:gd name="connsiteY44" fmla="*/ 77409 h 357218"/>
              <a:gd name="connsiteX45" fmla="*/ 480209 w 514255"/>
              <a:gd name="connsiteY45" fmla="*/ 108562 h 357218"/>
              <a:gd name="connsiteX46" fmla="*/ 508662 w 514255"/>
              <a:gd name="connsiteY46" fmla="*/ 133069 h 357218"/>
              <a:gd name="connsiteX47" fmla="*/ 511293 w 514255"/>
              <a:gd name="connsiteY47" fmla="*/ 159514 h 357218"/>
              <a:gd name="connsiteX48" fmla="*/ 510670 w 514255"/>
              <a:gd name="connsiteY48" fmla="*/ 160206 h 357218"/>
              <a:gd name="connsiteX49" fmla="*/ 396097 w 514255"/>
              <a:gd name="connsiteY49" fmla="*/ 325038 h 357218"/>
              <a:gd name="connsiteX50" fmla="*/ 341199 w 514255"/>
              <a:gd name="connsiteY50" fmla="*/ 317146 h 357218"/>
              <a:gd name="connsiteX51" fmla="*/ 329985 w 514255"/>
              <a:gd name="connsiteY51" fmla="*/ 333000 h 357218"/>
              <a:gd name="connsiteX52" fmla="*/ 275710 w 514255"/>
              <a:gd name="connsiteY52" fmla="*/ 324415 h 357218"/>
              <a:gd name="connsiteX53" fmla="*/ 273079 w 514255"/>
              <a:gd name="connsiteY53" fmla="*/ 322407 h 357218"/>
              <a:gd name="connsiteX54" fmla="*/ 264149 w 514255"/>
              <a:gd name="connsiteY54" fmla="*/ 324637 h 357218"/>
              <a:gd name="connsiteX55" fmla="*/ 263803 w 514255"/>
              <a:gd name="connsiteY55" fmla="*/ 324415 h 357218"/>
              <a:gd name="connsiteX56" fmla="*/ 257849 w 514255"/>
              <a:gd name="connsiteY56" fmla="*/ 320469 h 357218"/>
              <a:gd name="connsiteX57" fmla="*/ 241303 w 514255"/>
              <a:gd name="connsiteY57" fmla="*/ 344907 h 357218"/>
              <a:gd name="connsiteX58" fmla="*/ 200943 w 514255"/>
              <a:gd name="connsiteY58" fmla="*/ 352245 h 357218"/>
              <a:gd name="connsiteX59" fmla="*/ 12366 w 514255"/>
              <a:gd name="connsiteY59" fmla="*/ 223827 h 357218"/>
              <a:gd name="connsiteX60" fmla="*/ 5021 w 514255"/>
              <a:gd name="connsiteY60" fmla="*/ 184166 h 357218"/>
              <a:gd name="connsiteX61" fmla="*/ 5028 w 514255"/>
              <a:gd name="connsiteY61" fmla="*/ 184159 h 357218"/>
              <a:gd name="connsiteX62" fmla="*/ 75848 w 514255"/>
              <a:gd name="connsiteY62" fmla="*/ 80317 h 357218"/>
              <a:gd name="connsiteX63" fmla="*/ 312054 w 514255"/>
              <a:gd name="connsiteY63" fmla="*/ 240442 h 357218"/>
              <a:gd name="connsiteX64" fmla="*/ 296963 w 514255"/>
              <a:gd name="connsiteY64" fmla="*/ 41203 h 357218"/>
              <a:gd name="connsiteX65" fmla="*/ 296963 w 514255"/>
              <a:gd name="connsiteY65" fmla="*/ 41203 h 357218"/>
              <a:gd name="connsiteX66" fmla="*/ 298347 w 514255"/>
              <a:gd name="connsiteY66" fmla="*/ 42518 h 357218"/>
              <a:gd name="connsiteX67" fmla="*/ 302985 w 514255"/>
              <a:gd name="connsiteY67" fmla="*/ 42518 h 357218"/>
              <a:gd name="connsiteX68" fmla="*/ 298347 w 514255"/>
              <a:gd name="connsiteY68" fmla="*/ 53803 h 357218"/>
              <a:gd name="connsiteX69" fmla="*/ 298347 w 514255"/>
              <a:gd name="connsiteY69" fmla="*/ 53110 h 357218"/>
              <a:gd name="connsiteX70" fmla="*/ 294332 w 514255"/>
              <a:gd name="connsiteY70" fmla="*/ 50480 h 357218"/>
              <a:gd name="connsiteX71" fmla="*/ 291701 w 514255"/>
              <a:gd name="connsiteY71" fmla="*/ 51172 h 357218"/>
              <a:gd name="connsiteX72" fmla="*/ 291701 w 514255"/>
              <a:gd name="connsiteY72" fmla="*/ 51172 h 357218"/>
              <a:gd name="connsiteX73" fmla="*/ 292394 w 514255"/>
              <a:gd name="connsiteY73" fmla="*/ 53803 h 357218"/>
              <a:gd name="connsiteX74" fmla="*/ 296340 w 514255"/>
              <a:gd name="connsiteY74" fmla="*/ 56433 h 357218"/>
              <a:gd name="connsiteX75" fmla="*/ 296340 w 514255"/>
              <a:gd name="connsiteY75" fmla="*/ 56433 h 357218"/>
              <a:gd name="connsiteX76" fmla="*/ 288448 w 514255"/>
              <a:gd name="connsiteY76" fmla="*/ 64325 h 357218"/>
              <a:gd name="connsiteX77" fmla="*/ 288448 w 514255"/>
              <a:gd name="connsiteY77" fmla="*/ 63702 h 357218"/>
              <a:gd name="connsiteX78" fmla="*/ 287063 w 514255"/>
              <a:gd name="connsiteY78" fmla="*/ 59064 h 357218"/>
              <a:gd name="connsiteX79" fmla="*/ 285125 w 514255"/>
              <a:gd name="connsiteY79" fmla="*/ 58441 h 357218"/>
              <a:gd name="connsiteX80" fmla="*/ 285125 w 514255"/>
              <a:gd name="connsiteY80" fmla="*/ 58441 h 357218"/>
              <a:gd name="connsiteX81" fmla="*/ 284432 w 514255"/>
              <a:gd name="connsiteY81" fmla="*/ 60379 h 357218"/>
              <a:gd name="connsiteX82" fmla="*/ 286440 w 514255"/>
              <a:gd name="connsiteY82" fmla="*/ 65017 h 357218"/>
              <a:gd name="connsiteX83" fmla="*/ 286440 w 514255"/>
              <a:gd name="connsiteY83" fmla="*/ 65710 h 357218"/>
              <a:gd name="connsiteX84" fmla="*/ 278479 w 514255"/>
              <a:gd name="connsiteY84" fmla="*/ 68340 h 357218"/>
              <a:gd name="connsiteX85" fmla="*/ 277856 w 514255"/>
              <a:gd name="connsiteY85" fmla="*/ 63702 h 357218"/>
              <a:gd name="connsiteX86" fmla="*/ 275156 w 514255"/>
              <a:gd name="connsiteY86" fmla="*/ 62387 h 357218"/>
              <a:gd name="connsiteX87" fmla="*/ 273840 w 514255"/>
              <a:gd name="connsiteY87" fmla="*/ 65017 h 357218"/>
              <a:gd name="connsiteX88" fmla="*/ 274533 w 514255"/>
              <a:gd name="connsiteY88" fmla="*/ 68963 h 357218"/>
              <a:gd name="connsiteX89" fmla="*/ 265256 w 514255"/>
              <a:gd name="connsiteY89" fmla="*/ 68963 h 357218"/>
              <a:gd name="connsiteX90" fmla="*/ 265879 w 514255"/>
              <a:gd name="connsiteY90" fmla="*/ 64325 h 357218"/>
              <a:gd name="connsiteX91" fmla="*/ 265256 w 514255"/>
              <a:gd name="connsiteY91" fmla="*/ 63010 h 357218"/>
              <a:gd name="connsiteX92" fmla="*/ 263249 w 514255"/>
              <a:gd name="connsiteY92" fmla="*/ 63702 h 357218"/>
              <a:gd name="connsiteX93" fmla="*/ 262626 w 514255"/>
              <a:gd name="connsiteY93" fmla="*/ 68340 h 357218"/>
              <a:gd name="connsiteX94" fmla="*/ 253972 w 514255"/>
              <a:gd name="connsiteY94" fmla="*/ 65017 h 357218"/>
              <a:gd name="connsiteX95" fmla="*/ 256672 w 514255"/>
              <a:gd name="connsiteY95" fmla="*/ 61071 h 357218"/>
              <a:gd name="connsiteX96" fmla="*/ 255980 w 514255"/>
              <a:gd name="connsiteY96" fmla="*/ 58441 h 357218"/>
              <a:gd name="connsiteX97" fmla="*/ 253349 w 514255"/>
              <a:gd name="connsiteY97" fmla="*/ 59064 h 357218"/>
              <a:gd name="connsiteX98" fmla="*/ 250718 w 514255"/>
              <a:gd name="connsiteY98" fmla="*/ 63010 h 357218"/>
              <a:gd name="connsiteX99" fmla="*/ 243795 w 514255"/>
              <a:gd name="connsiteY99" fmla="*/ 56087 h 357218"/>
              <a:gd name="connsiteX100" fmla="*/ 247742 w 514255"/>
              <a:gd name="connsiteY100" fmla="*/ 53456 h 357218"/>
              <a:gd name="connsiteX101" fmla="*/ 247742 w 514255"/>
              <a:gd name="connsiteY101" fmla="*/ 53456 h 357218"/>
              <a:gd name="connsiteX102" fmla="*/ 248046 w 514255"/>
              <a:gd name="connsiteY102" fmla="*/ 51823 h 357218"/>
              <a:gd name="connsiteX103" fmla="*/ 247742 w 514255"/>
              <a:gd name="connsiteY103" fmla="*/ 51518 h 357218"/>
              <a:gd name="connsiteX104" fmla="*/ 245803 w 514255"/>
              <a:gd name="connsiteY104" fmla="*/ 51518 h 357218"/>
              <a:gd name="connsiteX105" fmla="*/ 241788 w 514255"/>
              <a:gd name="connsiteY105" fmla="*/ 54149 h 357218"/>
              <a:gd name="connsiteX106" fmla="*/ 238534 w 514255"/>
              <a:gd name="connsiteY106" fmla="*/ 45495 h 357218"/>
              <a:gd name="connsiteX107" fmla="*/ 243103 w 514255"/>
              <a:gd name="connsiteY107" fmla="*/ 44180 h 357218"/>
              <a:gd name="connsiteX108" fmla="*/ 244419 w 514255"/>
              <a:gd name="connsiteY108" fmla="*/ 43557 h 357218"/>
              <a:gd name="connsiteX109" fmla="*/ 244419 w 514255"/>
              <a:gd name="connsiteY109" fmla="*/ 42242 h 357218"/>
              <a:gd name="connsiteX110" fmla="*/ 242480 w 514255"/>
              <a:gd name="connsiteY110" fmla="*/ 40234 h 357218"/>
              <a:gd name="connsiteX111" fmla="*/ 237842 w 514255"/>
              <a:gd name="connsiteY111" fmla="*/ 41549 h 357218"/>
              <a:gd name="connsiteX112" fmla="*/ 237842 w 514255"/>
              <a:gd name="connsiteY112" fmla="*/ 31649 h 357218"/>
              <a:gd name="connsiteX113" fmla="*/ 242480 w 514255"/>
              <a:gd name="connsiteY113" fmla="*/ 32965 h 357218"/>
              <a:gd name="connsiteX114" fmla="*/ 243795 w 514255"/>
              <a:gd name="connsiteY114" fmla="*/ 32273 h 357218"/>
              <a:gd name="connsiteX115" fmla="*/ 244419 w 514255"/>
              <a:gd name="connsiteY115" fmla="*/ 31649 h 357218"/>
              <a:gd name="connsiteX116" fmla="*/ 243103 w 514255"/>
              <a:gd name="connsiteY116" fmla="*/ 30265 h 357218"/>
              <a:gd name="connsiteX117" fmla="*/ 238534 w 514255"/>
              <a:gd name="connsiteY117" fmla="*/ 28949 h 357218"/>
              <a:gd name="connsiteX118" fmla="*/ 241788 w 514255"/>
              <a:gd name="connsiteY118" fmla="*/ 20365 h 357218"/>
              <a:gd name="connsiteX119" fmla="*/ 245803 w 514255"/>
              <a:gd name="connsiteY119" fmla="*/ 22996 h 357218"/>
              <a:gd name="connsiteX120" fmla="*/ 248434 w 514255"/>
              <a:gd name="connsiteY120" fmla="*/ 22373 h 357218"/>
              <a:gd name="connsiteX121" fmla="*/ 248434 w 514255"/>
              <a:gd name="connsiteY121" fmla="*/ 19673 h 357218"/>
              <a:gd name="connsiteX122" fmla="*/ 244419 w 514255"/>
              <a:gd name="connsiteY122" fmla="*/ 17042 h 357218"/>
              <a:gd name="connsiteX123" fmla="*/ 251341 w 514255"/>
              <a:gd name="connsiteY123" fmla="*/ 10120 h 357218"/>
              <a:gd name="connsiteX124" fmla="*/ 253972 w 514255"/>
              <a:gd name="connsiteY124" fmla="*/ 14066 h 357218"/>
              <a:gd name="connsiteX125" fmla="*/ 255980 w 514255"/>
              <a:gd name="connsiteY125" fmla="*/ 14758 h 357218"/>
              <a:gd name="connsiteX126" fmla="*/ 256672 w 514255"/>
              <a:gd name="connsiteY126" fmla="*/ 14066 h 357218"/>
              <a:gd name="connsiteX127" fmla="*/ 256672 w 514255"/>
              <a:gd name="connsiteY127" fmla="*/ 12750 h 357218"/>
              <a:gd name="connsiteX128" fmla="*/ 253972 w 514255"/>
              <a:gd name="connsiteY128" fmla="*/ 8804 h 357218"/>
              <a:gd name="connsiteX129" fmla="*/ 262626 w 514255"/>
              <a:gd name="connsiteY129" fmla="*/ 5481 h 357218"/>
              <a:gd name="connsiteX130" fmla="*/ 263249 w 514255"/>
              <a:gd name="connsiteY130" fmla="*/ 9427 h 357218"/>
              <a:gd name="connsiteX131" fmla="*/ 265879 w 514255"/>
              <a:gd name="connsiteY131" fmla="*/ 11435 h 357218"/>
              <a:gd name="connsiteX132" fmla="*/ 267264 w 514255"/>
              <a:gd name="connsiteY132" fmla="*/ 10742 h 357218"/>
              <a:gd name="connsiteX133" fmla="*/ 267264 w 514255"/>
              <a:gd name="connsiteY133" fmla="*/ 8804 h 357218"/>
              <a:gd name="connsiteX134" fmla="*/ 266572 w 514255"/>
              <a:gd name="connsiteY134" fmla="*/ 4166 h 357218"/>
              <a:gd name="connsiteX135" fmla="*/ 275848 w 514255"/>
              <a:gd name="connsiteY135" fmla="*/ 4789 h 357218"/>
              <a:gd name="connsiteX136" fmla="*/ 275156 w 514255"/>
              <a:gd name="connsiteY136" fmla="*/ 9427 h 357218"/>
              <a:gd name="connsiteX137" fmla="*/ 275848 w 514255"/>
              <a:gd name="connsiteY137" fmla="*/ 10742 h 357218"/>
              <a:gd name="connsiteX138" fmla="*/ 277163 w 514255"/>
              <a:gd name="connsiteY138" fmla="*/ 10120 h 357218"/>
              <a:gd name="connsiteX139" fmla="*/ 277856 w 514255"/>
              <a:gd name="connsiteY139" fmla="*/ 9427 h 357218"/>
              <a:gd name="connsiteX140" fmla="*/ 278479 w 514255"/>
              <a:gd name="connsiteY140" fmla="*/ 4789 h 357218"/>
              <a:gd name="connsiteX141" fmla="*/ 287063 w 514255"/>
              <a:gd name="connsiteY141" fmla="*/ 8804 h 357218"/>
              <a:gd name="connsiteX142" fmla="*/ 284432 w 514255"/>
              <a:gd name="connsiteY142" fmla="*/ 12750 h 357218"/>
              <a:gd name="connsiteX143" fmla="*/ 285125 w 514255"/>
              <a:gd name="connsiteY143" fmla="*/ 15381 h 357218"/>
              <a:gd name="connsiteX144" fmla="*/ 287375 w 514255"/>
              <a:gd name="connsiteY144" fmla="*/ 15374 h 357218"/>
              <a:gd name="connsiteX145" fmla="*/ 287755 w 514255"/>
              <a:gd name="connsiteY145" fmla="*/ 14758 h 357218"/>
              <a:gd name="connsiteX146" fmla="*/ 290386 w 514255"/>
              <a:gd name="connsiteY146" fmla="*/ 10742 h 357218"/>
              <a:gd name="connsiteX147" fmla="*/ 296963 w 514255"/>
              <a:gd name="connsiteY147" fmla="*/ 17665 h 357218"/>
              <a:gd name="connsiteX148" fmla="*/ 293017 w 514255"/>
              <a:gd name="connsiteY148" fmla="*/ 20365 h 357218"/>
              <a:gd name="connsiteX149" fmla="*/ 293017 w 514255"/>
              <a:gd name="connsiteY149" fmla="*/ 21681 h 357218"/>
              <a:gd name="connsiteX150" fmla="*/ 294547 w 514255"/>
              <a:gd name="connsiteY150" fmla="*/ 22553 h 357218"/>
              <a:gd name="connsiteX151" fmla="*/ 295024 w 514255"/>
              <a:gd name="connsiteY151" fmla="*/ 22304 h 357218"/>
              <a:gd name="connsiteX152" fmla="*/ 298347 w 514255"/>
              <a:gd name="connsiteY152" fmla="*/ 19673 h 357218"/>
              <a:gd name="connsiteX153" fmla="*/ 302362 w 514255"/>
              <a:gd name="connsiteY153" fmla="*/ 28257 h 357218"/>
              <a:gd name="connsiteX154" fmla="*/ 297655 w 514255"/>
              <a:gd name="connsiteY154" fmla="*/ 28949 h 357218"/>
              <a:gd name="connsiteX155" fmla="*/ 295647 w 514255"/>
              <a:gd name="connsiteY155" fmla="*/ 31580 h 357218"/>
              <a:gd name="connsiteX156" fmla="*/ 298347 w 514255"/>
              <a:gd name="connsiteY156" fmla="*/ 33588 h 357218"/>
              <a:gd name="connsiteX157" fmla="*/ 302985 w 514255"/>
              <a:gd name="connsiteY157" fmla="*/ 32273 h 357218"/>
              <a:gd name="connsiteX158" fmla="*/ 302985 w 514255"/>
              <a:gd name="connsiteY158" fmla="*/ 39195 h 357218"/>
              <a:gd name="connsiteX159" fmla="*/ 298347 w 514255"/>
              <a:gd name="connsiteY159" fmla="*/ 39195 h 357218"/>
              <a:gd name="connsiteX160" fmla="*/ 296963 w 514255"/>
              <a:gd name="connsiteY160" fmla="*/ 40511 h 357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</a:cxnLst>
            <a:rect l="l" t="t" r="r" b="b"/>
            <a:pathLst>
              <a:path w="514255" h="357218">
                <a:moveTo>
                  <a:pt x="296963" y="262248"/>
                </a:moveTo>
                <a:lnTo>
                  <a:pt x="302985" y="266817"/>
                </a:lnTo>
                <a:cubicBezTo>
                  <a:pt x="305872" y="268396"/>
                  <a:pt x="306931" y="272016"/>
                  <a:pt x="305353" y="274896"/>
                </a:cubicBezTo>
                <a:cubicBezTo>
                  <a:pt x="305242" y="275097"/>
                  <a:pt x="305125" y="275284"/>
                  <a:pt x="304993" y="275471"/>
                </a:cubicBezTo>
                <a:lnTo>
                  <a:pt x="304993" y="276094"/>
                </a:lnTo>
                <a:cubicBezTo>
                  <a:pt x="319531" y="286063"/>
                  <a:pt x="334761" y="296862"/>
                  <a:pt x="338015" y="298593"/>
                </a:cubicBezTo>
                <a:lnTo>
                  <a:pt x="339330" y="299978"/>
                </a:lnTo>
                <a:lnTo>
                  <a:pt x="428011" y="168929"/>
                </a:lnTo>
                <a:cubicBezTo>
                  <a:pt x="430324" y="165398"/>
                  <a:pt x="430815" y="160975"/>
                  <a:pt x="429327" y="157021"/>
                </a:cubicBezTo>
                <a:cubicBezTo>
                  <a:pt x="424045" y="150500"/>
                  <a:pt x="417530" y="145094"/>
                  <a:pt x="410151" y="141099"/>
                </a:cubicBezTo>
                <a:lnTo>
                  <a:pt x="305616" y="69656"/>
                </a:lnTo>
                <a:lnTo>
                  <a:pt x="303678" y="71663"/>
                </a:lnTo>
                <a:cubicBezTo>
                  <a:pt x="302847" y="73429"/>
                  <a:pt x="300749" y="74190"/>
                  <a:pt x="298984" y="73366"/>
                </a:cubicBezTo>
                <a:cubicBezTo>
                  <a:pt x="298756" y="73256"/>
                  <a:pt x="298548" y="73131"/>
                  <a:pt x="298347" y="72979"/>
                </a:cubicBezTo>
                <a:lnTo>
                  <a:pt x="290386" y="67648"/>
                </a:lnTo>
                <a:cubicBezTo>
                  <a:pt x="278077" y="75734"/>
                  <a:pt x="262079" y="75485"/>
                  <a:pt x="250026" y="67025"/>
                </a:cubicBezTo>
                <a:cubicBezTo>
                  <a:pt x="233273" y="55963"/>
                  <a:pt x="228662" y="33422"/>
                  <a:pt x="239725" y="16668"/>
                </a:cubicBezTo>
                <a:cubicBezTo>
                  <a:pt x="239856" y="16468"/>
                  <a:pt x="239988" y="16267"/>
                  <a:pt x="240126" y="16073"/>
                </a:cubicBezTo>
                <a:cubicBezTo>
                  <a:pt x="251570" y="-555"/>
                  <a:pt x="274207" y="-4986"/>
                  <a:pt x="291078" y="6104"/>
                </a:cubicBezTo>
                <a:cubicBezTo>
                  <a:pt x="304052" y="15083"/>
                  <a:pt x="310116" y="31151"/>
                  <a:pt x="306308" y="46464"/>
                </a:cubicBezTo>
                <a:lnTo>
                  <a:pt x="313231" y="51172"/>
                </a:lnTo>
                <a:cubicBezTo>
                  <a:pt x="315197" y="52349"/>
                  <a:pt x="315841" y="54896"/>
                  <a:pt x="314664" y="56869"/>
                </a:cubicBezTo>
                <a:cubicBezTo>
                  <a:pt x="314630" y="56931"/>
                  <a:pt x="314588" y="56994"/>
                  <a:pt x="314547" y="57056"/>
                </a:cubicBezTo>
                <a:lnTo>
                  <a:pt x="313231" y="59064"/>
                </a:lnTo>
                <a:lnTo>
                  <a:pt x="417766" y="130507"/>
                </a:lnTo>
                <a:cubicBezTo>
                  <a:pt x="426876" y="135450"/>
                  <a:pt x="434609" y="142588"/>
                  <a:pt x="440265" y="151276"/>
                </a:cubicBezTo>
                <a:cubicBezTo>
                  <a:pt x="444668" y="158891"/>
                  <a:pt x="444425" y="168334"/>
                  <a:pt x="439642" y="175713"/>
                </a:cubicBezTo>
                <a:lnTo>
                  <a:pt x="439642" y="176406"/>
                </a:lnTo>
                <a:lnTo>
                  <a:pt x="349022" y="306762"/>
                </a:lnTo>
                <a:cubicBezTo>
                  <a:pt x="362868" y="316039"/>
                  <a:pt x="374775" y="319985"/>
                  <a:pt x="386682" y="313685"/>
                </a:cubicBezTo>
                <a:lnTo>
                  <a:pt x="497447" y="151553"/>
                </a:lnTo>
                <a:cubicBezTo>
                  <a:pt x="499552" y="147572"/>
                  <a:pt x="499282" y="142747"/>
                  <a:pt x="496755" y="139022"/>
                </a:cubicBezTo>
                <a:cubicBezTo>
                  <a:pt x="490019" y="131075"/>
                  <a:pt x="481968" y="124353"/>
                  <a:pt x="472940" y="119154"/>
                </a:cubicBezTo>
                <a:lnTo>
                  <a:pt x="427942" y="88071"/>
                </a:lnTo>
                <a:lnTo>
                  <a:pt x="426627" y="89386"/>
                </a:lnTo>
                <a:cubicBezTo>
                  <a:pt x="426565" y="90085"/>
                  <a:pt x="426011" y="90639"/>
                  <a:pt x="425312" y="90701"/>
                </a:cubicBezTo>
                <a:lnTo>
                  <a:pt x="423304" y="90701"/>
                </a:lnTo>
                <a:lnTo>
                  <a:pt x="417350" y="86755"/>
                </a:lnTo>
                <a:cubicBezTo>
                  <a:pt x="404128" y="93332"/>
                  <a:pt x="383567" y="90701"/>
                  <a:pt x="365706" y="78794"/>
                </a:cubicBezTo>
                <a:cubicBezTo>
                  <a:pt x="308801" y="39057"/>
                  <a:pt x="348538" y="-18126"/>
                  <a:pt x="405443" y="21196"/>
                </a:cubicBezTo>
                <a:cubicBezTo>
                  <a:pt x="423304" y="34419"/>
                  <a:pt x="433134" y="53664"/>
                  <a:pt x="430573" y="68825"/>
                </a:cubicBezTo>
                <a:lnTo>
                  <a:pt x="435903" y="72148"/>
                </a:lnTo>
                <a:cubicBezTo>
                  <a:pt x="436526" y="72148"/>
                  <a:pt x="436526" y="72840"/>
                  <a:pt x="436526" y="74156"/>
                </a:cubicBezTo>
                <a:cubicBezTo>
                  <a:pt x="436616" y="74862"/>
                  <a:pt x="436388" y="75568"/>
                  <a:pt x="435903" y="76094"/>
                </a:cubicBezTo>
                <a:lnTo>
                  <a:pt x="435211" y="77409"/>
                </a:lnTo>
                <a:lnTo>
                  <a:pt x="480209" y="108562"/>
                </a:lnTo>
                <a:cubicBezTo>
                  <a:pt x="491134" y="114896"/>
                  <a:pt x="500784" y="123203"/>
                  <a:pt x="508662" y="133069"/>
                </a:cubicBezTo>
                <a:cubicBezTo>
                  <a:pt x="515003" y="140455"/>
                  <a:pt x="516056" y="151019"/>
                  <a:pt x="511293" y="159514"/>
                </a:cubicBezTo>
                <a:lnTo>
                  <a:pt x="510670" y="160206"/>
                </a:lnTo>
                <a:lnTo>
                  <a:pt x="396097" y="325038"/>
                </a:lnTo>
                <a:cubicBezTo>
                  <a:pt x="374290" y="337014"/>
                  <a:pt x="360445" y="330369"/>
                  <a:pt x="341199" y="317146"/>
                </a:cubicBezTo>
                <a:lnTo>
                  <a:pt x="329985" y="333000"/>
                </a:lnTo>
                <a:cubicBezTo>
                  <a:pt x="306793" y="348922"/>
                  <a:pt x="294886" y="339922"/>
                  <a:pt x="275710" y="324415"/>
                </a:cubicBezTo>
                <a:lnTo>
                  <a:pt x="273079" y="322407"/>
                </a:lnTo>
                <a:cubicBezTo>
                  <a:pt x="271231" y="325488"/>
                  <a:pt x="267229" y="326492"/>
                  <a:pt x="264149" y="324637"/>
                </a:cubicBezTo>
                <a:cubicBezTo>
                  <a:pt x="264031" y="324567"/>
                  <a:pt x="263913" y="324491"/>
                  <a:pt x="263803" y="324415"/>
                </a:cubicBezTo>
                <a:lnTo>
                  <a:pt x="257849" y="320469"/>
                </a:lnTo>
                <a:lnTo>
                  <a:pt x="241303" y="344907"/>
                </a:lnTo>
                <a:cubicBezTo>
                  <a:pt x="232034" y="357838"/>
                  <a:pt x="214173" y="361085"/>
                  <a:pt x="200943" y="352245"/>
                </a:cubicBezTo>
                <a:lnTo>
                  <a:pt x="12366" y="223827"/>
                </a:lnTo>
                <a:cubicBezTo>
                  <a:pt x="-614" y="214903"/>
                  <a:pt x="-3903" y="197146"/>
                  <a:pt x="5021" y="184166"/>
                </a:cubicBezTo>
                <a:cubicBezTo>
                  <a:pt x="5028" y="184166"/>
                  <a:pt x="5028" y="184159"/>
                  <a:pt x="5028" y="184159"/>
                </a:cubicBezTo>
                <a:lnTo>
                  <a:pt x="75848" y="80317"/>
                </a:lnTo>
                <a:lnTo>
                  <a:pt x="312054" y="240442"/>
                </a:lnTo>
                <a:close/>
                <a:moveTo>
                  <a:pt x="296963" y="41203"/>
                </a:moveTo>
                <a:lnTo>
                  <a:pt x="296963" y="41203"/>
                </a:lnTo>
                <a:cubicBezTo>
                  <a:pt x="296963" y="42518"/>
                  <a:pt x="297655" y="42518"/>
                  <a:pt x="298347" y="42518"/>
                </a:cubicBezTo>
                <a:lnTo>
                  <a:pt x="302985" y="42518"/>
                </a:lnTo>
                <a:cubicBezTo>
                  <a:pt x="302432" y="46616"/>
                  <a:pt x="300833" y="50500"/>
                  <a:pt x="298347" y="53803"/>
                </a:cubicBezTo>
                <a:lnTo>
                  <a:pt x="298347" y="53110"/>
                </a:lnTo>
                <a:lnTo>
                  <a:pt x="294332" y="50480"/>
                </a:lnTo>
                <a:cubicBezTo>
                  <a:pt x="293709" y="49787"/>
                  <a:pt x="292394" y="50480"/>
                  <a:pt x="291701" y="51172"/>
                </a:cubicBezTo>
                <a:lnTo>
                  <a:pt x="291701" y="51172"/>
                </a:lnTo>
                <a:cubicBezTo>
                  <a:pt x="291078" y="51795"/>
                  <a:pt x="291701" y="53110"/>
                  <a:pt x="292394" y="53803"/>
                </a:cubicBezTo>
                <a:lnTo>
                  <a:pt x="296340" y="56433"/>
                </a:lnTo>
                <a:lnTo>
                  <a:pt x="296340" y="56433"/>
                </a:lnTo>
                <a:cubicBezTo>
                  <a:pt x="294408" y="59680"/>
                  <a:pt x="291694" y="62393"/>
                  <a:pt x="288448" y="64325"/>
                </a:cubicBezTo>
                <a:lnTo>
                  <a:pt x="288448" y="63702"/>
                </a:lnTo>
                <a:lnTo>
                  <a:pt x="287063" y="59064"/>
                </a:lnTo>
                <a:cubicBezTo>
                  <a:pt x="286537" y="58579"/>
                  <a:pt x="285831" y="58351"/>
                  <a:pt x="285125" y="58441"/>
                </a:cubicBezTo>
                <a:lnTo>
                  <a:pt x="285125" y="58441"/>
                </a:lnTo>
                <a:cubicBezTo>
                  <a:pt x="284432" y="59064"/>
                  <a:pt x="283740" y="59756"/>
                  <a:pt x="284432" y="60379"/>
                </a:cubicBezTo>
                <a:lnTo>
                  <a:pt x="286440" y="65017"/>
                </a:lnTo>
                <a:lnTo>
                  <a:pt x="286440" y="65710"/>
                </a:lnTo>
                <a:cubicBezTo>
                  <a:pt x="283879" y="66852"/>
                  <a:pt x="281213" y="67731"/>
                  <a:pt x="278479" y="68340"/>
                </a:cubicBezTo>
                <a:lnTo>
                  <a:pt x="277856" y="63702"/>
                </a:lnTo>
                <a:cubicBezTo>
                  <a:pt x="277856" y="63010"/>
                  <a:pt x="276540" y="62387"/>
                  <a:pt x="275156" y="62387"/>
                </a:cubicBezTo>
                <a:cubicBezTo>
                  <a:pt x="273771" y="62387"/>
                  <a:pt x="273840" y="63702"/>
                  <a:pt x="273840" y="65017"/>
                </a:cubicBezTo>
                <a:lnTo>
                  <a:pt x="274533" y="68963"/>
                </a:lnTo>
                <a:cubicBezTo>
                  <a:pt x="271480" y="69663"/>
                  <a:pt x="268309" y="69663"/>
                  <a:pt x="265256" y="68963"/>
                </a:cubicBezTo>
                <a:lnTo>
                  <a:pt x="265879" y="64325"/>
                </a:lnTo>
                <a:cubicBezTo>
                  <a:pt x="265879" y="63702"/>
                  <a:pt x="265879" y="63010"/>
                  <a:pt x="265256" y="63010"/>
                </a:cubicBezTo>
                <a:cubicBezTo>
                  <a:pt x="264633" y="63010"/>
                  <a:pt x="263249" y="63010"/>
                  <a:pt x="263249" y="63702"/>
                </a:cubicBezTo>
                <a:lnTo>
                  <a:pt x="262626" y="68340"/>
                </a:lnTo>
                <a:cubicBezTo>
                  <a:pt x="259607" y="67613"/>
                  <a:pt x="256700" y="66499"/>
                  <a:pt x="253972" y="65017"/>
                </a:cubicBezTo>
                <a:lnTo>
                  <a:pt x="256672" y="61071"/>
                </a:lnTo>
                <a:cubicBezTo>
                  <a:pt x="257295" y="60379"/>
                  <a:pt x="256672" y="59064"/>
                  <a:pt x="255980" y="58441"/>
                </a:cubicBezTo>
                <a:cubicBezTo>
                  <a:pt x="255287" y="57818"/>
                  <a:pt x="253972" y="57749"/>
                  <a:pt x="253349" y="59064"/>
                </a:cubicBezTo>
                <a:lnTo>
                  <a:pt x="250718" y="63010"/>
                </a:lnTo>
                <a:cubicBezTo>
                  <a:pt x="248053" y="61092"/>
                  <a:pt x="245713" y="58752"/>
                  <a:pt x="243795" y="56087"/>
                </a:cubicBezTo>
                <a:lnTo>
                  <a:pt x="247742" y="53456"/>
                </a:lnTo>
                <a:lnTo>
                  <a:pt x="247742" y="53456"/>
                </a:lnTo>
                <a:cubicBezTo>
                  <a:pt x="248275" y="53089"/>
                  <a:pt x="248413" y="52356"/>
                  <a:pt x="248046" y="51823"/>
                </a:cubicBezTo>
                <a:cubicBezTo>
                  <a:pt x="247963" y="51705"/>
                  <a:pt x="247859" y="51601"/>
                  <a:pt x="247742" y="51518"/>
                </a:cubicBezTo>
                <a:cubicBezTo>
                  <a:pt x="247742" y="50826"/>
                  <a:pt x="246426" y="50826"/>
                  <a:pt x="245803" y="51518"/>
                </a:cubicBezTo>
                <a:lnTo>
                  <a:pt x="241788" y="54149"/>
                </a:lnTo>
                <a:cubicBezTo>
                  <a:pt x="240389" y="51393"/>
                  <a:pt x="239303" y="48486"/>
                  <a:pt x="238534" y="45495"/>
                </a:cubicBezTo>
                <a:lnTo>
                  <a:pt x="243103" y="44180"/>
                </a:lnTo>
                <a:cubicBezTo>
                  <a:pt x="243795" y="44180"/>
                  <a:pt x="243795" y="44180"/>
                  <a:pt x="244419" y="43557"/>
                </a:cubicBezTo>
                <a:cubicBezTo>
                  <a:pt x="245042" y="42934"/>
                  <a:pt x="245111" y="42864"/>
                  <a:pt x="244419" y="42242"/>
                </a:cubicBezTo>
                <a:cubicBezTo>
                  <a:pt x="244384" y="41175"/>
                  <a:pt x="243546" y="40303"/>
                  <a:pt x="242480" y="40234"/>
                </a:cubicBezTo>
                <a:lnTo>
                  <a:pt x="237842" y="41549"/>
                </a:lnTo>
                <a:cubicBezTo>
                  <a:pt x="237150" y="38288"/>
                  <a:pt x="237150" y="34910"/>
                  <a:pt x="237842" y="31649"/>
                </a:cubicBezTo>
                <a:lnTo>
                  <a:pt x="242480" y="32965"/>
                </a:lnTo>
                <a:cubicBezTo>
                  <a:pt x="242979" y="32875"/>
                  <a:pt x="243442" y="32633"/>
                  <a:pt x="243795" y="32273"/>
                </a:cubicBezTo>
                <a:cubicBezTo>
                  <a:pt x="243795" y="31926"/>
                  <a:pt x="244072" y="31649"/>
                  <a:pt x="244419" y="31649"/>
                </a:cubicBezTo>
                <a:cubicBezTo>
                  <a:pt x="244384" y="30923"/>
                  <a:pt x="243823" y="30334"/>
                  <a:pt x="243103" y="30265"/>
                </a:cubicBezTo>
                <a:lnTo>
                  <a:pt x="238534" y="28949"/>
                </a:lnTo>
                <a:cubicBezTo>
                  <a:pt x="239309" y="25980"/>
                  <a:pt x="240403" y="23107"/>
                  <a:pt x="241788" y="20365"/>
                </a:cubicBezTo>
                <a:lnTo>
                  <a:pt x="245803" y="22996"/>
                </a:lnTo>
                <a:cubicBezTo>
                  <a:pt x="247119" y="23688"/>
                  <a:pt x="248434" y="23688"/>
                  <a:pt x="248434" y="22373"/>
                </a:cubicBezTo>
                <a:cubicBezTo>
                  <a:pt x="249126" y="21605"/>
                  <a:pt x="249126" y="20441"/>
                  <a:pt x="248434" y="19673"/>
                </a:cubicBezTo>
                <a:lnTo>
                  <a:pt x="244419" y="17042"/>
                </a:lnTo>
                <a:cubicBezTo>
                  <a:pt x="246350" y="14391"/>
                  <a:pt x="248690" y="12051"/>
                  <a:pt x="251341" y="10120"/>
                </a:cubicBezTo>
                <a:lnTo>
                  <a:pt x="253972" y="14066"/>
                </a:lnTo>
                <a:cubicBezTo>
                  <a:pt x="254505" y="14585"/>
                  <a:pt x="255239" y="14841"/>
                  <a:pt x="255980" y="14758"/>
                </a:cubicBezTo>
                <a:cubicBezTo>
                  <a:pt x="255980" y="14066"/>
                  <a:pt x="255980" y="14066"/>
                  <a:pt x="256672" y="14066"/>
                </a:cubicBezTo>
                <a:lnTo>
                  <a:pt x="256672" y="12750"/>
                </a:lnTo>
                <a:lnTo>
                  <a:pt x="253972" y="8804"/>
                </a:lnTo>
                <a:cubicBezTo>
                  <a:pt x="256540" y="7004"/>
                  <a:pt x="259510" y="5862"/>
                  <a:pt x="262626" y="5481"/>
                </a:cubicBezTo>
                <a:lnTo>
                  <a:pt x="263249" y="9427"/>
                </a:lnTo>
                <a:cubicBezTo>
                  <a:pt x="263249" y="10742"/>
                  <a:pt x="264564" y="11435"/>
                  <a:pt x="265879" y="11435"/>
                </a:cubicBezTo>
                <a:cubicBezTo>
                  <a:pt x="266253" y="11061"/>
                  <a:pt x="266738" y="10819"/>
                  <a:pt x="267264" y="10742"/>
                </a:cubicBezTo>
                <a:lnTo>
                  <a:pt x="267264" y="8804"/>
                </a:lnTo>
                <a:lnTo>
                  <a:pt x="266572" y="4166"/>
                </a:lnTo>
                <a:cubicBezTo>
                  <a:pt x="269673" y="4083"/>
                  <a:pt x="272781" y="4297"/>
                  <a:pt x="275848" y="4789"/>
                </a:cubicBezTo>
                <a:lnTo>
                  <a:pt x="275156" y="9427"/>
                </a:lnTo>
                <a:cubicBezTo>
                  <a:pt x="274533" y="10120"/>
                  <a:pt x="275156" y="10742"/>
                  <a:pt x="275848" y="10742"/>
                </a:cubicBezTo>
                <a:cubicBezTo>
                  <a:pt x="276540" y="10742"/>
                  <a:pt x="277163" y="10742"/>
                  <a:pt x="277163" y="10120"/>
                </a:cubicBezTo>
                <a:cubicBezTo>
                  <a:pt x="277163" y="9496"/>
                  <a:pt x="277856" y="10120"/>
                  <a:pt x="277856" y="9427"/>
                </a:cubicBezTo>
                <a:lnTo>
                  <a:pt x="278479" y="4789"/>
                </a:lnTo>
                <a:cubicBezTo>
                  <a:pt x="281518" y="5703"/>
                  <a:pt x="284412" y="7053"/>
                  <a:pt x="287063" y="8804"/>
                </a:cubicBezTo>
                <a:lnTo>
                  <a:pt x="284432" y="12750"/>
                </a:lnTo>
                <a:cubicBezTo>
                  <a:pt x="283740" y="13442"/>
                  <a:pt x="284432" y="14758"/>
                  <a:pt x="285125" y="15381"/>
                </a:cubicBezTo>
                <a:cubicBezTo>
                  <a:pt x="285748" y="15997"/>
                  <a:pt x="286758" y="15997"/>
                  <a:pt x="287375" y="15374"/>
                </a:cubicBezTo>
                <a:cubicBezTo>
                  <a:pt x="287548" y="15201"/>
                  <a:pt x="287679" y="14986"/>
                  <a:pt x="287755" y="14758"/>
                </a:cubicBezTo>
                <a:lnTo>
                  <a:pt x="290386" y="10742"/>
                </a:lnTo>
                <a:cubicBezTo>
                  <a:pt x="293037" y="12570"/>
                  <a:pt x="295274" y="14924"/>
                  <a:pt x="296963" y="17665"/>
                </a:cubicBezTo>
                <a:lnTo>
                  <a:pt x="293017" y="20365"/>
                </a:lnTo>
                <a:cubicBezTo>
                  <a:pt x="292394" y="20365"/>
                  <a:pt x="292394" y="20988"/>
                  <a:pt x="293017" y="21681"/>
                </a:cubicBezTo>
                <a:cubicBezTo>
                  <a:pt x="293197" y="22345"/>
                  <a:pt x="293882" y="22733"/>
                  <a:pt x="294547" y="22553"/>
                </a:cubicBezTo>
                <a:cubicBezTo>
                  <a:pt x="294720" y="22505"/>
                  <a:pt x="294886" y="22421"/>
                  <a:pt x="295024" y="22304"/>
                </a:cubicBezTo>
                <a:lnTo>
                  <a:pt x="298347" y="19673"/>
                </a:lnTo>
                <a:cubicBezTo>
                  <a:pt x="300216" y="22255"/>
                  <a:pt x="301580" y="25170"/>
                  <a:pt x="302362" y="28257"/>
                </a:cubicBezTo>
                <a:lnTo>
                  <a:pt x="297655" y="28949"/>
                </a:lnTo>
                <a:cubicBezTo>
                  <a:pt x="296340" y="29573"/>
                  <a:pt x="295647" y="30265"/>
                  <a:pt x="295647" y="31580"/>
                </a:cubicBezTo>
                <a:cubicBezTo>
                  <a:pt x="295647" y="32895"/>
                  <a:pt x="296963" y="33588"/>
                  <a:pt x="298347" y="33588"/>
                </a:cubicBezTo>
                <a:lnTo>
                  <a:pt x="302985" y="32273"/>
                </a:lnTo>
                <a:cubicBezTo>
                  <a:pt x="303297" y="34571"/>
                  <a:pt x="303297" y="36897"/>
                  <a:pt x="302985" y="39195"/>
                </a:cubicBezTo>
                <a:lnTo>
                  <a:pt x="298347" y="39195"/>
                </a:lnTo>
                <a:cubicBezTo>
                  <a:pt x="297620" y="39230"/>
                  <a:pt x="297032" y="39791"/>
                  <a:pt x="296963" y="40511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E666E35A-4F5C-CDB6-C8C4-356264C873A7}"/>
              </a:ext>
            </a:extLst>
          </p:cNvPr>
          <p:cNvSpPr/>
          <p:nvPr/>
        </p:nvSpPr>
        <p:spPr>
          <a:xfrm>
            <a:off x="8699028" y="5415429"/>
            <a:ext cx="245273" cy="179696"/>
          </a:xfrm>
          <a:custGeom>
            <a:avLst/>
            <a:gdLst>
              <a:gd name="connsiteX0" fmla="*/ 4015 w 245273"/>
              <a:gd name="connsiteY0" fmla="*/ 12649 h 179696"/>
              <a:gd name="connsiteX1" fmla="*/ 0 w 245273"/>
              <a:gd name="connsiteY1" fmla="*/ 19572 h 179696"/>
              <a:gd name="connsiteX2" fmla="*/ 236276 w 245273"/>
              <a:gd name="connsiteY2" fmla="*/ 179697 h 179696"/>
              <a:gd name="connsiteX3" fmla="*/ 240222 w 245273"/>
              <a:gd name="connsiteY3" fmla="*/ 173743 h 179696"/>
              <a:gd name="connsiteX4" fmla="*/ 232952 w 245273"/>
              <a:gd name="connsiteY4" fmla="*/ 133383 h 179696"/>
              <a:gd name="connsiteX5" fmla="*/ 44375 w 245273"/>
              <a:gd name="connsiteY5" fmla="*/ 5380 h 179696"/>
              <a:gd name="connsiteX6" fmla="*/ 4195 w 245273"/>
              <a:gd name="connsiteY6" fmla="*/ 12047 h 179696"/>
              <a:gd name="connsiteX7" fmla="*/ 4015 w 245273"/>
              <a:gd name="connsiteY7" fmla="*/ 12303 h 17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5273" h="179696">
                <a:moveTo>
                  <a:pt x="4015" y="12649"/>
                </a:moveTo>
                <a:lnTo>
                  <a:pt x="0" y="19572"/>
                </a:lnTo>
                <a:lnTo>
                  <a:pt x="236276" y="179697"/>
                </a:lnTo>
                <a:lnTo>
                  <a:pt x="240222" y="173743"/>
                </a:lnTo>
                <a:cubicBezTo>
                  <a:pt x="249159" y="160548"/>
                  <a:pt x="245933" y="142632"/>
                  <a:pt x="232952" y="133383"/>
                </a:cubicBezTo>
                <a:lnTo>
                  <a:pt x="44375" y="5380"/>
                </a:lnTo>
                <a:cubicBezTo>
                  <a:pt x="31437" y="-3876"/>
                  <a:pt x="13451" y="-892"/>
                  <a:pt x="4195" y="12047"/>
                </a:cubicBezTo>
                <a:cubicBezTo>
                  <a:pt x="4133" y="12130"/>
                  <a:pt x="4077" y="12220"/>
                  <a:pt x="4015" y="12303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id="{986A5323-085B-A546-2B5E-0368433C20DF}"/>
              </a:ext>
            </a:extLst>
          </p:cNvPr>
          <p:cNvSpPr/>
          <p:nvPr/>
        </p:nvSpPr>
        <p:spPr>
          <a:xfrm>
            <a:off x="8861161" y="5377195"/>
            <a:ext cx="50259" cy="47713"/>
          </a:xfrm>
          <a:custGeom>
            <a:avLst/>
            <a:gdLst>
              <a:gd name="connsiteX0" fmla="*/ 12599 w 50259"/>
              <a:gd name="connsiteY0" fmla="*/ 44306 h 47713"/>
              <a:gd name="connsiteX1" fmla="*/ 11284 w 50259"/>
              <a:gd name="connsiteY1" fmla="*/ 43614 h 47713"/>
              <a:gd name="connsiteX2" fmla="*/ 11907 w 50259"/>
              <a:gd name="connsiteY2" fmla="*/ 44929 h 47713"/>
              <a:gd name="connsiteX3" fmla="*/ 12599 w 50259"/>
              <a:gd name="connsiteY3" fmla="*/ 40360 h 47713"/>
              <a:gd name="connsiteX4" fmla="*/ 12599 w 50259"/>
              <a:gd name="connsiteY4" fmla="*/ 40983 h 47713"/>
              <a:gd name="connsiteX5" fmla="*/ 12599 w 50259"/>
              <a:gd name="connsiteY5" fmla="*/ 40983 h 47713"/>
              <a:gd name="connsiteX6" fmla="*/ 13223 w 50259"/>
              <a:gd name="connsiteY6" fmla="*/ 41675 h 47713"/>
              <a:gd name="connsiteX7" fmla="*/ 14538 w 50259"/>
              <a:gd name="connsiteY7" fmla="*/ 42298 h 47713"/>
              <a:gd name="connsiteX8" fmla="*/ 15230 w 50259"/>
              <a:gd name="connsiteY8" fmla="*/ 42298 h 47713"/>
              <a:gd name="connsiteX9" fmla="*/ 15230 w 50259"/>
              <a:gd name="connsiteY9" fmla="*/ 41675 h 47713"/>
              <a:gd name="connsiteX10" fmla="*/ 15230 w 50259"/>
              <a:gd name="connsiteY10" fmla="*/ 41675 h 47713"/>
              <a:gd name="connsiteX11" fmla="*/ 13915 w 50259"/>
              <a:gd name="connsiteY11" fmla="*/ 40983 h 47713"/>
              <a:gd name="connsiteX12" fmla="*/ 13223 w 50259"/>
              <a:gd name="connsiteY12" fmla="*/ 40360 h 47713"/>
              <a:gd name="connsiteX13" fmla="*/ 11907 w 50259"/>
              <a:gd name="connsiteY13" fmla="*/ 40360 h 47713"/>
              <a:gd name="connsiteX14" fmla="*/ 12599 w 50259"/>
              <a:gd name="connsiteY14" fmla="*/ 39668 h 47713"/>
              <a:gd name="connsiteX15" fmla="*/ 14538 w 50259"/>
              <a:gd name="connsiteY15" fmla="*/ 40360 h 47713"/>
              <a:gd name="connsiteX16" fmla="*/ 15922 w 50259"/>
              <a:gd name="connsiteY16" fmla="*/ 41675 h 47713"/>
              <a:gd name="connsiteX17" fmla="*/ 15922 w 50259"/>
              <a:gd name="connsiteY17" fmla="*/ 42298 h 47713"/>
              <a:gd name="connsiteX18" fmla="*/ 14538 w 50259"/>
              <a:gd name="connsiteY18" fmla="*/ 42991 h 47713"/>
              <a:gd name="connsiteX19" fmla="*/ 13223 w 50259"/>
              <a:gd name="connsiteY19" fmla="*/ 42298 h 47713"/>
              <a:gd name="connsiteX20" fmla="*/ 11907 w 50259"/>
              <a:gd name="connsiteY20" fmla="*/ 40983 h 47713"/>
              <a:gd name="connsiteX21" fmla="*/ 11907 w 50259"/>
              <a:gd name="connsiteY21" fmla="*/ 40360 h 47713"/>
              <a:gd name="connsiteX22" fmla="*/ 2630 w 50259"/>
              <a:gd name="connsiteY22" fmla="*/ 29768 h 47713"/>
              <a:gd name="connsiteX23" fmla="*/ 4015 w 50259"/>
              <a:gd name="connsiteY23" fmla="*/ 29768 h 47713"/>
              <a:gd name="connsiteX24" fmla="*/ 4015 w 50259"/>
              <a:gd name="connsiteY24" fmla="*/ 29076 h 47713"/>
              <a:gd name="connsiteX25" fmla="*/ 3323 w 50259"/>
              <a:gd name="connsiteY25" fmla="*/ 29076 h 47713"/>
              <a:gd name="connsiteX26" fmla="*/ 2630 w 50259"/>
              <a:gd name="connsiteY26" fmla="*/ 28384 h 47713"/>
              <a:gd name="connsiteX27" fmla="*/ 2630 w 50259"/>
              <a:gd name="connsiteY27" fmla="*/ 29076 h 47713"/>
              <a:gd name="connsiteX28" fmla="*/ 2630 w 50259"/>
              <a:gd name="connsiteY28" fmla="*/ 29076 h 47713"/>
              <a:gd name="connsiteX29" fmla="*/ 2630 w 50259"/>
              <a:gd name="connsiteY29" fmla="*/ 29768 h 47713"/>
              <a:gd name="connsiteX30" fmla="*/ 1315 w 50259"/>
              <a:gd name="connsiteY30" fmla="*/ 28384 h 47713"/>
              <a:gd name="connsiteX31" fmla="*/ 2007 w 50259"/>
              <a:gd name="connsiteY31" fmla="*/ 28384 h 47713"/>
              <a:gd name="connsiteX32" fmla="*/ 2007 w 50259"/>
              <a:gd name="connsiteY32" fmla="*/ 27761 h 47713"/>
              <a:gd name="connsiteX33" fmla="*/ 1315 w 50259"/>
              <a:gd name="connsiteY33" fmla="*/ 27761 h 47713"/>
              <a:gd name="connsiteX34" fmla="*/ 692 w 50259"/>
              <a:gd name="connsiteY34" fmla="*/ 28384 h 47713"/>
              <a:gd name="connsiteX35" fmla="*/ 2007 w 50259"/>
              <a:gd name="connsiteY35" fmla="*/ 29076 h 47713"/>
              <a:gd name="connsiteX36" fmla="*/ 1315 w 50259"/>
              <a:gd name="connsiteY36" fmla="*/ 29768 h 47713"/>
              <a:gd name="connsiteX37" fmla="*/ 692 w 50259"/>
              <a:gd name="connsiteY37" fmla="*/ 29076 h 47713"/>
              <a:gd name="connsiteX38" fmla="*/ 0 w 50259"/>
              <a:gd name="connsiteY38" fmla="*/ 28384 h 47713"/>
              <a:gd name="connsiteX39" fmla="*/ 1315 w 50259"/>
              <a:gd name="connsiteY39" fmla="*/ 27068 h 47713"/>
              <a:gd name="connsiteX40" fmla="*/ 2007 w 50259"/>
              <a:gd name="connsiteY40" fmla="*/ 27068 h 47713"/>
              <a:gd name="connsiteX41" fmla="*/ 2630 w 50259"/>
              <a:gd name="connsiteY41" fmla="*/ 27761 h 47713"/>
              <a:gd name="connsiteX42" fmla="*/ 4015 w 50259"/>
              <a:gd name="connsiteY42" fmla="*/ 27761 h 47713"/>
              <a:gd name="connsiteX43" fmla="*/ 4638 w 50259"/>
              <a:gd name="connsiteY43" fmla="*/ 29076 h 47713"/>
              <a:gd name="connsiteX44" fmla="*/ 4015 w 50259"/>
              <a:gd name="connsiteY44" fmla="*/ 29768 h 47713"/>
              <a:gd name="connsiteX45" fmla="*/ 3323 w 50259"/>
              <a:gd name="connsiteY45" fmla="*/ 30391 h 47713"/>
              <a:gd name="connsiteX46" fmla="*/ 2630 w 50259"/>
              <a:gd name="connsiteY46" fmla="*/ 30391 h 47713"/>
              <a:gd name="connsiteX47" fmla="*/ 2007 w 50259"/>
              <a:gd name="connsiteY47" fmla="*/ 29768 h 47713"/>
              <a:gd name="connsiteX48" fmla="*/ 2007 w 50259"/>
              <a:gd name="connsiteY48" fmla="*/ 29076 h 47713"/>
              <a:gd name="connsiteX49" fmla="*/ 3323 w 50259"/>
              <a:gd name="connsiteY49" fmla="*/ 25130 h 47713"/>
              <a:gd name="connsiteX50" fmla="*/ 2630 w 50259"/>
              <a:gd name="connsiteY50" fmla="*/ 25130 h 47713"/>
              <a:gd name="connsiteX51" fmla="*/ 3323 w 50259"/>
              <a:gd name="connsiteY51" fmla="*/ 25753 h 47713"/>
              <a:gd name="connsiteX52" fmla="*/ 4015 w 50259"/>
              <a:gd name="connsiteY52" fmla="*/ 26445 h 47713"/>
              <a:gd name="connsiteX53" fmla="*/ 4638 w 50259"/>
              <a:gd name="connsiteY53" fmla="*/ 27068 h 47713"/>
              <a:gd name="connsiteX54" fmla="*/ 5330 w 50259"/>
              <a:gd name="connsiteY54" fmla="*/ 27068 h 47713"/>
              <a:gd name="connsiteX55" fmla="*/ 5954 w 50259"/>
              <a:gd name="connsiteY55" fmla="*/ 26445 h 47713"/>
              <a:gd name="connsiteX56" fmla="*/ 5330 w 50259"/>
              <a:gd name="connsiteY56" fmla="*/ 26445 h 47713"/>
              <a:gd name="connsiteX57" fmla="*/ 4638 w 50259"/>
              <a:gd name="connsiteY57" fmla="*/ 25753 h 47713"/>
              <a:gd name="connsiteX58" fmla="*/ 4015 w 50259"/>
              <a:gd name="connsiteY58" fmla="*/ 25130 h 47713"/>
              <a:gd name="connsiteX59" fmla="*/ 2630 w 50259"/>
              <a:gd name="connsiteY59" fmla="*/ 24438 h 47713"/>
              <a:gd name="connsiteX60" fmla="*/ 3323 w 50259"/>
              <a:gd name="connsiteY60" fmla="*/ 23814 h 47713"/>
              <a:gd name="connsiteX61" fmla="*/ 5330 w 50259"/>
              <a:gd name="connsiteY61" fmla="*/ 24438 h 47713"/>
              <a:gd name="connsiteX62" fmla="*/ 6646 w 50259"/>
              <a:gd name="connsiteY62" fmla="*/ 26445 h 47713"/>
              <a:gd name="connsiteX63" fmla="*/ 5330 w 50259"/>
              <a:gd name="connsiteY63" fmla="*/ 27761 h 47713"/>
              <a:gd name="connsiteX64" fmla="*/ 3323 w 50259"/>
              <a:gd name="connsiteY64" fmla="*/ 27068 h 47713"/>
              <a:gd name="connsiteX65" fmla="*/ 2007 w 50259"/>
              <a:gd name="connsiteY65" fmla="*/ 25753 h 47713"/>
              <a:gd name="connsiteX66" fmla="*/ 2630 w 50259"/>
              <a:gd name="connsiteY66" fmla="*/ 24438 h 47713"/>
              <a:gd name="connsiteX67" fmla="*/ 6646 w 50259"/>
              <a:gd name="connsiteY67" fmla="*/ 15161 h 47713"/>
              <a:gd name="connsiteX68" fmla="*/ 5954 w 50259"/>
              <a:gd name="connsiteY68" fmla="*/ 15854 h 47713"/>
              <a:gd name="connsiteX69" fmla="*/ 3323 w 50259"/>
              <a:gd name="connsiteY69" fmla="*/ 14538 h 47713"/>
              <a:gd name="connsiteX70" fmla="*/ 3323 w 50259"/>
              <a:gd name="connsiteY70" fmla="*/ 15230 h 47713"/>
              <a:gd name="connsiteX71" fmla="*/ 2630 w 50259"/>
              <a:gd name="connsiteY71" fmla="*/ 15230 h 47713"/>
              <a:gd name="connsiteX72" fmla="*/ 2630 w 50259"/>
              <a:gd name="connsiteY72" fmla="*/ 14607 h 47713"/>
              <a:gd name="connsiteX73" fmla="*/ 2007 w 50259"/>
              <a:gd name="connsiteY73" fmla="*/ 13292 h 47713"/>
              <a:gd name="connsiteX74" fmla="*/ 2630 w 50259"/>
              <a:gd name="connsiteY74" fmla="*/ 12600 h 47713"/>
              <a:gd name="connsiteX75" fmla="*/ 7961 w 50259"/>
              <a:gd name="connsiteY75" fmla="*/ 11215 h 47713"/>
              <a:gd name="connsiteX76" fmla="*/ 8584 w 50259"/>
              <a:gd name="connsiteY76" fmla="*/ 11838 h 47713"/>
              <a:gd name="connsiteX77" fmla="*/ 7269 w 50259"/>
              <a:gd name="connsiteY77" fmla="*/ 14538 h 47713"/>
              <a:gd name="connsiteX78" fmla="*/ 6646 w 50259"/>
              <a:gd name="connsiteY78" fmla="*/ 13846 h 47713"/>
              <a:gd name="connsiteX79" fmla="*/ 5954 w 50259"/>
              <a:gd name="connsiteY79" fmla="*/ 12530 h 47713"/>
              <a:gd name="connsiteX80" fmla="*/ 5954 w 50259"/>
              <a:gd name="connsiteY80" fmla="*/ 11215 h 47713"/>
              <a:gd name="connsiteX81" fmla="*/ 5330 w 50259"/>
              <a:gd name="connsiteY81" fmla="*/ 10523 h 47713"/>
              <a:gd name="connsiteX82" fmla="*/ 5330 w 50259"/>
              <a:gd name="connsiteY82" fmla="*/ 10523 h 47713"/>
              <a:gd name="connsiteX83" fmla="*/ 4638 w 50259"/>
              <a:gd name="connsiteY83" fmla="*/ 11215 h 47713"/>
              <a:gd name="connsiteX84" fmla="*/ 4638 w 50259"/>
              <a:gd name="connsiteY84" fmla="*/ 11215 h 47713"/>
              <a:gd name="connsiteX85" fmla="*/ 4638 w 50259"/>
              <a:gd name="connsiteY85" fmla="*/ 12530 h 47713"/>
              <a:gd name="connsiteX86" fmla="*/ 4015 w 50259"/>
              <a:gd name="connsiteY86" fmla="*/ 11838 h 47713"/>
              <a:gd name="connsiteX87" fmla="*/ 4015 w 50259"/>
              <a:gd name="connsiteY87" fmla="*/ 10523 h 47713"/>
              <a:gd name="connsiteX88" fmla="*/ 5330 w 50259"/>
              <a:gd name="connsiteY88" fmla="*/ 9900 h 47713"/>
              <a:gd name="connsiteX89" fmla="*/ 5954 w 50259"/>
              <a:gd name="connsiteY89" fmla="*/ 9900 h 47713"/>
              <a:gd name="connsiteX90" fmla="*/ 6646 w 50259"/>
              <a:gd name="connsiteY90" fmla="*/ 10523 h 47713"/>
              <a:gd name="connsiteX91" fmla="*/ 6646 w 50259"/>
              <a:gd name="connsiteY91" fmla="*/ 12530 h 47713"/>
              <a:gd name="connsiteX92" fmla="*/ 7269 w 50259"/>
              <a:gd name="connsiteY92" fmla="*/ 13223 h 47713"/>
              <a:gd name="connsiteX93" fmla="*/ 6646 w 50259"/>
              <a:gd name="connsiteY93" fmla="*/ 7892 h 47713"/>
              <a:gd name="connsiteX94" fmla="*/ 6646 w 50259"/>
              <a:gd name="connsiteY94" fmla="*/ 8584 h 47713"/>
              <a:gd name="connsiteX95" fmla="*/ 6646 w 50259"/>
              <a:gd name="connsiteY95" fmla="*/ 8584 h 47713"/>
              <a:gd name="connsiteX96" fmla="*/ 7961 w 50259"/>
              <a:gd name="connsiteY96" fmla="*/ 9207 h 47713"/>
              <a:gd name="connsiteX97" fmla="*/ 8508 w 50259"/>
              <a:gd name="connsiteY97" fmla="*/ 9893 h 47713"/>
              <a:gd name="connsiteX98" fmla="*/ 8584 w 50259"/>
              <a:gd name="connsiteY98" fmla="*/ 9900 h 47713"/>
              <a:gd name="connsiteX99" fmla="*/ 9277 w 50259"/>
              <a:gd name="connsiteY99" fmla="*/ 9900 h 47713"/>
              <a:gd name="connsiteX100" fmla="*/ 9277 w 50259"/>
              <a:gd name="connsiteY100" fmla="*/ 9207 h 47713"/>
              <a:gd name="connsiteX101" fmla="*/ 7961 w 50259"/>
              <a:gd name="connsiteY101" fmla="*/ 8584 h 47713"/>
              <a:gd name="connsiteX102" fmla="*/ 7269 w 50259"/>
              <a:gd name="connsiteY102" fmla="*/ 7892 h 47713"/>
              <a:gd name="connsiteX103" fmla="*/ 5954 w 50259"/>
              <a:gd name="connsiteY103" fmla="*/ 7892 h 47713"/>
              <a:gd name="connsiteX104" fmla="*/ 7269 w 50259"/>
              <a:gd name="connsiteY104" fmla="*/ 7200 h 47713"/>
              <a:gd name="connsiteX105" fmla="*/ 8584 w 50259"/>
              <a:gd name="connsiteY105" fmla="*/ 7892 h 47713"/>
              <a:gd name="connsiteX106" fmla="*/ 9969 w 50259"/>
              <a:gd name="connsiteY106" fmla="*/ 9207 h 47713"/>
              <a:gd name="connsiteX107" fmla="*/ 9969 w 50259"/>
              <a:gd name="connsiteY107" fmla="*/ 10523 h 47713"/>
              <a:gd name="connsiteX108" fmla="*/ 8584 w 50259"/>
              <a:gd name="connsiteY108" fmla="*/ 11215 h 47713"/>
              <a:gd name="connsiteX109" fmla="*/ 7269 w 50259"/>
              <a:gd name="connsiteY109" fmla="*/ 9900 h 47713"/>
              <a:gd name="connsiteX110" fmla="*/ 5954 w 50259"/>
              <a:gd name="connsiteY110" fmla="*/ 8584 h 47713"/>
              <a:gd name="connsiteX111" fmla="*/ 5954 w 50259"/>
              <a:gd name="connsiteY111" fmla="*/ 7892 h 47713"/>
              <a:gd name="connsiteX112" fmla="*/ 19176 w 50259"/>
              <a:gd name="connsiteY112" fmla="*/ 7892 h 47713"/>
              <a:gd name="connsiteX113" fmla="*/ 18553 w 50259"/>
              <a:gd name="connsiteY113" fmla="*/ 8584 h 47713"/>
              <a:gd name="connsiteX114" fmla="*/ 15922 w 50259"/>
              <a:gd name="connsiteY114" fmla="*/ 7200 h 47713"/>
              <a:gd name="connsiteX115" fmla="*/ 15922 w 50259"/>
              <a:gd name="connsiteY115" fmla="*/ 8584 h 47713"/>
              <a:gd name="connsiteX116" fmla="*/ 15230 w 50259"/>
              <a:gd name="connsiteY116" fmla="*/ 7892 h 47713"/>
              <a:gd name="connsiteX117" fmla="*/ 15230 w 50259"/>
              <a:gd name="connsiteY117" fmla="*/ 5885 h 47713"/>
              <a:gd name="connsiteX118" fmla="*/ 15230 w 50259"/>
              <a:gd name="connsiteY118" fmla="*/ 5885 h 47713"/>
              <a:gd name="connsiteX119" fmla="*/ 19176 w 50259"/>
              <a:gd name="connsiteY119" fmla="*/ 5261 h 47713"/>
              <a:gd name="connsiteX120" fmla="*/ 19868 w 50259"/>
              <a:gd name="connsiteY120" fmla="*/ 5885 h 47713"/>
              <a:gd name="connsiteX121" fmla="*/ 19868 w 50259"/>
              <a:gd name="connsiteY121" fmla="*/ 5261 h 47713"/>
              <a:gd name="connsiteX122" fmla="*/ 20491 w 50259"/>
              <a:gd name="connsiteY122" fmla="*/ 5261 h 47713"/>
              <a:gd name="connsiteX123" fmla="*/ 19868 w 50259"/>
              <a:gd name="connsiteY123" fmla="*/ 4569 h 47713"/>
              <a:gd name="connsiteX124" fmla="*/ 18553 w 50259"/>
              <a:gd name="connsiteY124" fmla="*/ 4569 h 47713"/>
              <a:gd name="connsiteX125" fmla="*/ 18553 w 50259"/>
              <a:gd name="connsiteY125" fmla="*/ 5261 h 47713"/>
              <a:gd name="connsiteX126" fmla="*/ 18553 w 50259"/>
              <a:gd name="connsiteY126" fmla="*/ 2631 h 47713"/>
              <a:gd name="connsiteX127" fmla="*/ 18553 w 50259"/>
              <a:gd name="connsiteY127" fmla="*/ 3254 h 47713"/>
              <a:gd name="connsiteX128" fmla="*/ 17861 w 50259"/>
              <a:gd name="connsiteY128" fmla="*/ 3254 h 47713"/>
              <a:gd name="connsiteX129" fmla="*/ 17861 w 50259"/>
              <a:gd name="connsiteY129" fmla="*/ 3946 h 47713"/>
              <a:gd name="connsiteX130" fmla="*/ 17238 w 50259"/>
              <a:gd name="connsiteY130" fmla="*/ 3946 h 47713"/>
              <a:gd name="connsiteX131" fmla="*/ 17861 w 50259"/>
              <a:gd name="connsiteY131" fmla="*/ 5261 h 47713"/>
              <a:gd name="connsiteX132" fmla="*/ 18553 w 50259"/>
              <a:gd name="connsiteY132" fmla="*/ 3946 h 47713"/>
              <a:gd name="connsiteX133" fmla="*/ 19176 w 50259"/>
              <a:gd name="connsiteY133" fmla="*/ 3254 h 47713"/>
              <a:gd name="connsiteX134" fmla="*/ 20491 w 50259"/>
              <a:gd name="connsiteY134" fmla="*/ 3946 h 47713"/>
              <a:gd name="connsiteX135" fmla="*/ 21184 w 50259"/>
              <a:gd name="connsiteY135" fmla="*/ 4569 h 47713"/>
              <a:gd name="connsiteX136" fmla="*/ 20491 w 50259"/>
              <a:gd name="connsiteY136" fmla="*/ 5885 h 47713"/>
              <a:gd name="connsiteX137" fmla="*/ 19944 w 50259"/>
              <a:gd name="connsiteY137" fmla="*/ 6570 h 47713"/>
              <a:gd name="connsiteX138" fmla="*/ 19868 w 50259"/>
              <a:gd name="connsiteY138" fmla="*/ 6577 h 47713"/>
              <a:gd name="connsiteX139" fmla="*/ 17861 w 50259"/>
              <a:gd name="connsiteY139" fmla="*/ 5885 h 47713"/>
              <a:gd name="connsiteX140" fmla="*/ 16545 w 50259"/>
              <a:gd name="connsiteY140" fmla="*/ 4569 h 47713"/>
              <a:gd name="connsiteX141" fmla="*/ 17238 w 50259"/>
              <a:gd name="connsiteY141" fmla="*/ 3254 h 47713"/>
              <a:gd name="connsiteX142" fmla="*/ 17861 w 50259"/>
              <a:gd name="connsiteY142" fmla="*/ 2631 h 47713"/>
              <a:gd name="connsiteX143" fmla="*/ 19176 w 50259"/>
              <a:gd name="connsiteY143" fmla="*/ 1385 h 47713"/>
              <a:gd name="connsiteX144" fmla="*/ 19176 w 50259"/>
              <a:gd name="connsiteY144" fmla="*/ 1385 h 47713"/>
              <a:gd name="connsiteX145" fmla="*/ 20491 w 50259"/>
              <a:gd name="connsiteY145" fmla="*/ 2700 h 47713"/>
              <a:gd name="connsiteX146" fmla="*/ 21876 w 50259"/>
              <a:gd name="connsiteY146" fmla="*/ 2700 h 47713"/>
              <a:gd name="connsiteX147" fmla="*/ 21876 w 50259"/>
              <a:gd name="connsiteY147" fmla="*/ 2008 h 47713"/>
              <a:gd name="connsiteX148" fmla="*/ 21184 w 50259"/>
              <a:gd name="connsiteY148" fmla="*/ 1385 h 47713"/>
              <a:gd name="connsiteX149" fmla="*/ 19868 w 50259"/>
              <a:gd name="connsiteY149" fmla="*/ 693 h 47713"/>
              <a:gd name="connsiteX150" fmla="*/ 19868 w 50259"/>
              <a:gd name="connsiteY150" fmla="*/ 693 h 47713"/>
              <a:gd name="connsiteX151" fmla="*/ 19176 w 50259"/>
              <a:gd name="connsiteY151" fmla="*/ 1385 h 47713"/>
              <a:gd name="connsiteX152" fmla="*/ 18553 w 50259"/>
              <a:gd name="connsiteY152" fmla="*/ 693 h 47713"/>
              <a:gd name="connsiteX153" fmla="*/ 19868 w 50259"/>
              <a:gd name="connsiteY153" fmla="*/ 0 h 47713"/>
              <a:gd name="connsiteX154" fmla="*/ 21184 w 50259"/>
              <a:gd name="connsiteY154" fmla="*/ 693 h 47713"/>
              <a:gd name="connsiteX155" fmla="*/ 22499 w 50259"/>
              <a:gd name="connsiteY155" fmla="*/ 2008 h 47713"/>
              <a:gd name="connsiteX156" fmla="*/ 22499 w 50259"/>
              <a:gd name="connsiteY156" fmla="*/ 3323 h 47713"/>
              <a:gd name="connsiteX157" fmla="*/ 21876 w 50259"/>
              <a:gd name="connsiteY157" fmla="*/ 4015 h 47713"/>
              <a:gd name="connsiteX158" fmla="*/ 19868 w 50259"/>
              <a:gd name="connsiteY158" fmla="*/ 3323 h 47713"/>
              <a:gd name="connsiteX159" fmla="*/ 18553 w 50259"/>
              <a:gd name="connsiteY159" fmla="*/ 2008 h 47713"/>
              <a:gd name="connsiteX160" fmla="*/ 18553 w 50259"/>
              <a:gd name="connsiteY160" fmla="*/ 693 h 47713"/>
              <a:gd name="connsiteX161" fmla="*/ 36414 w 50259"/>
              <a:gd name="connsiteY161" fmla="*/ 10592 h 47713"/>
              <a:gd name="connsiteX162" fmla="*/ 37037 w 50259"/>
              <a:gd name="connsiteY162" fmla="*/ 10592 h 47713"/>
              <a:gd name="connsiteX163" fmla="*/ 35722 w 50259"/>
              <a:gd name="connsiteY163" fmla="*/ 13292 h 47713"/>
              <a:gd name="connsiteX164" fmla="*/ 35098 w 50259"/>
              <a:gd name="connsiteY164" fmla="*/ 12600 h 47713"/>
              <a:gd name="connsiteX165" fmla="*/ 34406 w 50259"/>
              <a:gd name="connsiteY165" fmla="*/ 11284 h 47713"/>
              <a:gd name="connsiteX166" fmla="*/ 34406 w 50259"/>
              <a:gd name="connsiteY166" fmla="*/ 9969 h 47713"/>
              <a:gd name="connsiteX167" fmla="*/ 34406 w 50259"/>
              <a:gd name="connsiteY167" fmla="*/ 9969 h 47713"/>
              <a:gd name="connsiteX168" fmla="*/ 33783 w 50259"/>
              <a:gd name="connsiteY168" fmla="*/ 9277 h 47713"/>
              <a:gd name="connsiteX169" fmla="*/ 33091 w 50259"/>
              <a:gd name="connsiteY169" fmla="*/ 9969 h 47713"/>
              <a:gd name="connsiteX170" fmla="*/ 33091 w 50259"/>
              <a:gd name="connsiteY170" fmla="*/ 10592 h 47713"/>
              <a:gd name="connsiteX171" fmla="*/ 33783 w 50259"/>
              <a:gd name="connsiteY171" fmla="*/ 10592 h 47713"/>
              <a:gd name="connsiteX172" fmla="*/ 33091 w 50259"/>
              <a:gd name="connsiteY172" fmla="*/ 11284 h 47713"/>
              <a:gd name="connsiteX173" fmla="*/ 32468 w 50259"/>
              <a:gd name="connsiteY173" fmla="*/ 10592 h 47713"/>
              <a:gd name="connsiteX174" fmla="*/ 33091 w 50259"/>
              <a:gd name="connsiteY174" fmla="*/ 9277 h 47713"/>
              <a:gd name="connsiteX175" fmla="*/ 33707 w 50259"/>
              <a:gd name="connsiteY175" fmla="*/ 8647 h 47713"/>
              <a:gd name="connsiteX176" fmla="*/ 33783 w 50259"/>
              <a:gd name="connsiteY176" fmla="*/ 8654 h 47713"/>
              <a:gd name="connsiteX177" fmla="*/ 34406 w 50259"/>
              <a:gd name="connsiteY177" fmla="*/ 9277 h 47713"/>
              <a:gd name="connsiteX178" fmla="*/ 35098 w 50259"/>
              <a:gd name="connsiteY178" fmla="*/ 9277 h 47713"/>
              <a:gd name="connsiteX179" fmla="*/ 35098 w 50259"/>
              <a:gd name="connsiteY179" fmla="*/ 9969 h 47713"/>
              <a:gd name="connsiteX180" fmla="*/ 35722 w 50259"/>
              <a:gd name="connsiteY180" fmla="*/ 10592 h 47713"/>
              <a:gd name="connsiteX181" fmla="*/ 35722 w 50259"/>
              <a:gd name="connsiteY181" fmla="*/ 11907 h 47713"/>
              <a:gd name="connsiteX182" fmla="*/ 35098 w 50259"/>
              <a:gd name="connsiteY182" fmla="*/ 7269 h 47713"/>
              <a:gd name="connsiteX183" fmla="*/ 35098 w 50259"/>
              <a:gd name="connsiteY183" fmla="*/ 7269 h 47713"/>
              <a:gd name="connsiteX184" fmla="*/ 35722 w 50259"/>
              <a:gd name="connsiteY184" fmla="*/ 7961 h 47713"/>
              <a:gd name="connsiteX185" fmla="*/ 36414 w 50259"/>
              <a:gd name="connsiteY185" fmla="*/ 8654 h 47713"/>
              <a:gd name="connsiteX186" fmla="*/ 37037 w 50259"/>
              <a:gd name="connsiteY186" fmla="*/ 8654 h 47713"/>
              <a:gd name="connsiteX187" fmla="*/ 37729 w 50259"/>
              <a:gd name="connsiteY187" fmla="*/ 8654 h 47713"/>
              <a:gd name="connsiteX188" fmla="*/ 37729 w 50259"/>
              <a:gd name="connsiteY188" fmla="*/ 8654 h 47713"/>
              <a:gd name="connsiteX189" fmla="*/ 37729 w 50259"/>
              <a:gd name="connsiteY189" fmla="*/ 7961 h 47713"/>
              <a:gd name="connsiteX190" fmla="*/ 37037 w 50259"/>
              <a:gd name="connsiteY190" fmla="*/ 7269 h 47713"/>
              <a:gd name="connsiteX191" fmla="*/ 35722 w 50259"/>
              <a:gd name="connsiteY191" fmla="*/ 6646 h 47713"/>
              <a:gd name="connsiteX192" fmla="*/ 35722 w 50259"/>
              <a:gd name="connsiteY192" fmla="*/ 6646 h 47713"/>
              <a:gd name="connsiteX193" fmla="*/ 35098 w 50259"/>
              <a:gd name="connsiteY193" fmla="*/ 7269 h 47713"/>
              <a:gd name="connsiteX194" fmla="*/ 34406 w 50259"/>
              <a:gd name="connsiteY194" fmla="*/ 6646 h 47713"/>
              <a:gd name="connsiteX195" fmla="*/ 35722 w 50259"/>
              <a:gd name="connsiteY195" fmla="*/ 5954 h 47713"/>
              <a:gd name="connsiteX196" fmla="*/ 37729 w 50259"/>
              <a:gd name="connsiteY196" fmla="*/ 6646 h 47713"/>
              <a:gd name="connsiteX197" fmla="*/ 38352 w 50259"/>
              <a:gd name="connsiteY197" fmla="*/ 7961 h 47713"/>
              <a:gd name="connsiteX198" fmla="*/ 38352 w 50259"/>
              <a:gd name="connsiteY198" fmla="*/ 9277 h 47713"/>
              <a:gd name="connsiteX199" fmla="*/ 37729 w 50259"/>
              <a:gd name="connsiteY199" fmla="*/ 9969 h 47713"/>
              <a:gd name="connsiteX200" fmla="*/ 35722 w 50259"/>
              <a:gd name="connsiteY200" fmla="*/ 9277 h 47713"/>
              <a:gd name="connsiteX201" fmla="*/ 34406 w 50259"/>
              <a:gd name="connsiteY201" fmla="*/ 7961 h 47713"/>
              <a:gd name="connsiteX202" fmla="*/ 34406 w 50259"/>
              <a:gd name="connsiteY202" fmla="*/ 6646 h 47713"/>
              <a:gd name="connsiteX203" fmla="*/ 37037 w 50259"/>
              <a:gd name="connsiteY203" fmla="*/ 4015 h 47713"/>
              <a:gd name="connsiteX204" fmla="*/ 37037 w 50259"/>
              <a:gd name="connsiteY204" fmla="*/ 4638 h 47713"/>
              <a:gd name="connsiteX205" fmla="*/ 37037 w 50259"/>
              <a:gd name="connsiteY205" fmla="*/ 4638 h 47713"/>
              <a:gd name="connsiteX206" fmla="*/ 38352 w 50259"/>
              <a:gd name="connsiteY206" fmla="*/ 5331 h 47713"/>
              <a:gd name="connsiteX207" fmla="*/ 39045 w 50259"/>
              <a:gd name="connsiteY207" fmla="*/ 5954 h 47713"/>
              <a:gd name="connsiteX208" fmla="*/ 39737 w 50259"/>
              <a:gd name="connsiteY208" fmla="*/ 5954 h 47713"/>
              <a:gd name="connsiteX209" fmla="*/ 39737 w 50259"/>
              <a:gd name="connsiteY209" fmla="*/ 5331 h 47713"/>
              <a:gd name="connsiteX210" fmla="*/ 39045 w 50259"/>
              <a:gd name="connsiteY210" fmla="*/ 4638 h 47713"/>
              <a:gd name="connsiteX211" fmla="*/ 37729 w 50259"/>
              <a:gd name="connsiteY211" fmla="*/ 4015 h 47713"/>
              <a:gd name="connsiteX212" fmla="*/ 37037 w 50259"/>
              <a:gd name="connsiteY212" fmla="*/ 4015 h 47713"/>
              <a:gd name="connsiteX213" fmla="*/ 36414 w 50259"/>
              <a:gd name="connsiteY213" fmla="*/ 4015 h 47713"/>
              <a:gd name="connsiteX214" fmla="*/ 37729 w 50259"/>
              <a:gd name="connsiteY214" fmla="*/ 3323 h 47713"/>
              <a:gd name="connsiteX215" fmla="*/ 39045 w 50259"/>
              <a:gd name="connsiteY215" fmla="*/ 4015 h 47713"/>
              <a:gd name="connsiteX216" fmla="*/ 40360 w 50259"/>
              <a:gd name="connsiteY216" fmla="*/ 5331 h 47713"/>
              <a:gd name="connsiteX217" fmla="*/ 40360 w 50259"/>
              <a:gd name="connsiteY217" fmla="*/ 6646 h 47713"/>
              <a:gd name="connsiteX218" fmla="*/ 39945 w 50259"/>
              <a:gd name="connsiteY218" fmla="*/ 6646 h 47713"/>
              <a:gd name="connsiteX219" fmla="*/ 37937 w 50259"/>
              <a:gd name="connsiteY219" fmla="*/ 5954 h 47713"/>
              <a:gd name="connsiteX220" fmla="*/ 36622 w 50259"/>
              <a:gd name="connsiteY220" fmla="*/ 4638 h 47713"/>
              <a:gd name="connsiteX221" fmla="*/ 36622 w 50259"/>
              <a:gd name="connsiteY221" fmla="*/ 4015 h 47713"/>
              <a:gd name="connsiteX222" fmla="*/ 46314 w 50259"/>
              <a:gd name="connsiteY222" fmla="*/ 25199 h 47713"/>
              <a:gd name="connsiteX223" fmla="*/ 47006 w 50259"/>
              <a:gd name="connsiteY223" fmla="*/ 25822 h 47713"/>
              <a:gd name="connsiteX224" fmla="*/ 44998 w 50259"/>
              <a:gd name="connsiteY224" fmla="*/ 28453 h 47713"/>
              <a:gd name="connsiteX225" fmla="*/ 44998 w 50259"/>
              <a:gd name="connsiteY225" fmla="*/ 27830 h 47713"/>
              <a:gd name="connsiteX226" fmla="*/ 44375 w 50259"/>
              <a:gd name="connsiteY226" fmla="*/ 26514 h 47713"/>
              <a:gd name="connsiteX227" fmla="*/ 44375 w 50259"/>
              <a:gd name="connsiteY227" fmla="*/ 25199 h 47713"/>
              <a:gd name="connsiteX228" fmla="*/ 43683 w 50259"/>
              <a:gd name="connsiteY228" fmla="*/ 25199 h 47713"/>
              <a:gd name="connsiteX229" fmla="*/ 43683 w 50259"/>
              <a:gd name="connsiteY229" fmla="*/ 24507 h 47713"/>
              <a:gd name="connsiteX230" fmla="*/ 43060 w 50259"/>
              <a:gd name="connsiteY230" fmla="*/ 25199 h 47713"/>
              <a:gd name="connsiteX231" fmla="*/ 43060 w 50259"/>
              <a:gd name="connsiteY231" fmla="*/ 25199 h 47713"/>
              <a:gd name="connsiteX232" fmla="*/ 43060 w 50259"/>
              <a:gd name="connsiteY232" fmla="*/ 26514 h 47713"/>
              <a:gd name="connsiteX233" fmla="*/ 42368 w 50259"/>
              <a:gd name="connsiteY233" fmla="*/ 25822 h 47713"/>
              <a:gd name="connsiteX234" fmla="*/ 42368 w 50259"/>
              <a:gd name="connsiteY234" fmla="*/ 24507 h 47713"/>
              <a:gd name="connsiteX235" fmla="*/ 43053 w 50259"/>
              <a:gd name="connsiteY235" fmla="*/ 23960 h 47713"/>
              <a:gd name="connsiteX236" fmla="*/ 43060 w 50259"/>
              <a:gd name="connsiteY236" fmla="*/ 23884 h 47713"/>
              <a:gd name="connsiteX237" fmla="*/ 44375 w 50259"/>
              <a:gd name="connsiteY237" fmla="*/ 23884 h 47713"/>
              <a:gd name="connsiteX238" fmla="*/ 44998 w 50259"/>
              <a:gd name="connsiteY238" fmla="*/ 24507 h 47713"/>
              <a:gd name="connsiteX239" fmla="*/ 44998 w 50259"/>
              <a:gd name="connsiteY239" fmla="*/ 26514 h 47713"/>
              <a:gd name="connsiteX240" fmla="*/ 45690 w 50259"/>
              <a:gd name="connsiteY240" fmla="*/ 27137 h 47713"/>
              <a:gd name="connsiteX241" fmla="*/ 47006 w 50259"/>
              <a:gd name="connsiteY241" fmla="*/ 23192 h 47713"/>
              <a:gd name="connsiteX242" fmla="*/ 45690 w 50259"/>
              <a:gd name="connsiteY242" fmla="*/ 22499 h 47713"/>
              <a:gd name="connsiteX243" fmla="*/ 46314 w 50259"/>
              <a:gd name="connsiteY243" fmla="*/ 23884 h 47713"/>
              <a:gd name="connsiteX244" fmla="*/ 48321 w 50259"/>
              <a:gd name="connsiteY244" fmla="*/ 23884 h 47713"/>
              <a:gd name="connsiteX245" fmla="*/ 47629 w 50259"/>
              <a:gd name="connsiteY245" fmla="*/ 23884 h 47713"/>
              <a:gd name="connsiteX246" fmla="*/ 46314 w 50259"/>
              <a:gd name="connsiteY246" fmla="*/ 25199 h 47713"/>
              <a:gd name="connsiteX247" fmla="*/ 45690 w 50259"/>
              <a:gd name="connsiteY247" fmla="*/ 24507 h 47713"/>
              <a:gd name="connsiteX248" fmla="*/ 44375 w 50259"/>
              <a:gd name="connsiteY248" fmla="*/ 21184 h 47713"/>
              <a:gd name="connsiteX249" fmla="*/ 44998 w 50259"/>
              <a:gd name="connsiteY249" fmla="*/ 21184 h 47713"/>
              <a:gd name="connsiteX250" fmla="*/ 47006 w 50259"/>
              <a:gd name="connsiteY250" fmla="*/ 22499 h 47713"/>
              <a:gd name="connsiteX251" fmla="*/ 47629 w 50259"/>
              <a:gd name="connsiteY251" fmla="*/ 21876 h 47713"/>
              <a:gd name="connsiteX252" fmla="*/ 48321 w 50259"/>
              <a:gd name="connsiteY252" fmla="*/ 22499 h 47713"/>
              <a:gd name="connsiteX253" fmla="*/ 47629 w 50259"/>
              <a:gd name="connsiteY253" fmla="*/ 23192 h 47713"/>
              <a:gd name="connsiteX254" fmla="*/ 48944 w 50259"/>
              <a:gd name="connsiteY254" fmla="*/ 23192 h 47713"/>
              <a:gd name="connsiteX255" fmla="*/ 47006 w 50259"/>
              <a:gd name="connsiteY255" fmla="*/ 19246 h 47713"/>
              <a:gd name="connsiteX256" fmla="*/ 47006 w 50259"/>
              <a:gd name="connsiteY256" fmla="*/ 19868 h 47713"/>
              <a:gd name="connsiteX257" fmla="*/ 47006 w 50259"/>
              <a:gd name="connsiteY257" fmla="*/ 19868 h 47713"/>
              <a:gd name="connsiteX258" fmla="*/ 47629 w 50259"/>
              <a:gd name="connsiteY258" fmla="*/ 20561 h 47713"/>
              <a:gd name="connsiteX259" fmla="*/ 48944 w 50259"/>
              <a:gd name="connsiteY259" fmla="*/ 21184 h 47713"/>
              <a:gd name="connsiteX260" fmla="*/ 49636 w 50259"/>
              <a:gd name="connsiteY260" fmla="*/ 21184 h 47713"/>
              <a:gd name="connsiteX261" fmla="*/ 49636 w 50259"/>
              <a:gd name="connsiteY261" fmla="*/ 20561 h 47713"/>
              <a:gd name="connsiteX262" fmla="*/ 49636 w 50259"/>
              <a:gd name="connsiteY262" fmla="*/ 20561 h 47713"/>
              <a:gd name="connsiteX263" fmla="*/ 48321 w 50259"/>
              <a:gd name="connsiteY263" fmla="*/ 19868 h 47713"/>
              <a:gd name="connsiteX264" fmla="*/ 47629 w 50259"/>
              <a:gd name="connsiteY264" fmla="*/ 19246 h 47713"/>
              <a:gd name="connsiteX265" fmla="*/ 46314 w 50259"/>
              <a:gd name="connsiteY265" fmla="*/ 19246 h 47713"/>
              <a:gd name="connsiteX266" fmla="*/ 47006 w 50259"/>
              <a:gd name="connsiteY266" fmla="*/ 18553 h 47713"/>
              <a:gd name="connsiteX267" fmla="*/ 48944 w 50259"/>
              <a:gd name="connsiteY267" fmla="*/ 19246 h 47713"/>
              <a:gd name="connsiteX268" fmla="*/ 50259 w 50259"/>
              <a:gd name="connsiteY268" fmla="*/ 20561 h 47713"/>
              <a:gd name="connsiteX269" fmla="*/ 50259 w 50259"/>
              <a:gd name="connsiteY269" fmla="*/ 21184 h 47713"/>
              <a:gd name="connsiteX270" fmla="*/ 48944 w 50259"/>
              <a:gd name="connsiteY270" fmla="*/ 21876 h 47713"/>
              <a:gd name="connsiteX271" fmla="*/ 47629 w 50259"/>
              <a:gd name="connsiteY271" fmla="*/ 21184 h 47713"/>
              <a:gd name="connsiteX272" fmla="*/ 46314 w 50259"/>
              <a:gd name="connsiteY272" fmla="*/ 19868 h 47713"/>
              <a:gd name="connsiteX273" fmla="*/ 46314 w 50259"/>
              <a:gd name="connsiteY273" fmla="*/ 19246 h 47713"/>
              <a:gd name="connsiteX274" fmla="*/ 29145 w 50259"/>
              <a:gd name="connsiteY274" fmla="*/ 44998 h 47713"/>
              <a:gd name="connsiteX275" fmla="*/ 29145 w 50259"/>
              <a:gd name="connsiteY275" fmla="*/ 45691 h 47713"/>
              <a:gd name="connsiteX276" fmla="*/ 29768 w 50259"/>
              <a:gd name="connsiteY276" fmla="*/ 45691 h 47713"/>
              <a:gd name="connsiteX277" fmla="*/ 30460 w 50259"/>
              <a:gd name="connsiteY277" fmla="*/ 46383 h 47713"/>
              <a:gd name="connsiteX278" fmla="*/ 31153 w 50259"/>
              <a:gd name="connsiteY278" fmla="*/ 47006 h 47713"/>
              <a:gd name="connsiteX279" fmla="*/ 31776 w 50259"/>
              <a:gd name="connsiteY279" fmla="*/ 47006 h 47713"/>
              <a:gd name="connsiteX280" fmla="*/ 31776 w 50259"/>
              <a:gd name="connsiteY280" fmla="*/ 46383 h 47713"/>
              <a:gd name="connsiteX281" fmla="*/ 31776 w 50259"/>
              <a:gd name="connsiteY281" fmla="*/ 46383 h 47713"/>
              <a:gd name="connsiteX282" fmla="*/ 31153 w 50259"/>
              <a:gd name="connsiteY282" fmla="*/ 45691 h 47713"/>
              <a:gd name="connsiteX283" fmla="*/ 29768 w 50259"/>
              <a:gd name="connsiteY283" fmla="*/ 44998 h 47713"/>
              <a:gd name="connsiteX284" fmla="*/ 29145 w 50259"/>
              <a:gd name="connsiteY284" fmla="*/ 44998 h 47713"/>
              <a:gd name="connsiteX285" fmla="*/ 28453 w 50259"/>
              <a:gd name="connsiteY285" fmla="*/ 44998 h 47713"/>
              <a:gd name="connsiteX286" fmla="*/ 29768 w 50259"/>
              <a:gd name="connsiteY286" fmla="*/ 44375 h 47713"/>
              <a:gd name="connsiteX287" fmla="*/ 31776 w 50259"/>
              <a:gd name="connsiteY287" fmla="*/ 44998 h 47713"/>
              <a:gd name="connsiteX288" fmla="*/ 32468 w 50259"/>
              <a:gd name="connsiteY288" fmla="*/ 46383 h 47713"/>
              <a:gd name="connsiteX289" fmla="*/ 32468 w 50259"/>
              <a:gd name="connsiteY289" fmla="*/ 47006 h 47713"/>
              <a:gd name="connsiteX290" fmla="*/ 31776 w 50259"/>
              <a:gd name="connsiteY290" fmla="*/ 47698 h 47713"/>
              <a:gd name="connsiteX291" fmla="*/ 29768 w 50259"/>
              <a:gd name="connsiteY291" fmla="*/ 47006 h 47713"/>
              <a:gd name="connsiteX292" fmla="*/ 28453 w 50259"/>
              <a:gd name="connsiteY292" fmla="*/ 45691 h 47713"/>
              <a:gd name="connsiteX293" fmla="*/ 28453 w 50259"/>
              <a:gd name="connsiteY293" fmla="*/ 44998 h 47713"/>
              <a:gd name="connsiteX294" fmla="*/ 23191 w 50259"/>
              <a:gd name="connsiteY294" fmla="*/ 24230 h 47713"/>
              <a:gd name="connsiteX295" fmla="*/ 9969 w 50259"/>
              <a:gd name="connsiteY295" fmla="*/ 26168 h 47713"/>
              <a:gd name="connsiteX296" fmla="*/ 23191 w 50259"/>
              <a:gd name="connsiteY296" fmla="*/ 28176 h 47713"/>
              <a:gd name="connsiteX297" fmla="*/ 27137 w 50259"/>
              <a:gd name="connsiteY297" fmla="*/ 30807 h 47713"/>
              <a:gd name="connsiteX298" fmla="*/ 31776 w 50259"/>
              <a:gd name="connsiteY298" fmla="*/ 26168 h 47713"/>
              <a:gd name="connsiteX299" fmla="*/ 27276 w 50259"/>
              <a:gd name="connsiteY299" fmla="*/ 21530 h 47713"/>
              <a:gd name="connsiteX300" fmla="*/ 27137 w 50259"/>
              <a:gd name="connsiteY300" fmla="*/ 21530 h 47713"/>
              <a:gd name="connsiteX301" fmla="*/ 23191 w 50259"/>
              <a:gd name="connsiteY301" fmla="*/ 24230 h 47713"/>
              <a:gd name="connsiteX302" fmla="*/ 13915 w 50259"/>
              <a:gd name="connsiteY302" fmla="*/ 44998 h 47713"/>
              <a:gd name="connsiteX303" fmla="*/ 13223 w 50259"/>
              <a:gd name="connsiteY303" fmla="*/ 44998 h 47713"/>
              <a:gd name="connsiteX304" fmla="*/ 11907 w 50259"/>
              <a:gd name="connsiteY304" fmla="*/ 46383 h 47713"/>
              <a:gd name="connsiteX305" fmla="*/ 11284 w 50259"/>
              <a:gd name="connsiteY305" fmla="*/ 45691 h 47713"/>
              <a:gd name="connsiteX306" fmla="*/ 9969 w 50259"/>
              <a:gd name="connsiteY306" fmla="*/ 43060 h 47713"/>
              <a:gd name="connsiteX307" fmla="*/ 10592 w 50259"/>
              <a:gd name="connsiteY307" fmla="*/ 42368 h 47713"/>
              <a:gd name="connsiteX308" fmla="*/ 13223 w 50259"/>
              <a:gd name="connsiteY308" fmla="*/ 43683 h 47713"/>
              <a:gd name="connsiteX309" fmla="*/ 13223 w 50259"/>
              <a:gd name="connsiteY309" fmla="*/ 42922 h 47713"/>
              <a:gd name="connsiteX310" fmla="*/ 13915 w 50259"/>
              <a:gd name="connsiteY310" fmla="*/ 43545 h 47713"/>
              <a:gd name="connsiteX311" fmla="*/ 13223 w 50259"/>
              <a:gd name="connsiteY311" fmla="*/ 44237 h 47713"/>
              <a:gd name="connsiteX312" fmla="*/ 14538 w 50259"/>
              <a:gd name="connsiteY312" fmla="*/ 44237 h 4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</a:cxnLst>
            <a:rect l="l" t="t" r="r" b="b"/>
            <a:pathLst>
              <a:path w="50259" h="47713">
                <a:moveTo>
                  <a:pt x="12599" y="44306"/>
                </a:moveTo>
                <a:lnTo>
                  <a:pt x="11284" y="43614"/>
                </a:lnTo>
                <a:lnTo>
                  <a:pt x="11907" y="44929"/>
                </a:lnTo>
                <a:close/>
                <a:moveTo>
                  <a:pt x="12599" y="40360"/>
                </a:moveTo>
                <a:lnTo>
                  <a:pt x="12599" y="40983"/>
                </a:lnTo>
                <a:lnTo>
                  <a:pt x="12599" y="40983"/>
                </a:lnTo>
                <a:lnTo>
                  <a:pt x="13223" y="41675"/>
                </a:lnTo>
                <a:cubicBezTo>
                  <a:pt x="13576" y="42028"/>
                  <a:pt x="14039" y="42250"/>
                  <a:pt x="14538" y="42298"/>
                </a:cubicBezTo>
                <a:lnTo>
                  <a:pt x="15230" y="42298"/>
                </a:lnTo>
                <a:lnTo>
                  <a:pt x="15230" y="41675"/>
                </a:lnTo>
                <a:lnTo>
                  <a:pt x="15230" y="41675"/>
                </a:lnTo>
                <a:cubicBezTo>
                  <a:pt x="14538" y="41675"/>
                  <a:pt x="14538" y="40983"/>
                  <a:pt x="13915" y="40983"/>
                </a:cubicBezTo>
                <a:cubicBezTo>
                  <a:pt x="13292" y="40983"/>
                  <a:pt x="13223" y="40360"/>
                  <a:pt x="13223" y="40360"/>
                </a:cubicBezTo>
                <a:close/>
                <a:moveTo>
                  <a:pt x="11907" y="40360"/>
                </a:moveTo>
                <a:cubicBezTo>
                  <a:pt x="11907" y="39979"/>
                  <a:pt x="12219" y="39668"/>
                  <a:pt x="12599" y="39668"/>
                </a:cubicBezTo>
                <a:cubicBezTo>
                  <a:pt x="13319" y="39578"/>
                  <a:pt x="14039" y="39834"/>
                  <a:pt x="14538" y="40360"/>
                </a:cubicBezTo>
                <a:cubicBezTo>
                  <a:pt x="15265" y="40395"/>
                  <a:pt x="15853" y="40955"/>
                  <a:pt x="15922" y="41675"/>
                </a:cubicBezTo>
                <a:lnTo>
                  <a:pt x="15922" y="42298"/>
                </a:lnTo>
                <a:cubicBezTo>
                  <a:pt x="15230" y="42991"/>
                  <a:pt x="15230" y="42991"/>
                  <a:pt x="14538" y="42991"/>
                </a:cubicBezTo>
                <a:cubicBezTo>
                  <a:pt x="14032" y="42928"/>
                  <a:pt x="13562" y="42686"/>
                  <a:pt x="13223" y="42298"/>
                </a:cubicBezTo>
                <a:cubicBezTo>
                  <a:pt x="12509" y="42264"/>
                  <a:pt x="11942" y="41696"/>
                  <a:pt x="11907" y="40983"/>
                </a:cubicBezTo>
                <a:lnTo>
                  <a:pt x="11907" y="40360"/>
                </a:lnTo>
                <a:close/>
                <a:moveTo>
                  <a:pt x="2630" y="29768"/>
                </a:moveTo>
                <a:lnTo>
                  <a:pt x="4015" y="29768"/>
                </a:lnTo>
                <a:lnTo>
                  <a:pt x="4015" y="29076"/>
                </a:lnTo>
                <a:lnTo>
                  <a:pt x="3323" y="29076"/>
                </a:lnTo>
                <a:cubicBezTo>
                  <a:pt x="3323" y="28384"/>
                  <a:pt x="3323" y="28384"/>
                  <a:pt x="2630" y="28384"/>
                </a:cubicBezTo>
                <a:lnTo>
                  <a:pt x="2630" y="29076"/>
                </a:lnTo>
                <a:lnTo>
                  <a:pt x="2630" y="29076"/>
                </a:lnTo>
                <a:lnTo>
                  <a:pt x="2630" y="29768"/>
                </a:lnTo>
                <a:close/>
                <a:moveTo>
                  <a:pt x="1315" y="28384"/>
                </a:moveTo>
                <a:lnTo>
                  <a:pt x="2007" y="28384"/>
                </a:lnTo>
                <a:lnTo>
                  <a:pt x="2007" y="27761"/>
                </a:lnTo>
                <a:lnTo>
                  <a:pt x="1315" y="27761"/>
                </a:lnTo>
                <a:cubicBezTo>
                  <a:pt x="969" y="27761"/>
                  <a:pt x="692" y="28037"/>
                  <a:pt x="692" y="28384"/>
                </a:cubicBezTo>
                <a:close/>
                <a:moveTo>
                  <a:pt x="2007" y="29076"/>
                </a:moveTo>
                <a:cubicBezTo>
                  <a:pt x="1627" y="29076"/>
                  <a:pt x="1315" y="29387"/>
                  <a:pt x="1315" y="29768"/>
                </a:cubicBezTo>
                <a:lnTo>
                  <a:pt x="692" y="29076"/>
                </a:lnTo>
                <a:cubicBezTo>
                  <a:pt x="311" y="29076"/>
                  <a:pt x="0" y="28764"/>
                  <a:pt x="0" y="28384"/>
                </a:cubicBezTo>
                <a:cubicBezTo>
                  <a:pt x="484" y="27996"/>
                  <a:pt x="921" y="27553"/>
                  <a:pt x="1315" y="27068"/>
                </a:cubicBezTo>
                <a:lnTo>
                  <a:pt x="2007" y="27068"/>
                </a:lnTo>
                <a:cubicBezTo>
                  <a:pt x="2630" y="27068"/>
                  <a:pt x="2630" y="27068"/>
                  <a:pt x="2630" y="27761"/>
                </a:cubicBezTo>
                <a:lnTo>
                  <a:pt x="4015" y="27761"/>
                </a:lnTo>
                <a:cubicBezTo>
                  <a:pt x="4015" y="28384"/>
                  <a:pt x="4638" y="28384"/>
                  <a:pt x="4638" y="29076"/>
                </a:cubicBezTo>
                <a:cubicBezTo>
                  <a:pt x="4638" y="29768"/>
                  <a:pt x="4638" y="29768"/>
                  <a:pt x="4015" y="29768"/>
                </a:cubicBezTo>
                <a:cubicBezTo>
                  <a:pt x="3392" y="29768"/>
                  <a:pt x="4015" y="30391"/>
                  <a:pt x="3323" y="30391"/>
                </a:cubicBezTo>
                <a:cubicBezTo>
                  <a:pt x="2630" y="30391"/>
                  <a:pt x="2630" y="31083"/>
                  <a:pt x="2630" y="30391"/>
                </a:cubicBezTo>
                <a:cubicBezTo>
                  <a:pt x="2630" y="29699"/>
                  <a:pt x="2007" y="30391"/>
                  <a:pt x="2007" y="29768"/>
                </a:cubicBezTo>
                <a:lnTo>
                  <a:pt x="2007" y="29076"/>
                </a:lnTo>
                <a:close/>
                <a:moveTo>
                  <a:pt x="3323" y="25130"/>
                </a:moveTo>
                <a:lnTo>
                  <a:pt x="2630" y="25130"/>
                </a:lnTo>
                <a:cubicBezTo>
                  <a:pt x="2630" y="25753"/>
                  <a:pt x="3323" y="25753"/>
                  <a:pt x="3323" y="25753"/>
                </a:cubicBezTo>
                <a:cubicBezTo>
                  <a:pt x="3323" y="26134"/>
                  <a:pt x="3634" y="26445"/>
                  <a:pt x="4015" y="26445"/>
                </a:cubicBezTo>
                <a:cubicBezTo>
                  <a:pt x="4361" y="26445"/>
                  <a:pt x="4638" y="26722"/>
                  <a:pt x="4638" y="27068"/>
                </a:cubicBezTo>
                <a:lnTo>
                  <a:pt x="5330" y="27068"/>
                </a:lnTo>
                <a:lnTo>
                  <a:pt x="5954" y="26445"/>
                </a:lnTo>
                <a:lnTo>
                  <a:pt x="5330" y="26445"/>
                </a:lnTo>
                <a:cubicBezTo>
                  <a:pt x="5330" y="25753"/>
                  <a:pt x="5330" y="25753"/>
                  <a:pt x="4638" y="25753"/>
                </a:cubicBezTo>
                <a:lnTo>
                  <a:pt x="4015" y="25130"/>
                </a:lnTo>
                <a:close/>
                <a:moveTo>
                  <a:pt x="2630" y="24438"/>
                </a:moveTo>
                <a:cubicBezTo>
                  <a:pt x="2630" y="24438"/>
                  <a:pt x="3323" y="24438"/>
                  <a:pt x="3323" y="23814"/>
                </a:cubicBezTo>
                <a:cubicBezTo>
                  <a:pt x="3323" y="23192"/>
                  <a:pt x="4638" y="24438"/>
                  <a:pt x="5330" y="24438"/>
                </a:cubicBezTo>
                <a:cubicBezTo>
                  <a:pt x="6023" y="24438"/>
                  <a:pt x="5954" y="25753"/>
                  <a:pt x="6646" y="26445"/>
                </a:cubicBezTo>
                <a:cubicBezTo>
                  <a:pt x="6161" y="26840"/>
                  <a:pt x="5718" y="27276"/>
                  <a:pt x="5330" y="27761"/>
                </a:cubicBezTo>
                <a:cubicBezTo>
                  <a:pt x="4590" y="27851"/>
                  <a:pt x="3849" y="27594"/>
                  <a:pt x="3323" y="27068"/>
                </a:cubicBezTo>
                <a:lnTo>
                  <a:pt x="2007" y="25753"/>
                </a:lnTo>
                <a:cubicBezTo>
                  <a:pt x="2007" y="25130"/>
                  <a:pt x="2007" y="25130"/>
                  <a:pt x="2630" y="24438"/>
                </a:cubicBezTo>
                <a:close/>
                <a:moveTo>
                  <a:pt x="6646" y="15161"/>
                </a:moveTo>
                <a:lnTo>
                  <a:pt x="5954" y="15854"/>
                </a:lnTo>
                <a:lnTo>
                  <a:pt x="3323" y="14538"/>
                </a:lnTo>
                <a:lnTo>
                  <a:pt x="3323" y="15230"/>
                </a:lnTo>
                <a:lnTo>
                  <a:pt x="2630" y="15230"/>
                </a:lnTo>
                <a:lnTo>
                  <a:pt x="2630" y="14607"/>
                </a:lnTo>
                <a:cubicBezTo>
                  <a:pt x="2630" y="13915"/>
                  <a:pt x="2630" y="13915"/>
                  <a:pt x="2007" y="13292"/>
                </a:cubicBezTo>
                <a:lnTo>
                  <a:pt x="2630" y="12600"/>
                </a:lnTo>
                <a:close/>
                <a:moveTo>
                  <a:pt x="7961" y="11215"/>
                </a:moveTo>
                <a:lnTo>
                  <a:pt x="8584" y="11838"/>
                </a:lnTo>
                <a:lnTo>
                  <a:pt x="7269" y="14538"/>
                </a:lnTo>
                <a:lnTo>
                  <a:pt x="6646" y="13846"/>
                </a:lnTo>
                <a:cubicBezTo>
                  <a:pt x="5954" y="13223"/>
                  <a:pt x="5954" y="13223"/>
                  <a:pt x="5954" y="12530"/>
                </a:cubicBezTo>
                <a:lnTo>
                  <a:pt x="5954" y="11215"/>
                </a:lnTo>
                <a:lnTo>
                  <a:pt x="5330" y="10523"/>
                </a:lnTo>
                <a:lnTo>
                  <a:pt x="5330" y="10523"/>
                </a:lnTo>
                <a:cubicBezTo>
                  <a:pt x="4638" y="10523"/>
                  <a:pt x="4638" y="10523"/>
                  <a:pt x="4638" y="11215"/>
                </a:cubicBezTo>
                <a:lnTo>
                  <a:pt x="4638" y="11215"/>
                </a:lnTo>
                <a:lnTo>
                  <a:pt x="4638" y="12530"/>
                </a:lnTo>
                <a:cubicBezTo>
                  <a:pt x="4015" y="12530"/>
                  <a:pt x="4015" y="11838"/>
                  <a:pt x="4015" y="11838"/>
                </a:cubicBezTo>
                <a:lnTo>
                  <a:pt x="4015" y="10523"/>
                </a:lnTo>
                <a:cubicBezTo>
                  <a:pt x="4638" y="9900"/>
                  <a:pt x="4638" y="9900"/>
                  <a:pt x="5330" y="9900"/>
                </a:cubicBezTo>
                <a:lnTo>
                  <a:pt x="5954" y="9900"/>
                </a:lnTo>
                <a:cubicBezTo>
                  <a:pt x="5954" y="10523"/>
                  <a:pt x="5954" y="10523"/>
                  <a:pt x="6646" y="10523"/>
                </a:cubicBezTo>
                <a:lnTo>
                  <a:pt x="6646" y="12530"/>
                </a:lnTo>
                <a:cubicBezTo>
                  <a:pt x="7269" y="12530"/>
                  <a:pt x="7269" y="12530"/>
                  <a:pt x="7269" y="13223"/>
                </a:cubicBezTo>
                <a:close/>
                <a:moveTo>
                  <a:pt x="6646" y="7892"/>
                </a:moveTo>
                <a:lnTo>
                  <a:pt x="6646" y="8584"/>
                </a:lnTo>
                <a:lnTo>
                  <a:pt x="6646" y="8584"/>
                </a:lnTo>
                <a:cubicBezTo>
                  <a:pt x="6646" y="9207"/>
                  <a:pt x="7269" y="9207"/>
                  <a:pt x="7961" y="9207"/>
                </a:cubicBezTo>
                <a:cubicBezTo>
                  <a:pt x="7920" y="9547"/>
                  <a:pt x="8169" y="9858"/>
                  <a:pt x="8508" y="9893"/>
                </a:cubicBezTo>
                <a:cubicBezTo>
                  <a:pt x="8536" y="9900"/>
                  <a:pt x="8557" y="9900"/>
                  <a:pt x="8584" y="9900"/>
                </a:cubicBezTo>
                <a:lnTo>
                  <a:pt x="9277" y="9900"/>
                </a:lnTo>
                <a:lnTo>
                  <a:pt x="9277" y="9207"/>
                </a:lnTo>
                <a:cubicBezTo>
                  <a:pt x="8910" y="8875"/>
                  <a:pt x="8453" y="8654"/>
                  <a:pt x="7961" y="8584"/>
                </a:cubicBezTo>
                <a:lnTo>
                  <a:pt x="7269" y="7892"/>
                </a:lnTo>
                <a:close/>
                <a:moveTo>
                  <a:pt x="5954" y="7892"/>
                </a:moveTo>
                <a:cubicBezTo>
                  <a:pt x="6646" y="7200"/>
                  <a:pt x="6646" y="7200"/>
                  <a:pt x="7269" y="7200"/>
                </a:cubicBezTo>
                <a:cubicBezTo>
                  <a:pt x="7781" y="7248"/>
                  <a:pt x="8252" y="7497"/>
                  <a:pt x="8584" y="7892"/>
                </a:cubicBezTo>
                <a:cubicBezTo>
                  <a:pt x="9277" y="8584"/>
                  <a:pt x="9969" y="8584"/>
                  <a:pt x="9969" y="9207"/>
                </a:cubicBezTo>
                <a:lnTo>
                  <a:pt x="9969" y="10523"/>
                </a:lnTo>
                <a:cubicBezTo>
                  <a:pt x="9277" y="10523"/>
                  <a:pt x="9277" y="10523"/>
                  <a:pt x="8584" y="11215"/>
                </a:cubicBezTo>
                <a:lnTo>
                  <a:pt x="7269" y="9900"/>
                </a:lnTo>
                <a:cubicBezTo>
                  <a:pt x="6570" y="9837"/>
                  <a:pt x="6016" y="9284"/>
                  <a:pt x="5954" y="8584"/>
                </a:cubicBezTo>
                <a:lnTo>
                  <a:pt x="5954" y="7892"/>
                </a:lnTo>
                <a:close/>
                <a:moveTo>
                  <a:pt x="19176" y="7892"/>
                </a:moveTo>
                <a:lnTo>
                  <a:pt x="18553" y="8584"/>
                </a:lnTo>
                <a:lnTo>
                  <a:pt x="15922" y="7200"/>
                </a:lnTo>
                <a:lnTo>
                  <a:pt x="15922" y="8584"/>
                </a:lnTo>
                <a:lnTo>
                  <a:pt x="15230" y="7892"/>
                </a:lnTo>
                <a:lnTo>
                  <a:pt x="15230" y="5885"/>
                </a:lnTo>
                <a:lnTo>
                  <a:pt x="15230" y="5885"/>
                </a:lnTo>
                <a:close/>
                <a:moveTo>
                  <a:pt x="19176" y="5261"/>
                </a:moveTo>
                <a:cubicBezTo>
                  <a:pt x="19176" y="5885"/>
                  <a:pt x="19176" y="5885"/>
                  <a:pt x="19868" y="5885"/>
                </a:cubicBezTo>
                <a:lnTo>
                  <a:pt x="19868" y="5261"/>
                </a:lnTo>
                <a:lnTo>
                  <a:pt x="20491" y="5261"/>
                </a:lnTo>
                <a:lnTo>
                  <a:pt x="19868" y="4569"/>
                </a:lnTo>
                <a:lnTo>
                  <a:pt x="18553" y="4569"/>
                </a:lnTo>
                <a:lnTo>
                  <a:pt x="18553" y="5261"/>
                </a:lnTo>
                <a:close/>
                <a:moveTo>
                  <a:pt x="18553" y="2631"/>
                </a:moveTo>
                <a:lnTo>
                  <a:pt x="18553" y="3254"/>
                </a:lnTo>
                <a:lnTo>
                  <a:pt x="17861" y="3254"/>
                </a:lnTo>
                <a:lnTo>
                  <a:pt x="17861" y="3946"/>
                </a:lnTo>
                <a:lnTo>
                  <a:pt x="17238" y="3946"/>
                </a:lnTo>
                <a:cubicBezTo>
                  <a:pt x="17861" y="4569"/>
                  <a:pt x="17861" y="4569"/>
                  <a:pt x="17861" y="5261"/>
                </a:cubicBezTo>
                <a:cubicBezTo>
                  <a:pt x="17861" y="4569"/>
                  <a:pt x="17861" y="4569"/>
                  <a:pt x="18553" y="3946"/>
                </a:cubicBezTo>
                <a:lnTo>
                  <a:pt x="19176" y="3254"/>
                </a:lnTo>
                <a:cubicBezTo>
                  <a:pt x="19868" y="3254"/>
                  <a:pt x="19868" y="3946"/>
                  <a:pt x="20491" y="3946"/>
                </a:cubicBezTo>
                <a:lnTo>
                  <a:pt x="21184" y="4569"/>
                </a:lnTo>
                <a:cubicBezTo>
                  <a:pt x="21184" y="5261"/>
                  <a:pt x="21184" y="5261"/>
                  <a:pt x="20491" y="5885"/>
                </a:cubicBezTo>
                <a:cubicBezTo>
                  <a:pt x="20533" y="6224"/>
                  <a:pt x="20284" y="6535"/>
                  <a:pt x="19944" y="6570"/>
                </a:cubicBezTo>
                <a:cubicBezTo>
                  <a:pt x="19917" y="6577"/>
                  <a:pt x="19896" y="6577"/>
                  <a:pt x="19868" y="6577"/>
                </a:cubicBezTo>
                <a:cubicBezTo>
                  <a:pt x="19128" y="6667"/>
                  <a:pt x="18387" y="6411"/>
                  <a:pt x="17861" y="5885"/>
                </a:cubicBezTo>
                <a:lnTo>
                  <a:pt x="16545" y="4569"/>
                </a:lnTo>
                <a:cubicBezTo>
                  <a:pt x="16545" y="3946"/>
                  <a:pt x="16545" y="3946"/>
                  <a:pt x="17238" y="3254"/>
                </a:cubicBezTo>
                <a:cubicBezTo>
                  <a:pt x="17238" y="2907"/>
                  <a:pt x="17515" y="2631"/>
                  <a:pt x="17861" y="2631"/>
                </a:cubicBezTo>
                <a:close/>
                <a:moveTo>
                  <a:pt x="19176" y="1385"/>
                </a:moveTo>
                <a:lnTo>
                  <a:pt x="19176" y="1385"/>
                </a:lnTo>
                <a:lnTo>
                  <a:pt x="20491" y="2700"/>
                </a:lnTo>
                <a:lnTo>
                  <a:pt x="21876" y="2700"/>
                </a:lnTo>
                <a:lnTo>
                  <a:pt x="21876" y="2008"/>
                </a:lnTo>
                <a:cubicBezTo>
                  <a:pt x="21876" y="2008"/>
                  <a:pt x="21184" y="2008"/>
                  <a:pt x="21184" y="1385"/>
                </a:cubicBezTo>
                <a:cubicBezTo>
                  <a:pt x="21184" y="761"/>
                  <a:pt x="20491" y="693"/>
                  <a:pt x="19868" y="693"/>
                </a:cubicBezTo>
                <a:lnTo>
                  <a:pt x="19868" y="693"/>
                </a:lnTo>
                <a:cubicBezTo>
                  <a:pt x="19488" y="693"/>
                  <a:pt x="19176" y="1004"/>
                  <a:pt x="19176" y="1385"/>
                </a:cubicBezTo>
                <a:close/>
                <a:moveTo>
                  <a:pt x="18553" y="693"/>
                </a:moveTo>
                <a:cubicBezTo>
                  <a:pt x="19176" y="0"/>
                  <a:pt x="19176" y="0"/>
                  <a:pt x="19868" y="0"/>
                </a:cubicBezTo>
                <a:cubicBezTo>
                  <a:pt x="20561" y="0"/>
                  <a:pt x="20491" y="0"/>
                  <a:pt x="21184" y="693"/>
                </a:cubicBezTo>
                <a:cubicBezTo>
                  <a:pt x="21876" y="1385"/>
                  <a:pt x="22499" y="1385"/>
                  <a:pt x="22499" y="2008"/>
                </a:cubicBezTo>
                <a:cubicBezTo>
                  <a:pt x="22499" y="2631"/>
                  <a:pt x="22499" y="2700"/>
                  <a:pt x="22499" y="3323"/>
                </a:cubicBezTo>
                <a:lnTo>
                  <a:pt x="21876" y="4015"/>
                </a:lnTo>
                <a:cubicBezTo>
                  <a:pt x="21184" y="4015"/>
                  <a:pt x="20491" y="3323"/>
                  <a:pt x="19868" y="3323"/>
                </a:cubicBezTo>
                <a:lnTo>
                  <a:pt x="18553" y="2008"/>
                </a:lnTo>
                <a:lnTo>
                  <a:pt x="18553" y="693"/>
                </a:lnTo>
                <a:close/>
                <a:moveTo>
                  <a:pt x="36414" y="10592"/>
                </a:moveTo>
                <a:lnTo>
                  <a:pt x="37037" y="10592"/>
                </a:lnTo>
                <a:lnTo>
                  <a:pt x="35722" y="13292"/>
                </a:lnTo>
                <a:cubicBezTo>
                  <a:pt x="35098" y="13292"/>
                  <a:pt x="35098" y="12600"/>
                  <a:pt x="35098" y="12600"/>
                </a:cubicBezTo>
                <a:cubicBezTo>
                  <a:pt x="35098" y="12600"/>
                  <a:pt x="35098" y="11907"/>
                  <a:pt x="34406" y="11284"/>
                </a:cubicBezTo>
                <a:lnTo>
                  <a:pt x="34406" y="9969"/>
                </a:lnTo>
                <a:lnTo>
                  <a:pt x="34406" y="9969"/>
                </a:lnTo>
                <a:lnTo>
                  <a:pt x="33783" y="9277"/>
                </a:lnTo>
                <a:cubicBezTo>
                  <a:pt x="33783" y="9969"/>
                  <a:pt x="33783" y="9969"/>
                  <a:pt x="33091" y="9969"/>
                </a:cubicBezTo>
                <a:lnTo>
                  <a:pt x="33091" y="10592"/>
                </a:lnTo>
                <a:lnTo>
                  <a:pt x="33783" y="10592"/>
                </a:lnTo>
                <a:lnTo>
                  <a:pt x="33091" y="11284"/>
                </a:lnTo>
                <a:cubicBezTo>
                  <a:pt x="32468" y="11284"/>
                  <a:pt x="32468" y="10592"/>
                  <a:pt x="32468" y="10592"/>
                </a:cubicBezTo>
                <a:cubicBezTo>
                  <a:pt x="32468" y="10592"/>
                  <a:pt x="32468" y="9969"/>
                  <a:pt x="33091" y="9277"/>
                </a:cubicBezTo>
                <a:cubicBezTo>
                  <a:pt x="33091" y="8931"/>
                  <a:pt x="33368" y="8654"/>
                  <a:pt x="33707" y="8647"/>
                </a:cubicBezTo>
                <a:cubicBezTo>
                  <a:pt x="33735" y="8647"/>
                  <a:pt x="33762" y="8654"/>
                  <a:pt x="33783" y="8654"/>
                </a:cubicBezTo>
                <a:cubicBezTo>
                  <a:pt x="34129" y="8654"/>
                  <a:pt x="34406" y="8931"/>
                  <a:pt x="34406" y="9277"/>
                </a:cubicBezTo>
                <a:lnTo>
                  <a:pt x="35098" y="9277"/>
                </a:lnTo>
                <a:lnTo>
                  <a:pt x="35098" y="9969"/>
                </a:lnTo>
                <a:cubicBezTo>
                  <a:pt x="35098" y="10315"/>
                  <a:pt x="35375" y="10592"/>
                  <a:pt x="35722" y="10592"/>
                </a:cubicBezTo>
                <a:lnTo>
                  <a:pt x="35722" y="11907"/>
                </a:lnTo>
                <a:close/>
                <a:moveTo>
                  <a:pt x="35098" y="7269"/>
                </a:moveTo>
                <a:lnTo>
                  <a:pt x="35098" y="7269"/>
                </a:lnTo>
                <a:lnTo>
                  <a:pt x="35722" y="7961"/>
                </a:lnTo>
                <a:lnTo>
                  <a:pt x="36414" y="8654"/>
                </a:lnTo>
                <a:lnTo>
                  <a:pt x="37037" y="8654"/>
                </a:lnTo>
                <a:cubicBezTo>
                  <a:pt x="37729" y="8654"/>
                  <a:pt x="37729" y="9277"/>
                  <a:pt x="37729" y="8654"/>
                </a:cubicBezTo>
                <a:lnTo>
                  <a:pt x="37729" y="8654"/>
                </a:lnTo>
                <a:lnTo>
                  <a:pt x="37729" y="7961"/>
                </a:lnTo>
                <a:cubicBezTo>
                  <a:pt x="37348" y="7961"/>
                  <a:pt x="37037" y="7650"/>
                  <a:pt x="37037" y="7269"/>
                </a:cubicBezTo>
                <a:cubicBezTo>
                  <a:pt x="36414" y="7269"/>
                  <a:pt x="36414" y="7269"/>
                  <a:pt x="35722" y="6646"/>
                </a:cubicBezTo>
                <a:lnTo>
                  <a:pt x="35722" y="6646"/>
                </a:lnTo>
                <a:cubicBezTo>
                  <a:pt x="35375" y="6646"/>
                  <a:pt x="35098" y="6923"/>
                  <a:pt x="35098" y="7269"/>
                </a:cubicBezTo>
                <a:close/>
                <a:moveTo>
                  <a:pt x="34406" y="6646"/>
                </a:moveTo>
                <a:cubicBezTo>
                  <a:pt x="35098" y="5954"/>
                  <a:pt x="35098" y="5954"/>
                  <a:pt x="35722" y="5954"/>
                </a:cubicBezTo>
                <a:cubicBezTo>
                  <a:pt x="36345" y="5954"/>
                  <a:pt x="36414" y="5954"/>
                  <a:pt x="37729" y="6646"/>
                </a:cubicBezTo>
                <a:cubicBezTo>
                  <a:pt x="38096" y="6992"/>
                  <a:pt x="38318" y="7463"/>
                  <a:pt x="38352" y="7961"/>
                </a:cubicBezTo>
                <a:cubicBezTo>
                  <a:pt x="39045" y="8654"/>
                  <a:pt x="38352" y="8654"/>
                  <a:pt x="38352" y="9277"/>
                </a:cubicBezTo>
                <a:lnTo>
                  <a:pt x="37729" y="9969"/>
                </a:lnTo>
                <a:cubicBezTo>
                  <a:pt x="37037" y="9969"/>
                  <a:pt x="36414" y="9277"/>
                  <a:pt x="35722" y="9277"/>
                </a:cubicBezTo>
                <a:lnTo>
                  <a:pt x="34406" y="7961"/>
                </a:lnTo>
                <a:lnTo>
                  <a:pt x="34406" y="6646"/>
                </a:lnTo>
                <a:close/>
                <a:moveTo>
                  <a:pt x="37037" y="4015"/>
                </a:moveTo>
                <a:lnTo>
                  <a:pt x="37037" y="4638"/>
                </a:lnTo>
                <a:lnTo>
                  <a:pt x="37037" y="4638"/>
                </a:lnTo>
                <a:cubicBezTo>
                  <a:pt x="37729" y="4638"/>
                  <a:pt x="37729" y="5331"/>
                  <a:pt x="38352" y="5331"/>
                </a:cubicBezTo>
                <a:cubicBezTo>
                  <a:pt x="38975" y="5331"/>
                  <a:pt x="39045" y="5954"/>
                  <a:pt x="39045" y="5954"/>
                </a:cubicBezTo>
                <a:lnTo>
                  <a:pt x="39737" y="5954"/>
                </a:lnTo>
                <a:lnTo>
                  <a:pt x="39737" y="5331"/>
                </a:lnTo>
                <a:lnTo>
                  <a:pt x="39045" y="4638"/>
                </a:lnTo>
                <a:cubicBezTo>
                  <a:pt x="38352" y="4015"/>
                  <a:pt x="38352" y="4015"/>
                  <a:pt x="37729" y="4015"/>
                </a:cubicBezTo>
                <a:lnTo>
                  <a:pt x="37037" y="4015"/>
                </a:lnTo>
                <a:close/>
                <a:moveTo>
                  <a:pt x="36414" y="4015"/>
                </a:moveTo>
                <a:cubicBezTo>
                  <a:pt x="37037" y="3323"/>
                  <a:pt x="37037" y="3323"/>
                  <a:pt x="37729" y="3323"/>
                </a:cubicBezTo>
                <a:cubicBezTo>
                  <a:pt x="38235" y="3385"/>
                  <a:pt x="38705" y="3627"/>
                  <a:pt x="39045" y="4015"/>
                </a:cubicBezTo>
                <a:cubicBezTo>
                  <a:pt x="39737" y="4638"/>
                  <a:pt x="40360" y="4638"/>
                  <a:pt x="40360" y="5331"/>
                </a:cubicBezTo>
                <a:lnTo>
                  <a:pt x="40360" y="6646"/>
                </a:lnTo>
                <a:lnTo>
                  <a:pt x="39945" y="6646"/>
                </a:lnTo>
                <a:cubicBezTo>
                  <a:pt x="39204" y="6750"/>
                  <a:pt x="38456" y="6494"/>
                  <a:pt x="37937" y="5954"/>
                </a:cubicBezTo>
                <a:cubicBezTo>
                  <a:pt x="37224" y="5919"/>
                  <a:pt x="36656" y="5351"/>
                  <a:pt x="36622" y="4638"/>
                </a:cubicBezTo>
                <a:lnTo>
                  <a:pt x="36622" y="4015"/>
                </a:lnTo>
                <a:close/>
                <a:moveTo>
                  <a:pt x="46314" y="25199"/>
                </a:moveTo>
                <a:lnTo>
                  <a:pt x="47006" y="25822"/>
                </a:lnTo>
                <a:lnTo>
                  <a:pt x="44998" y="28453"/>
                </a:lnTo>
                <a:lnTo>
                  <a:pt x="44998" y="27830"/>
                </a:lnTo>
                <a:cubicBezTo>
                  <a:pt x="44375" y="27137"/>
                  <a:pt x="44375" y="27137"/>
                  <a:pt x="44375" y="26514"/>
                </a:cubicBezTo>
                <a:lnTo>
                  <a:pt x="44375" y="25199"/>
                </a:lnTo>
                <a:lnTo>
                  <a:pt x="43683" y="25199"/>
                </a:lnTo>
                <a:lnTo>
                  <a:pt x="43683" y="24507"/>
                </a:lnTo>
                <a:cubicBezTo>
                  <a:pt x="43060" y="24507"/>
                  <a:pt x="43060" y="25199"/>
                  <a:pt x="43060" y="25199"/>
                </a:cubicBezTo>
                <a:lnTo>
                  <a:pt x="43060" y="25199"/>
                </a:lnTo>
                <a:lnTo>
                  <a:pt x="43060" y="26514"/>
                </a:lnTo>
                <a:cubicBezTo>
                  <a:pt x="42679" y="26514"/>
                  <a:pt x="42368" y="26203"/>
                  <a:pt x="42368" y="25822"/>
                </a:cubicBezTo>
                <a:lnTo>
                  <a:pt x="42368" y="24507"/>
                </a:lnTo>
                <a:cubicBezTo>
                  <a:pt x="42707" y="24548"/>
                  <a:pt x="43018" y="24299"/>
                  <a:pt x="43053" y="23960"/>
                </a:cubicBezTo>
                <a:cubicBezTo>
                  <a:pt x="43060" y="23932"/>
                  <a:pt x="43060" y="23912"/>
                  <a:pt x="43060" y="23884"/>
                </a:cubicBezTo>
                <a:lnTo>
                  <a:pt x="44375" y="23884"/>
                </a:lnTo>
                <a:cubicBezTo>
                  <a:pt x="44375" y="24507"/>
                  <a:pt x="44375" y="24507"/>
                  <a:pt x="44998" y="24507"/>
                </a:cubicBezTo>
                <a:lnTo>
                  <a:pt x="44998" y="26514"/>
                </a:lnTo>
                <a:lnTo>
                  <a:pt x="45690" y="27137"/>
                </a:lnTo>
                <a:close/>
                <a:moveTo>
                  <a:pt x="47006" y="23192"/>
                </a:moveTo>
                <a:lnTo>
                  <a:pt x="45690" y="22499"/>
                </a:lnTo>
                <a:lnTo>
                  <a:pt x="46314" y="23884"/>
                </a:lnTo>
                <a:close/>
                <a:moveTo>
                  <a:pt x="48321" y="23884"/>
                </a:moveTo>
                <a:lnTo>
                  <a:pt x="47629" y="23884"/>
                </a:lnTo>
                <a:lnTo>
                  <a:pt x="46314" y="25199"/>
                </a:lnTo>
                <a:lnTo>
                  <a:pt x="45690" y="24507"/>
                </a:lnTo>
                <a:lnTo>
                  <a:pt x="44375" y="21184"/>
                </a:lnTo>
                <a:lnTo>
                  <a:pt x="44998" y="21184"/>
                </a:lnTo>
                <a:lnTo>
                  <a:pt x="47006" y="22499"/>
                </a:lnTo>
                <a:lnTo>
                  <a:pt x="47629" y="21876"/>
                </a:lnTo>
                <a:lnTo>
                  <a:pt x="48321" y="22499"/>
                </a:lnTo>
                <a:lnTo>
                  <a:pt x="47629" y="23192"/>
                </a:lnTo>
                <a:lnTo>
                  <a:pt x="48944" y="23192"/>
                </a:lnTo>
                <a:close/>
                <a:moveTo>
                  <a:pt x="47006" y="19246"/>
                </a:moveTo>
                <a:lnTo>
                  <a:pt x="47006" y="19868"/>
                </a:lnTo>
                <a:lnTo>
                  <a:pt x="47006" y="19868"/>
                </a:lnTo>
                <a:lnTo>
                  <a:pt x="47629" y="20561"/>
                </a:lnTo>
                <a:cubicBezTo>
                  <a:pt x="48321" y="21184"/>
                  <a:pt x="48321" y="21184"/>
                  <a:pt x="48944" y="21184"/>
                </a:cubicBezTo>
                <a:lnTo>
                  <a:pt x="49636" y="21184"/>
                </a:lnTo>
                <a:lnTo>
                  <a:pt x="49636" y="20561"/>
                </a:lnTo>
                <a:lnTo>
                  <a:pt x="49636" y="20561"/>
                </a:lnTo>
                <a:cubicBezTo>
                  <a:pt x="48944" y="20561"/>
                  <a:pt x="48944" y="19868"/>
                  <a:pt x="48321" y="19868"/>
                </a:cubicBezTo>
                <a:cubicBezTo>
                  <a:pt x="47698" y="19868"/>
                  <a:pt x="47629" y="19246"/>
                  <a:pt x="47629" y="19246"/>
                </a:cubicBezTo>
                <a:close/>
                <a:moveTo>
                  <a:pt x="46314" y="19246"/>
                </a:moveTo>
                <a:cubicBezTo>
                  <a:pt x="46314" y="18865"/>
                  <a:pt x="46625" y="18553"/>
                  <a:pt x="47006" y="18553"/>
                </a:cubicBezTo>
                <a:cubicBezTo>
                  <a:pt x="47726" y="18463"/>
                  <a:pt x="48446" y="18720"/>
                  <a:pt x="48944" y="19246"/>
                </a:cubicBezTo>
                <a:cubicBezTo>
                  <a:pt x="49657" y="19280"/>
                  <a:pt x="50225" y="19848"/>
                  <a:pt x="50259" y="20561"/>
                </a:cubicBezTo>
                <a:lnTo>
                  <a:pt x="50259" y="21184"/>
                </a:lnTo>
                <a:cubicBezTo>
                  <a:pt x="49636" y="21876"/>
                  <a:pt x="49636" y="21876"/>
                  <a:pt x="48944" y="21876"/>
                </a:cubicBezTo>
                <a:cubicBezTo>
                  <a:pt x="48439" y="21814"/>
                  <a:pt x="47968" y="21572"/>
                  <a:pt x="47629" y="21184"/>
                </a:cubicBezTo>
                <a:cubicBezTo>
                  <a:pt x="46916" y="21149"/>
                  <a:pt x="46348" y="20582"/>
                  <a:pt x="46314" y="19868"/>
                </a:cubicBezTo>
                <a:lnTo>
                  <a:pt x="46314" y="19246"/>
                </a:lnTo>
                <a:close/>
                <a:moveTo>
                  <a:pt x="29145" y="44998"/>
                </a:moveTo>
                <a:lnTo>
                  <a:pt x="29145" y="45691"/>
                </a:lnTo>
                <a:lnTo>
                  <a:pt x="29768" y="45691"/>
                </a:lnTo>
                <a:cubicBezTo>
                  <a:pt x="29768" y="46071"/>
                  <a:pt x="30080" y="46383"/>
                  <a:pt x="30460" y="46383"/>
                </a:cubicBezTo>
                <a:lnTo>
                  <a:pt x="31153" y="47006"/>
                </a:lnTo>
                <a:lnTo>
                  <a:pt x="31776" y="47006"/>
                </a:lnTo>
                <a:lnTo>
                  <a:pt x="31776" y="46383"/>
                </a:lnTo>
                <a:lnTo>
                  <a:pt x="31776" y="46383"/>
                </a:lnTo>
                <a:lnTo>
                  <a:pt x="31153" y="45691"/>
                </a:lnTo>
                <a:cubicBezTo>
                  <a:pt x="30460" y="44998"/>
                  <a:pt x="30460" y="44998"/>
                  <a:pt x="29768" y="44998"/>
                </a:cubicBezTo>
                <a:lnTo>
                  <a:pt x="29145" y="44998"/>
                </a:lnTo>
                <a:close/>
                <a:moveTo>
                  <a:pt x="28453" y="44998"/>
                </a:moveTo>
                <a:cubicBezTo>
                  <a:pt x="29145" y="44375"/>
                  <a:pt x="29145" y="44375"/>
                  <a:pt x="29768" y="44375"/>
                </a:cubicBezTo>
                <a:cubicBezTo>
                  <a:pt x="30391" y="44375"/>
                  <a:pt x="30460" y="44375"/>
                  <a:pt x="31776" y="44998"/>
                </a:cubicBezTo>
                <a:cubicBezTo>
                  <a:pt x="33091" y="45621"/>
                  <a:pt x="32468" y="45691"/>
                  <a:pt x="32468" y="46383"/>
                </a:cubicBezTo>
                <a:cubicBezTo>
                  <a:pt x="32468" y="47075"/>
                  <a:pt x="33091" y="47006"/>
                  <a:pt x="32468" y="47006"/>
                </a:cubicBezTo>
                <a:cubicBezTo>
                  <a:pt x="32468" y="47387"/>
                  <a:pt x="32156" y="47698"/>
                  <a:pt x="31776" y="47698"/>
                </a:cubicBezTo>
                <a:cubicBezTo>
                  <a:pt x="31035" y="47781"/>
                  <a:pt x="30301" y="47525"/>
                  <a:pt x="29768" y="47006"/>
                </a:cubicBezTo>
                <a:cubicBezTo>
                  <a:pt x="29055" y="46971"/>
                  <a:pt x="28487" y="46404"/>
                  <a:pt x="28453" y="45691"/>
                </a:cubicBezTo>
                <a:lnTo>
                  <a:pt x="28453" y="44998"/>
                </a:lnTo>
                <a:close/>
                <a:moveTo>
                  <a:pt x="23191" y="24230"/>
                </a:moveTo>
                <a:lnTo>
                  <a:pt x="9969" y="26168"/>
                </a:lnTo>
                <a:lnTo>
                  <a:pt x="23191" y="28176"/>
                </a:lnTo>
                <a:cubicBezTo>
                  <a:pt x="23634" y="29934"/>
                  <a:pt x="25344" y="31077"/>
                  <a:pt x="27137" y="30807"/>
                </a:cubicBezTo>
                <a:cubicBezTo>
                  <a:pt x="29768" y="31499"/>
                  <a:pt x="31776" y="28799"/>
                  <a:pt x="31776" y="26168"/>
                </a:cubicBezTo>
                <a:cubicBezTo>
                  <a:pt x="31817" y="23648"/>
                  <a:pt x="29803" y="21572"/>
                  <a:pt x="27276" y="21530"/>
                </a:cubicBezTo>
                <a:cubicBezTo>
                  <a:pt x="27227" y="21530"/>
                  <a:pt x="27186" y="21530"/>
                  <a:pt x="27137" y="21530"/>
                </a:cubicBezTo>
                <a:cubicBezTo>
                  <a:pt x="25393" y="21544"/>
                  <a:pt x="23835" y="22610"/>
                  <a:pt x="23191" y="24230"/>
                </a:cubicBezTo>
                <a:close/>
                <a:moveTo>
                  <a:pt x="13915" y="44998"/>
                </a:moveTo>
                <a:lnTo>
                  <a:pt x="13223" y="44998"/>
                </a:lnTo>
                <a:lnTo>
                  <a:pt x="11907" y="46383"/>
                </a:lnTo>
                <a:lnTo>
                  <a:pt x="11284" y="45691"/>
                </a:lnTo>
                <a:lnTo>
                  <a:pt x="9969" y="43060"/>
                </a:lnTo>
                <a:lnTo>
                  <a:pt x="10592" y="42368"/>
                </a:lnTo>
                <a:lnTo>
                  <a:pt x="13223" y="43683"/>
                </a:lnTo>
                <a:lnTo>
                  <a:pt x="13223" y="42922"/>
                </a:lnTo>
                <a:lnTo>
                  <a:pt x="13915" y="43545"/>
                </a:lnTo>
                <a:lnTo>
                  <a:pt x="13223" y="44237"/>
                </a:lnTo>
                <a:lnTo>
                  <a:pt x="14538" y="44237"/>
                </a:ln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917046A5-ECA2-DC4D-D4A9-DF9774F9E267}"/>
              </a:ext>
            </a:extLst>
          </p:cNvPr>
          <p:cNvSpPr/>
          <p:nvPr/>
        </p:nvSpPr>
        <p:spPr>
          <a:xfrm>
            <a:off x="9626131" y="5363280"/>
            <a:ext cx="20768" cy="283212"/>
          </a:xfrm>
          <a:custGeom>
            <a:avLst/>
            <a:gdLst>
              <a:gd name="connsiteX0" fmla="*/ 0 w 20768"/>
              <a:gd name="connsiteY0" fmla="*/ 0 h 283212"/>
              <a:gd name="connsiteX1" fmla="*/ 20768 w 20768"/>
              <a:gd name="connsiteY1" fmla="*/ 29768 h 283212"/>
              <a:gd name="connsiteX2" fmla="*/ 20768 w 20768"/>
              <a:gd name="connsiteY2" fmla="*/ 253375 h 283212"/>
              <a:gd name="connsiteX3" fmla="*/ 0 w 20768"/>
              <a:gd name="connsiteY3" fmla="*/ 283212 h 283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68" h="283212">
                <a:moveTo>
                  <a:pt x="0" y="0"/>
                </a:moveTo>
                <a:cubicBezTo>
                  <a:pt x="12364" y="4735"/>
                  <a:pt x="20595" y="16532"/>
                  <a:pt x="20768" y="29768"/>
                </a:cubicBezTo>
                <a:lnTo>
                  <a:pt x="20768" y="253375"/>
                </a:lnTo>
                <a:cubicBezTo>
                  <a:pt x="20581" y="266625"/>
                  <a:pt x="12364" y="278436"/>
                  <a:pt x="0" y="283212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94" name="Freeform: Shape 293">
            <a:extLst>
              <a:ext uri="{FF2B5EF4-FFF2-40B4-BE49-F238E27FC236}">
                <a16:creationId xmlns:a16="http://schemas.microsoft.com/office/drawing/2014/main" id="{013D7350-2C81-0ED3-A821-4E308B7B7470}"/>
              </a:ext>
            </a:extLst>
          </p:cNvPr>
          <p:cNvSpPr/>
          <p:nvPr/>
        </p:nvSpPr>
        <p:spPr>
          <a:xfrm>
            <a:off x="9584456" y="5316965"/>
            <a:ext cx="21183" cy="357288"/>
          </a:xfrm>
          <a:custGeom>
            <a:avLst/>
            <a:gdLst>
              <a:gd name="connsiteX0" fmla="*/ 18484 w 21183"/>
              <a:gd name="connsiteY0" fmla="*/ 2632 h 357288"/>
              <a:gd name="connsiteX1" fmla="*/ 18484 w 21183"/>
              <a:gd name="connsiteY1" fmla="*/ 2632 h 357288"/>
              <a:gd name="connsiteX2" fmla="*/ 3254 w 21183"/>
              <a:gd name="connsiteY2" fmla="*/ 2632 h 357288"/>
              <a:gd name="connsiteX3" fmla="*/ 3254 w 21183"/>
              <a:gd name="connsiteY3" fmla="*/ 2632 h 357288"/>
              <a:gd name="connsiteX4" fmla="*/ 0 w 21183"/>
              <a:gd name="connsiteY4" fmla="*/ 10524 h 357288"/>
              <a:gd name="connsiteX5" fmla="*/ 0 w 21183"/>
              <a:gd name="connsiteY5" fmla="*/ 346696 h 357288"/>
              <a:gd name="connsiteX6" fmla="*/ 3254 w 21183"/>
              <a:gd name="connsiteY6" fmla="*/ 353965 h 357288"/>
              <a:gd name="connsiteX7" fmla="*/ 3254 w 21183"/>
              <a:gd name="connsiteY7" fmla="*/ 353965 h 357288"/>
              <a:gd name="connsiteX8" fmla="*/ 10592 w 21183"/>
              <a:gd name="connsiteY8" fmla="*/ 357288 h 357288"/>
              <a:gd name="connsiteX9" fmla="*/ 18484 w 21183"/>
              <a:gd name="connsiteY9" fmla="*/ 353965 h 357288"/>
              <a:gd name="connsiteX10" fmla="*/ 21184 w 21183"/>
              <a:gd name="connsiteY10" fmla="*/ 346696 h 357288"/>
              <a:gd name="connsiteX11" fmla="*/ 21184 w 21183"/>
              <a:gd name="connsiteY11" fmla="*/ 10524 h 357288"/>
              <a:gd name="connsiteX12" fmla="*/ 18484 w 21183"/>
              <a:gd name="connsiteY12" fmla="*/ 2632 h 357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183" h="357288">
                <a:moveTo>
                  <a:pt x="18484" y="2632"/>
                </a:moveTo>
                <a:lnTo>
                  <a:pt x="18484" y="2632"/>
                </a:lnTo>
                <a:cubicBezTo>
                  <a:pt x="14012" y="-877"/>
                  <a:pt x="7726" y="-877"/>
                  <a:pt x="3254" y="2632"/>
                </a:cubicBezTo>
                <a:lnTo>
                  <a:pt x="3254" y="2632"/>
                </a:lnTo>
                <a:cubicBezTo>
                  <a:pt x="1163" y="4730"/>
                  <a:pt x="-7" y="7568"/>
                  <a:pt x="0" y="10524"/>
                </a:cubicBezTo>
                <a:lnTo>
                  <a:pt x="0" y="346696"/>
                </a:lnTo>
                <a:cubicBezTo>
                  <a:pt x="90" y="349451"/>
                  <a:pt x="1260" y="352061"/>
                  <a:pt x="3254" y="353965"/>
                </a:cubicBezTo>
                <a:lnTo>
                  <a:pt x="3254" y="353965"/>
                </a:lnTo>
                <a:cubicBezTo>
                  <a:pt x="5178" y="355986"/>
                  <a:pt x="7809" y="357177"/>
                  <a:pt x="10592" y="357288"/>
                </a:cubicBezTo>
                <a:cubicBezTo>
                  <a:pt x="13569" y="357309"/>
                  <a:pt x="16421" y="356104"/>
                  <a:pt x="18484" y="353965"/>
                </a:cubicBezTo>
                <a:cubicBezTo>
                  <a:pt x="20055" y="351847"/>
                  <a:pt x="20997" y="349327"/>
                  <a:pt x="21184" y="346696"/>
                </a:cubicBezTo>
                <a:lnTo>
                  <a:pt x="21184" y="10524"/>
                </a:lnTo>
                <a:cubicBezTo>
                  <a:pt x="21087" y="7686"/>
                  <a:pt x="20145" y="4938"/>
                  <a:pt x="18484" y="2632"/>
                </a:cubicBezTo>
                <a:close/>
              </a:path>
            </a:pathLst>
          </a:custGeom>
          <a:solidFill>
            <a:srgbClr val="ED1B23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CFF6B029-7608-0711-6917-839A7D34B00C}"/>
              </a:ext>
            </a:extLst>
          </p:cNvPr>
          <p:cNvSpPr/>
          <p:nvPr/>
        </p:nvSpPr>
        <p:spPr>
          <a:xfrm>
            <a:off x="9591725" y="5332820"/>
            <a:ext cx="6576" cy="324887"/>
          </a:xfrm>
          <a:custGeom>
            <a:avLst/>
            <a:gdLst>
              <a:gd name="connsiteX0" fmla="*/ 3323 w 6576"/>
              <a:gd name="connsiteY0" fmla="*/ 0 h 324887"/>
              <a:gd name="connsiteX1" fmla="*/ 3323 w 6576"/>
              <a:gd name="connsiteY1" fmla="*/ 0 h 324887"/>
              <a:gd name="connsiteX2" fmla="*/ 6577 w 6576"/>
              <a:gd name="connsiteY2" fmla="*/ 0 h 324887"/>
              <a:gd name="connsiteX3" fmla="*/ 6577 w 6576"/>
              <a:gd name="connsiteY3" fmla="*/ 3323 h 324887"/>
              <a:gd name="connsiteX4" fmla="*/ 6577 w 6576"/>
              <a:gd name="connsiteY4" fmla="*/ 321565 h 324887"/>
              <a:gd name="connsiteX5" fmla="*/ 6577 w 6576"/>
              <a:gd name="connsiteY5" fmla="*/ 324887 h 324887"/>
              <a:gd name="connsiteX6" fmla="*/ 3323 w 6576"/>
              <a:gd name="connsiteY6" fmla="*/ 324887 h 324887"/>
              <a:gd name="connsiteX7" fmla="*/ 3323 w 6576"/>
              <a:gd name="connsiteY7" fmla="*/ 324887 h 324887"/>
              <a:gd name="connsiteX8" fmla="*/ 0 w 6576"/>
              <a:gd name="connsiteY8" fmla="*/ 324887 h 324887"/>
              <a:gd name="connsiteX9" fmla="*/ 0 w 6576"/>
              <a:gd name="connsiteY9" fmla="*/ 321565 h 324887"/>
              <a:gd name="connsiteX10" fmla="*/ 0 w 6576"/>
              <a:gd name="connsiteY10" fmla="*/ 3323 h 324887"/>
              <a:gd name="connsiteX11" fmla="*/ 0 w 6576"/>
              <a:gd name="connsiteY11" fmla="*/ 0 h 324887"/>
              <a:gd name="connsiteX12" fmla="*/ 3323 w 6576"/>
              <a:gd name="connsiteY12" fmla="*/ 0 h 32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576" h="324887">
                <a:moveTo>
                  <a:pt x="3323" y="0"/>
                </a:moveTo>
                <a:lnTo>
                  <a:pt x="3323" y="0"/>
                </a:lnTo>
                <a:lnTo>
                  <a:pt x="6577" y="0"/>
                </a:lnTo>
                <a:lnTo>
                  <a:pt x="6577" y="3323"/>
                </a:lnTo>
                <a:lnTo>
                  <a:pt x="6577" y="321565"/>
                </a:lnTo>
                <a:lnTo>
                  <a:pt x="6577" y="324887"/>
                </a:lnTo>
                <a:lnTo>
                  <a:pt x="3323" y="324887"/>
                </a:lnTo>
                <a:lnTo>
                  <a:pt x="3323" y="324887"/>
                </a:lnTo>
                <a:lnTo>
                  <a:pt x="0" y="324887"/>
                </a:lnTo>
                <a:lnTo>
                  <a:pt x="0" y="321565"/>
                </a:lnTo>
                <a:lnTo>
                  <a:pt x="0" y="3323"/>
                </a:lnTo>
                <a:lnTo>
                  <a:pt x="0" y="0"/>
                </a:lnTo>
                <a:lnTo>
                  <a:pt x="3323" y="0"/>
                </a:lnTo>
                <a:close/>
              </a:path>
            </a:pathLst>
          </a:custGeom>
          <a:solidFill>
            <a:srgbClr val="ED1B23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7AA7FA2C-54F2-3A16-528F-8A1B62005788}"/>
              </a:ext>
            </a:extLst>
          </p:cNvPr>
          <p:cNvSpPr/>
          <p:nvPr/>
        </p:nvSpPr>
        <p:spPr>
          <a:xfrm>
            <a:off x="9574556" y="5306978"/>
            <a:ext cx="41003" cy="377175"/>
          </a:xfrm>
          <a:custGeom>
            <a:avLst/>
            <a:gdLst>
              <a:gd name="connsiteX0" fmla="*/ 20491 w 41003"/>
              <a:gd name="connsiteY0" fmla="*/ 20 h 377175"/>
              <a:gd name="connsiteX1" fmla="*/ 35029 w 41003"/>
              <a:gd name="connsiteY1" fmla="*/ 5974 h 377175"/>
              <a:gd name="connsiteX2" fmla="*/ 35029 w 41003"/>
              <a:gd name="connsiteY2" fmla="*/ 5974 h 377175"/>
              <a:gd name="connsiteX3" fmla="*/ 40983 w 41003"/>
              <a:gd name="connsiteY3" fmla="*/ 20512 h 377175"/>
              <a:gd name="connsiteX4" fmla="*/ 40983 w 41003"/>
              <a:gd name="connsiteY4" fmla="*/ 356684 h 377175"/>
              <a:gd name="connsiteX5" fmla="*/ 35029 w 41003"/>
              <a:gd name="connsiteY5" fmla="*/ 371291 h 377175"/>
              <a:gd name="connsiteX6" fmla="*/ 20491 w 41003"/>
              <a:gd name="connsiteY6" fmla="*/ 377175 h 377175"/>
              <a:gd name="connsiteX7" fmla="*/ 6646 w 41003"/>
              <a:gd name="connsiteY7" fmla="*/ 371291 h 377175"/>
              <a:gd name="connsiteX8" fmla="*/ 5954 w 41003"/>
              <a:gd name="connsiteY8" fmla="*/ 371291 h 377175"/>
              <a:gd name="connsiteX9" fmla="*/ 0 w 41003"/>
              <a:gd name="connsiteY9" fmla="*/ 356684 h 377175"/>
              <a:gd name="connsiteX10" fmla="*/ 0 w 41003"/>
              <a:gd name="connsiteY10" fmla="*/ 20512 h 377175"/>
              <a:gd name="connsiteX11" fmla="*/ 5954 w 41003"/>
              <a:gd name="connsiteY11" fmla="*/ 5974 h 377175"/>
              <a:gd name="connsiteX12" fmla="*/ 6646 w 41003"/>
              <a:gd name="connsiteY12" fmla="*/ 5974 h 377175"/>
              <a:gd name="connsiteX13" fmla="*/ 20491 w 41003"/>
              <a:gd name="connsiteY13" fmla="*/ 20 h 37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1003" h="377175">
                <a:moveTo>
                  <a:pt x="20491" y="20"/>
                </a:moveTo>
                <a:cubicBezTo>
                  <a:pt x="25981" y="-236"/>
                  <a:pt x="31298" y="1945"/>
                  <a:pt x="35029" y="5974"/>
                </a:cubicBezTo>
                <a:lnTo>
                  <a:pt x="35029" y="5974"/>
                </a:lnTo>
                <a:cubicBezTo>
                  <a:pt x="39058" y="9706"/>
                  <a:pt x="41239" y="15022"/>
                  <a:pt x="40983" y="20512"/>
                </a:cubicBezTo>
                <a:lnTo>
                  <a:pt x="40983" y="356684"/>
                </a:lnTo>
                <a:cubicBezTo>
                  <a:pt x="40997" y="362146"/>
                  <a:pt x="38858" y="367393"/>
                  <a:pt x="35029" y="371291"/>
                </a:cubicBezTo>
                <a:cubicBezTo>
                  <a:pt x="31104" y="375029"/>
                  <a:pt x="25912" y="377133"/>
                  <a:pt x="20491" y="377175"/>
                </a:cubicBezTo>
                <a:cubicBezTo>
                  <a:pt x="15306" y="377016"/>
                  <a:pt x="10364" y="374911"/>
                  <a:pt x="6646" y="371291"/>
                </a:cubicBezTo>
                <a:lnTo>
                  <a:pt x="5954" y="371291"/>
                </a:lnTo>
                <a:cubicBezTo>
                  <a:pt x="2402" y="367220"/>
                  <a:pt x="305" y="362076"/>
                  <a:pt x="0" y="356684"/>
                </a:cubicBezTo>
                <a:lnTo>
                  <a:pt x="0" y="20512"/>
                </a:lnTo>
                <a:cubicBezTo>
                  <a:pt x="62" y="15084"/>
                  <a:pt x="2188" y="9886"/>
                  <a:pt x="5954" y="5974"/>
                </a:cubicBezTo>
                <a:lnTo>
                  <a:pt x="6646" y="5974"/>
                </a:lnTo>
                <a:cubicBezTo>
                  <a:pt x="10177" y="2076"/>
                  <a:pt x="15230" y="-97"/>
                  <a:pt x="20491" y="20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97" name="Freeform: Shape 296">
            <a:extLst>
              <a:ext uri="{FF2B5EF4-FFF2-40B4-BE49-F238E27FC236}">
                <a16:creationId xmlns:a16="http://schemas.microsoft.com/office/drawing/2014/main" id="{0783EE5B-0EA9-8B8C-7647-233DF69F1C0A}"/>
              </a:ext>
            </a:extLst>
          </p:cNvPr>
          <p:cNvSpPr/>
          <p:nvPr/>
        </p:nvSpPr>
        <p:spPr>
          <a:xfrm>
            <a:off x="9382310" y="5360581"/>
            <a:ext cx="538591" cy="420225"/>
          </a:xfrm>
          <a:custGeom>
            <a:avLst/>
            <a:gdLst>
              <a:gd name="connsiteX0" fmla="*/ 182277 w 538591"/>
              <a:gd name="connsiteY0" fmla="*/ 287989 h 420225"/>
              <a:gd name="connsiteX1" fmla="*/ 182277 w 538591"/>
              <a:gd name="connsiteY1" fmla="*/ 0 h 420225"/>
              <a:gd name="connsiteX2" fmla="*/ 85358 w 538591"/>
              <a:gd name="connsiteY2" fmla="*/ 0 h 420225"/>
              <a:gd name="connsiteX3" fmla="*/ 52959 w 538591"/>
              <a:gd name="connsiteY3" fmla="*/ 32468 h 420225"/>
              <a:gd name="connsiteX4" fmla="*/ 52959 w 538591"/>
              <a:gd name="connsiteY4" fmla="*/ 50329 h 420225"/>
              <a:gd name="connsiteX5" fmla="*/ 0 w 538591"/>
              <a:gd name="connsiteY5" fmla="*/ 115195 h 420225"/>
              <a:gd name="connsiteX6" fmla="*/ 52959 w 538591"/>
              <a:gd name="connsiteY6" fmla="*/ 179993 h 420225"/>
              <a:gd name="connsiteX7" fmla="*/ 52959 w 538591"/>
              <a:gd name="connsiteY7" fmla="*/ 256144 h 420225"/>
              <a:gd name="connsiteX8" fmla="*/ 84043 w 538591"/>
              <a:gd name="connsiteY8" fmla="*/ 287919 h 420225"/>
              <a:gd name="connsiteX9" fmla="*/ 84043 w 538591"/>
              <a:gd name="connsiteY9" fmla="*/ 294842 h 420225"/>
              <a:gd name="connsiteX10" fmla="*/ 86673 w 538591"/>
              <a:gd name="connsiteY10" fmla="*/ 294842 h 420225"/>
              <a:gd name="connsiteX11" fmla="*/ 203808 w 538591"/>
              <a:gd name="connsiteY11" fmla="*/ 419868 h 420225"/>
              <a:gd name="connsiteX12" fmla="*/ 286881 w 538591"/>
              <a:gd name="connsiteY12" fmla="*/ 360332 h 420225"/>
              <a:gd name="connsiteX13" fmla="*/ 279958 w 538591"/>
              <a:gd name="connsiteY13" fmla="*/ 321979 h 420225"/>
              <a:gd name="connsiteX14" fmla="*/ 350156 w 538591"/>
              <a:gd name="connsiteY14" fmla="*/ 271651 h 420225"/>
              <a:gd name="connsiteX15" fmla="*/ 399792 w 538591"/>
              <a:gd name="connsiteY15" fmla="*/ 278574 h 420225"/>
              <a:gd name="connsiteX16" fmla="*/ 401108 w 538591"/>
              <a:gd name="connsiteY16" fmla="*/ 283904 h 420225"/>
              <a:gd name="connsiteX17" fmla="*/ 402423 w 538591"/>
              <a:gd name="connsiteY17" fmla="*/ 286535 h 420225"/>
              <a:gd name="connsiteX18" fmla="*/ 405054 w 538591"/>
              <a:gd name="connsiteY18" fmla="*/ 287158 h 420225"/>
              <a:gd name="connsiteX19" fmla="*/ 415645 w 538591"/>
              <a:gd name="connsiteY19" fmla="*/ 284527 h 420225"/>
              <a:gd name="connsiteX20" fmla="*/ 484458 w 538591"/>
              <a:gd name="connsiteY20" fmla="*/ 297750 h 420225"/>
              <a:gd name="connsiteX21" fmla="*/ 460644 w 538591"/>
              <a:gd name="connsiteY21" fmla="*/ 208446 h 420225"/>
              <a:gd name="connsiteX22" fmla="*/ 407061 w 538591"/>
              <a:gd name="connsiteY22" fmla="*/ 255382 h 420225"/>
              <a:gd name="connsiteX23" fmla="*/ 397784 w 538591"/>
              <a:gd name="connsiteY23" fmla="*/ 258082 h 420225"/>
              <a:gd name="connsiteX24" fmla="*/ 395777 w 538591"/>
              <a:gd name="connsiteY24" fmla="*/ 259397 h 420225"/>
              <a:gd name="connsiteX25" fmla="*/ 395154 w 538591"/>
              <a:gd name="connsiteY25" fmla="*/ 262720 h 420225"/>
              <a:gd name="connsiteX26" fmla="*/ 397092 w 538591"/>
              <a:gd name="connsiteY26" fmla="*/ 267982 h 420225"/>
              <a:gd name="connsiteX27" fmla="*/ 348633 w 538591"/>
              <a:gd name="connsiteY27" fmla="*/ 263344 h 420225"/>
              <a:gd name="connsiteX28" fmla="*/ 265905 w 538591"/>
              <a:gd name="connsiteY28" fmla="*/ 322879 h 420225"/>
              <a:gd name="connsiteX29" fmla="*/ 272482 w 538591"/>
              <a:gd name="connsiteY29" fmla="*/ 361924 h 420225"/>
              <a:gd name="connsiteX30" fmla="*/ 202354 w 538591"/>
              <a:gd name="connsiteY30" fmla="*/ 412253 h 420225"/>
              <a:gd name="connsiteX31" fmla="*/ 101142 w 538591"/>
              <a:gd name="connsiteY31" fmla="*/ 295119 h 420225"/>
              <a:gd name="connsiteX32" fmla="*/ 105088 w 538591"/>
              <a:gd name="connsiteY32" fmla="*/ 295119 h 420225"/>
              <a:gd name="connsiteX33" fmla="*/ 105088 w 538591"/>
              <a:gd name="connsiteY33" fmla="*/ 288197 h 420225"/>
              <a:gd name="connsiteX34" fmla="*/ 67151 w 538591"/>
              <a:gd name="connsiteY34" fmla="*/ 62374 h 420225"/>
              <a:gd name="connsiteX35" fmla="*/ 13430 w 538591"/>
              <a:gd name="connsiteY35" fmla="*/ 115265 h 420225"/>
              <a:gd name="connsiteX36" fmla="*/ 66320 w 538591"/>
              <a:gd name="connsiteY36" fmla="*/ 168986 h 420225"/>
              <a:gd name="connsiteX37" fmla="*/ 120041 w 538591"/>
              <a:gd name="connsiteY37" fmla="*/ 116095 h 420225"/>
              <a:gd name="connsiteX38" fmla="*/ 120041 w 538591"/>
              <a:gd name="connsiteY38" fmla="*/ 115334 h 420225"/>
              <a:gd name="connsiteX39" fmla="*/ 67151 w 538591"/>
              <a:gd name="connsiteY39" fmla="*/ 62374 h 420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38591" h="420225">
                <a:moveTo>
                  <a:pt x="182277" y="287989"/>
                </a:moveTo>
                <a:lnTo>
                  <a:pt x="182277" y="0"/>
                </a:lnTo>
                <a:lnTo>
                  <a:pt x="85358" y="0"/>
                </a:lnTo>
                <a:cubicBezTo>
                  <a:pt x="67456" y="41"/>
                  <a:pt x="52959" y="14566"/>
                  <a:pt x="52959" y="32468"/>
                </a:cubicBezTo>
                <a:lnTo>
                  <a:pt x="52959" y="50329"/>
                </a:lnTo>
                <a:cubicBezTo>
                  <a:pt x="22361" y="56995"/>
                  <a:pt x="408" y="83884"/>
                  <a:pt x="0" y="115195"/>
                </a:cubicBezTo>
                <a:cubicBezTo>
                  <a:pt x="0" y="146639"/>
                  <a:pt x="22146" y="173734"/>
                  <a:pt x="52959" y="179993"/>
                </a:cubicBezTo>
                <a:lnTo>
                  <a:pt x="52959" y="256144"/>
                </a:lnTo>
                <a:cubicBezTo>
                  <a:pt x="52883" y="273458"/>
                  <a:pt x="66736" y="287615"/>
                  <a:pt x="84043" y="287919"/>
                </a:cubicBezTo>
                <a:lnTo>
                  <a:pt x="84043" y="294842"/>
                </a:lnTo>
                <a:lnTo>
                  <a:pt x="86673" y="294842"/>
                </a:lnTo>
                <a:cubicBezTo>
                  <a:pt x="77466" y="342471"/>
                  <a:pt x="95327" y="426376"/>
                  <a:pt x="203808" y="419868"/>
                </a:cubicBezTo>
                <a:cubicBezTo>
                  <a:pt x="255452" y="416615"/>
                  <a:pt x="292489" y="390100"/>
                  <a:pt x="286881" y="360332"/>
                </a:cubicBezTo>
                <a:cubicBezTo>
                  <a:pt x="284943" y="347109"/>
                  <a:pt x="282935" y="334579"/>
                  <a:pt x="279958" y="321979"/>
                </a:cubicBezTo>
                <a:cubicBezTo>
                  <a:pt x="275389" y="296850"/>
                  <a:pt x="307096" y="274351"/>
                  <a:pt x="350156" y="271651"/>
                </a:cubicBezTo>
                <a:cubicBezTo>
                  <a:pt x="367006" y="270481"/>
                  <a:pt x="383911" y="272834"/>
                  <a:pt x="399792" y="278574"/>
                </a:cubicBezTo>
                <a:lnTo>
                  <a:pt x="401108" y="283904"/>
                </a:lnTo>
                <a:cubicBezTo>
                  <a:pt x="401149" y="284929"/>
                  <a:pt x="401627" y="285884"/>
                  <a:pt x="402423" y="286535"/>
                </a:cubicBezTo>
                <a:cubicBezTo>
                  <a:pt x="403233" y="286971"/>
                  <a:pt x="404140" y="287185"/>
                  <a:pt x="405054" y="287158"/>
                </a:cubicBezTo>
                <a:lnTo>
                  <a:pt x="415645" y="284527"/>
                </a:lnTo>
                <a:cubicBezTo>
                  <a:pt x="428937" y="299065"/>
                  <a:pt x="456005" y="305296"/>
                  <a:pt x="484458" y="297750"/>
                </a:cubicBezTo>
                <a:cubicBezTo>
                  <a:pt x="571132" y="275251"/>
                  <a:pt x="546763" y="185947"/>
                  <a:pt x="460644" y="208446"/>
                </a:cubicBezTo>
                <a:cubicBezTo>
                  <a:pt x="431568" y="215715"/>
                  <a:pt x="410315" y="235583"/>
                  <a:pt x="407061" y="255382"/>
                </a:cubicBezTo>
                <a:lnTo>
                  <a:pt x="397784" y="258082"/>
                </a:lnTo>
                <a:cubicBezTo>
                  <a:pt x="397092" y="258082"/>
                  <a:pt x="396469" y="258705"/>
                  <a:pt x="395777" y="259397"/>
                </a:cubicBezTo>
                <a:cubicBezTo>
                  <a:pt x="395320" y="260443"/>
                  <a:pt x="395105" y="261578"/>
                  <a:pt x="395154" y="262720"/>
                </a:cubicBezTo>
                <a:lnTo>
                  <a:pt x="397092" y="267982"/>
                </a:lnTo>
                <a:cubicBezTo>
                  <a:pt x="381253" y="264064"/>
                  <a:pt x="364929" y="262499"/>
                  <a:pt x="348633" y="263344"/>
                </a:cubicBezTo>
                <a:cubicBezTo>
                  <a:pt x="297681" y="266666"/>
                  <a:pt x="260574" y="293112"/>
                  <a:pt x="265905" y="322879"/>
                </a:cubicBezTo>
                <a:cubicBezTo>
                  <a:pt x="267913" y="336172"/>
                  <a:pt x="269851" y="348702"/>
                  <a:pt x="272482" y="361924"/>
                </a:cubicBezTo>
                <a:cubicBezTo>
                  <a:pt x="277120" y="386431"/>
                  <a:pt x="245344" y="409622"/>
                  <a:pt x="202354" y="412253"/>
                </a:cubicBezTo>
                <a:cubicBezTo>
                  <a:pt x="103773" y="418207"/>
                  <a:pt x="93181" y="337487"/>
                  <a:pt x="101142" y="295119"/>
                </a:cubicBezTo>
                <a:lnTo>
                  <a:pt x="105088" y="295119"/>
                </a:lnTo>
                <a:lnTo>
                  <a:pt x="105088" y="288197"/>
                </a:lnTo>
                <a:close/>
                <a:moveTo>
                  <a:pt x="67151" y="62374"/>
                </a:moveTo>
                <a:cubicBezTo>
                  <a:pt x="37715" y="62146"/>
                  <a:pt x="13659" y="85822"/>
                  <a:pt x="13430" y="115265"/>
                </a:cubicBezTo>
                <a:cubicBezTo>
                  <a:pt x="13202" y="144700"/>
                  <a:pt x="36885" y="168750"/>
                  <a:pt x="66320" y="168986"/>
                </a:cubicBezTo>
                <a:cubicBezTo>
                  <a:pt x="95763" y="169214"/>
                  <a:pt x="119813" y="145531"/>
                  <a:pt x="120041" y="116095"/>
                </a:cubicBezTo>
                <a:cubicBezTo>
                  <a:pt x="120041" y="115839"/>
                  <a:pt x="120041" y="115583"/>
                  <a:pt x="120041" y="115334"/>
                </a:cubicBezTo>
                <a:cubicBezTo>
                  <a:pt x="119855" y="86189"/>
                  <a:pt x="96296" y="62603"/>
                  <a:pt x="67151" y="62374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98" name="Freeform: Shape 297">
            <a:extLst>
              <a:ext uri="{FF2B5EF4-FFF2-40B4-BE49-F238E27FC236}">
                <a16:creationId xmlns:a16="http://schemas.microsoft.com/office/drawing/2014/main" id="{DD06959D-97EE-B2BF-01F9-5EA682994745}"/>
              </a:ext>
            </a:extLst>
          </p:cNvPr>
          <p:cNvSpPr/>
          <p:nvPr/>
        </p:nvSpPr>
        <p:spPr>
          <a:xfrm>
            <a:off x="9401555" y="5429116"/>
            <a:ext cx="94911" cy="94288"/>
          </a:xfrm>
          <a:custGeom>
            <a:avLst/>
            <a:gdLst>
              <a:gd name="connsiteX0" fmla="*/ 63759 w 94911"/>
              <a:gd name="connsiteY0" fmla="*/ 82382 h 94288"/>
              <a:gd name="connsiteX1" fmla="*/ 63759 w 94911"/>
              <a:gd name="connsiteY1" fmla="*/ 82382 h 94288"/>
              <a:gd name="connsiteX2" fmla="*/ 63136 w 94911"/>
              <a:gd name="connsiteY2" fmla="*/ 85012 h 94288"/>
              <a:gd name="connsiteX3" fmla="*/ 66390 w 94911"/>
              <a:gd name="connsiteY3" fmla="*/ 90343 h 94288"/>
              <a:gd name="connsiteX4" fmla="*/ 50536 w 94911"/>
              <a:gd name="connsiteY4" fmla="*/ 94289 h 94288"/>
              <a:gd name="connsiteX5" fmla="*/ 50536 w 94911"/>
              <a:gd name="connsiteY5" fmla="*/ 86328 h 94288"/>
              <a:gd name="connsiteX6" fmla="*/ 47906 w 94911"/>
              <a:gd name="connsiteY6" fmla="*/ 83697 h 94288"/>
              <a:gd name="connsiteX7" fmla="*/ 47906 w 94911"/>
              <a:gd name="connsiteY7" fmla="*/ 83697 h 94288"/>
              <a:gd name="connsiteX8" fmla="*/ 45275 w 94911"/>
              <a:gd name="connsiteY8" fmla="*/ 86328 h 94288"/>
              <a:gd name="connsiteX9" fmla="*/ 45275 w 94911"/>
              <a:gd name="connsiteY9" fmla="*/ 94289 h 94288"/>
              <a:gd name="connsiteX10" fmla="*/ 30045 w 94911"/>
              <a:gd name="connsiteY10" fmla="*/ 90966 h 94288"/>
              <a:gd name="connsiteX11" fmla="*/ 30045 w 94911"/>
              <a:gd name="connsiteY11" fmla="*/ 90343 h 94288"/>
              <a:gd name="connsiteX12" fmla="*/ 33991 w 94911"/>
              <a:gd name="connsiteY12" fmla="*/ 84320 h 94288"/>
              <a:gd name="connsiteX13" fmla="*/ 33984 w 94911"/>
              <a:gd name="connsiteY13" fmla="*/ 82070 h 94288"/>
              <a:gd name="connsiteX14" fmla="*/ 33368 w 94911"/>
              <a:gd name="connsiteY14" fmla="*/ 81689 h 94288"/>
              <a:gd name="connsiteX15" fmla="*/ 33368 w 94911"/>
              <a:gd name="connsiteY15" fmla="*/ 81689 h 94288"/>
              <a:gd name="connsiteX16" fmla="*/ 30668 w 94911"/>
              <a:gd name="connsiteY16" fmla="*/ 82382 h 94288"/>
              <a:gd name="connsiteX17" fmla="*/ 26722 w 94911"/>
              <a:gd name="connsiteY17" fmla="*/ 88335 h 94288"/>
              <a:gd name="connsiteX18" fmla="*/ 26722 w 94911"/>
              <a:gd name="connsiteY18" fmla="*/ 89027 h 94288"/>
              <a:gd name="connsiteX19" fmla="*/ 16130 w 94911"/>
              <a:gd name="connsiteY19" fmla="*/ 82104 h 94288"/>
              <a:gd name="connsiteX20" fmla="*/ 21391 w 94911"/>
              <a:gd name="connsiteY20" fmla="*/ 77466 h 94288"/>
              <a:gd name="connsiteX21" fmla="*/ 21391 w 94911"/>
              <a:gd name="connsiteY21" fmla="*/ 72828 h 94288"/>
              <a:gd name="connsiteX22" fmla="*/ 16822 w 94911"/>
              <a:gd name="connsiteY22" fmla="*/ 72828 h 94288"/>
              <a:gd name="connsiteX23" fmla="*/ 12115 w 94911"/>
              <a:gd name="connsiteY23" fmla="*/ 78089 h 94288"/>
              <a:gd name="connsiteX24" fmla="*/ 4915 w 94911"/>
              <a:gd name="connsiteY24" fmla="*/ 66459 h 94288"/>
              <a:gd name="connsiteX25" fmla="*/ 10869 w 94911"/>
              <a:gd name="connsiteY25" fmla="*/ 63829 h 94288"/>
              <a:gd name="connsiteX26" fmla="*/ 12184 w 94911"/>
              <a:gd name="connsiteY26" fmla="*/ 61198 h 94288"/>
              <a:gd name="connsiteX27" fmla="*/ 9554 w 94911"/>
              <a:gd name="connsiteY27" fmla="*/ 60505 h 94288"/>
              <a:gd name="connsiteX28" fmla="*/ 2631 w 94911"/>
              <a:gd name="connsiteY28" fmla="*/ 63205 h 94288"/>
              <a:gd name="connsiteX29" fmla="*/ 0 w 94911"/>
              <a:gd name="connsiteY29" fmla="*/ 49914 h 94288"/>
              <a:gd name="connsiteX30" fmla="*/ 6577 w 94911"/>
              <a:gd name="connsiteY30" fmla="*/ 49914 h 94288"/>
              <a:gd name="connsiteX31" fmla="*/ 9893 w 94911"/>
              <a:gd name="connsiteY31" fmla="*/ 47020 h 94288"/>
              <a:gd name="connsiteX32" fmla="*/ 9900 w 94911"/>
              <a:gd name="connsiteY32" fmla="*/ 46660 h 94288"/>
              <a:gd name="connsiteX33" fmla="*/ 6577 w 94911"/>
              <a:gd name="connsiteY33" fmla="*/ 44029 h 94288"/>
              <a:gd name="connsiteX34" fmla="*/ 0 w 94911"/>
              <a:gd name="connsiteY34" fmla="*/ 44029 h 94288"/>
              <a:gd name="connsiteX35" fmla="*/ 3254 w 94911"/>
              <a:gd name="connsiteY35" fmla="*/ 30183 h 94288"/>
              <a:gd name="connsiteX36" fmla="*/ 9207 w 94911"/>
              <a:gd name="connsiteY36" fmla="*/ 32814 h 94288"/>
              <a:gd name="connsiteX37" fmla="*/ 9900 w 94911"/>
              <a:gd name="connsiteY37" fmla="*/ 33437 h 94288"/>
              <a:gd name="connsiteX38" fmla="*/ 11838 w 94911"/>
              <a:gd name="connsiteY38" fmla="*/ 32122 h 94288"/>
              <a:gd name="connsiteX39" fmla="*/ 11457 w 94911"/>
              <a:gd name="connsiteY39" fmla="*/ 29803 h 94288"/>
              <a:gd name="connsiteX40" fmla="*/ 10523 w 94911"/>
              <a:gd name="connsiteY40" fmla="*/ 29491 h 94288"/>
              <a:gd name="connsiteX41" fmla="*/ 4569 w 94911"/>
              <a:gd name="connsiteY41" fmla="*/ 26861 h 94288"/>
              <a:gd name="connsiteX42" fmla="*/ 11838 w 94911"/>
              <a:gd name="connsiteY42" fmla="*/ 15646 h 94288"/>
              <a:gd name="connsiteX43" fmla="*/ 16545 w 94911"/>
              <a:gd name="connsiteY43" fmla="*/ 20214 h 94288"/>
              <a:gd name="connsiteX44" fmla="*/ 18484 w 94911"/>
              <a:gd name="connsiteY44" fmla="*/ 20907 h 94288"/>
              <a:gd name="connsiteX45" fmla="*/ 21114 w 94911"/>
              <a:gd name="connsiteY45" fmla="*/ 20214 h 94288"/>
              <a:gd name="connsiteX46" fmla="*/ 21114 w 94911"/>
              <a:gd name="connsiteY46" fmla="*/ 16269 h 94288"/>
              <a:gd name="connsiteX47" fmla="*/ 15853 w 94911"/>
              <a:gd name="connsiteY47" fmla="*/ 11630 h 94288"/>
              <a:gd name="connsiteX48" fmla="*/ 27760 w 94911"/>
              <a:gd name="connsiteY48" fmla="*/ 3669 h 94288"/>
              <a:gd name="connsiteX49" fmla="*/ 30391 w 94911"/>
              <a:gd name="connsiteY49" fmla="*/ 10592 h 94288"/>
              <a:gd name="connsiteX50" fmla="*/ 32399 w 94911"/>
              <a:gd name="connsiteY50" fmla="*/ 11907 h 94288"/>
              <a:gd name="connsiteX51" fmla="*/ 33091 w 94911"/>
              <a:gd name="connsiteY51" fmla="*/ 11215 h 94288"/>
              <a:gd name="connsiteX52" fmla="*/ 33714 w 94911"/>
              <a:gd name="connsiteY52" fmla="*/ 8584 h 94288"/>
              <a:gd name="connsiteX53" fmla="*/ 31083 w 94911"/>
              <a:gd name="connsiteY53" fmla="*/ 2631 h 94288"/>
              <a:gd name="connsiteX54" fmla="*/ 44306 w 94911"/>
              <a:gd name="connsiteY54" fmla="*/ 0 h 94288"/>
              <a:gd name="connsiteX55" fmla="*/ 44306 w 94911"/>
              <a:gd name="connsiteY55" fmla="*/ 6923 h 94288"/>
              <a:gd name="connsiteX56" fmla="*/ 47629 w 94911"/>
              <a:gd name="connsiteY56" fmla="*/ 9623 h 94288"/>
              <a:gd name="connsiteX57" fmla="*/ 50259 w 94911"/>
              <a:gd name="connsiteY57" fmla="*/ 6923 h 94288"/>
              <a:gd name="connsiteX58" fmla="*/ 50259 w 94911"/>
              <a:gd name="connsiteY58" fmla="*/ 0 h 94288"/>
              <a:gd name="connsiteX59" fmla="*/ 64105 w 94911"/>
              <a:gd name="connsiteY59" fmla="*/ 2631 h 94288"/>
              <a:gd name="connsiteX60" fmla="*/ 61475 w 94911"/>
              <a:gd name="connsiteY60" fmla="*/ 9554 h 94288"/>
              <a:gd name="connsiteX61" fmla="*/ 62098 w 94911"/>
              <a:gd name="connsiteY61" fmla="*/ 12184 h 94288"/>
              <a:gd name="connsiteX62" fmla="*/ 62790 w 94911"/>
              <a:gd name="connsiteY62" fmla="*/ 12184 h 94288"/>
              <a:gd name="connsiteX63" fmla="*/ 64728 w 94911"/>
              <a:gd name="connsiteY63" fmla="*/ 10869 h 94288"/>
              <a:gd name="connsiteX64" fmla="*/ 67359 w 94911"/>
              <a:gd name="connsiteY64" fmla="*/ 4915 h 94288"/>
              <a:gd name="connsiteX65" fmla="*/ 78989 w 94911"/>
              <a:gd name="connsiteY65" fmla="*/ 11769 h 94288"/>
              <a:gd name="connsiteX66" fmla="*/ 74351 w 94911"/>
              <a:gd name="connsiteY66" fmla="*/ 16407 h 94288"/>
              <a:gd name="connsiteX67" fmla="*/ 73901 w 94911"/>
              <a:gd name="connsiteY67" fmla="*/ 19903 h 94288"/>
              <a:gd name="connsiteX68" fmla="*/ 74351 w 94911"/>
              <a:gd name="connsiteY68" fmla="*/ 20353 h 94288"/>
              <a:gd name="connsiteX69" fmla="*/ 76359 w 94911"/>
              <a:gd name="connsiteY69" fmla="*/ 21046 h 94288"/>
              <a:gd name="connsiteX70" fmla="*/ 78297 w 94911"/>
              <a:gd name="connsiteY70" fmla="*/ 20353 h 94288"/>
              <a:gd name="connsiteX71" fmla="*/ 82935 w 94911"/>
              <a:gd name="connsiteY71" fmla="*/ 15784 h 94288"/>
              <a:gd name="connsiteX72" fmla="*/ 90897 w 94911"/>
              <a:gd name="connsiteY72" fmla="*/ 26999 h 94288"/>
              <a:gd name="connsiteX73" fmla="*/ 83974 w 94911"/>
              <a:gd name="connsiteY73" fmla="*/ 29630 h 94288"/>
              <a:gd name="connsiteX74" fmla="*/ 83350 w 94911"/>
              <a:gd name="connsiteY74" fmla="*/ 32261 h 94288"/>
              <a:gd name="connsiteX75" fmla="*/ 84666 w 94911"/>
              <a:gd name="connsiteY75" fmla="*/ 33576 h 94288"/>
              <a:gd name="connsiteX76" fmla="*/ 85358 w 94911"/>
              <a:gd name="connsiteY76" fmla="*/ 33576 h 94288"/>
              <a:gd name="connsiteX77" fmla="*/ 91935 w 94911"/>
              <a:gd name="connsiteY77" fmla="*/ 30945 h 94288"/>
              <a:gd name="connsiteX78" fmla="*/ 94566 w 94911"/>
              <a:gd name="connsiteY78" fmla="*/ 44237 h 94288"/>
              <a:gd name="connsiteX79" fmla="*/ 87989 w 94911"/>
              <a:gd name="connsiteY79" fmla="*/ 44237 h 94288"/>
              <a:gd name="connsiteX80" fmla="*/ 84666 w 94911"/>
              <a:gd name="connsiteY80" fmla="*/ 46868 h 94288"/>
              <a:gd name="connsiteX81" fmla="*/ 87629 w 94911"/>
              <a:gd name="connsiteY81" fmla="*/ 50128 h 94288"/>
              <a:gd name="connsiteX82" fmla="*/ 87989 w 94911"/>
              <a:gd name="connsiteY82" fmla="*/ 50121 h 94288"/>
              <a:gd name="connsiteX83" fmla="*/ 94912 w 94911"/>
              <a:gd name="connsiteY83" fmla="*/ 50121 h 94288"/>
              <a:gd name="connsiteX84" fmla="*/ 92281 w 94911"/>
              <a:gd name="connsiteY84" fmla="*/ 63413 h 94288"/>
              <a:gd name="connsiteX85" fmla="*/ 85704 w 94911"/>
              <a:gd name="connsiteY85" fmla="*/ 60713 h 94288"/>
              <a:gd name="connsiteX86" fmla="*/ 83004 w 94911"/>
              <a:gd name="connsiteY86" fmla="*/ 62098 h 94288"/>
              <a:gd name="connsiteX87" fmla="*/ 84320 w 94911"/>
              <a:gd name="connsiteY87" fmla="*/ 64729 h 94288"/>
              <a:gd name="connsiteX88" fmla="*/ 90343 w 94911"/>
              <a:gd name="connsiteY88" fmla="*/ 67359 h 94288"/>
              <a:gd name="connsiteX89" fmla="*/ 83004 w 94911"/>
              <a:gd name="connsiteY89" fmla="*/ 78574 h 94288"/>
              <a:gd name="connsiteX90" fmla="*/ 78366 w 94911"/>
              <a:gd name="connsiteY90" fmla="*/ 73313 h 94288"/>
              <a:gd name="connsiteX91" fmla="*/ 74420 w 94911"/>
              <a:gd name="connsiteY91" fmla="*/ 73313 h 94288"/>
              <a:gd name="connsiteX92" fmla="*/ 74386 w 94911"/>
              <a:gd name="connsiteY92" fmla="*/ 77916 h 94288"/>
              <a:gd name="connsiteX93" fmla="*/ 74420 w 94911"/>
              <a:gd name="connsiteY93" fmla="*/ 77951 h 94288"/>
              <a:gd name="connsiteX94" fmla="*/ 79058 w 94911"/>
              <a:gd name="connsiteY94" fmla="*/ 82589 h 94288"/>
              <a:gd name="connsiteX95" fmla="*/ 70474 w 94911"/>
              <a:gd name="connsiteY95" fmla="*/ 88543 h 94288"/>
              <a:gd name="connsiteX96" fmla="*/ 66459 w 94911"/>
              <a:gd name="connsiteY96" fmla="*/ 83212 h 94288"/>
              <a:gd name="connsiteX97" fmla="*/ 64444 w 94911"/>
              <a:gd name="connsiteY97" fmla="*/ 82208 h 94288"/>
              <a:gd name="connsiteX98" fmla="*/ 63828 w 94911"/>
              <a:gd name="connsiteY98" fmla="*/ 82589 h 94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94911" h="94288">
                <a:moveTo>
                  <a:pt x="63759" y="82382"/>
                </a:moveTo>
                <a:lnTo>
                  <a:pt x="63759" y="82382"/>
                </a:lnTo>
                <a:cubicBezTo>
                  <a:pt x="62444" y="82382"/>
                  <a:pt x="62444" y="83697"/>
                  <a:pt x="63136" y="85012"/>
                </a:cubicBezTo>
                <a:lnTo>
                  <a:pt x="66390" y="90343"/>
                </a:lnTo>
                <a:cubicBezTo>
                  <a:pt x="61315" y="92399"/>
                  <a:pt x="55978" y="93728"/>
                  <a:pt x="50536" y="94289"/>
                </a:cubicBezTo>
                <a:lnTo>
                  <a:pt x="50536" y="86328"/>
                </a:lnTo>
                <a:cubicBezTo>
                  <a:pt x="50439" y="84915"/>
                  <a:pt x="49318" y="83794"/>
                  <a:pt x="47906" y="83697"/>
                </a:cubicBezTo>
                <a:lnTo>
                  <a:pt x="47906" y="83697"/>
                </a:lnTo>
                <a:cubicBezTo>
                  <a:pt x="46494" y="83794"/>
                  <a:pt x="45372" y="84915"/>
                  <a:pt x="45275" y="86328"/>
                </a:cubicBezTo>
                <a:lnTo>
                  <a:pt x="45275" y="94289"/>
                </a:lnTo>
                <a:cubicBezTo>
                  <a:pt x="40069" y="93887"/>
                  <a:pt x="34946" y="92766"/>
                  <a:pt x="30045" y="90966"/>
                </a:cubicBezTo>
                <a:lnTo>
                  <a:pt x="30045" y="90343"/>
                </a:lnTo>
                <a:lnTo>
                  <a:pt x="33991" y="84320"/>
                </a:lnTo>
                <a:cubicBezTo>
                  <a:pt x="34607" y="83697"/>
                  <a:pt x="34607" y="82686"/>
                  <a:pt x="33984" y="82070"/>
                </a:cubicBezTo>
                <a:cubicBezTo>
                  <a:pt x="33811" y="81897"/>
                  <a:pt x="33596" y="81766"/>
                  <a:pt x="33368" y="81689"/>
                </a:cubicBezTo>
                <a:lnTo>
                  <a:pt x="33368" y="81689"/>
                </a:lnTo>
                <a:cubicBezTo>
                  <a:pt x="32412" y="81586"/>
                  <a:pt x="31450" y="81828"/>
                  <a:pt x="30668" y="82382"/>
                </a:cubicBezTo>
                <a:lnTo>
                  <a:pt x="26722" y="88335"/>
                </a:lnTo>
                <a:lnTo>
                  <a:pt x="26722" y="89027"/>
                </a:lnTo>
                <a:cubicBezTo>
                  <a:pt x="22949" y="87110"/>
                  <a:pt x="19398" y="84790"/>
                  <a:pt x="16130" y="82104"/>
                </a:cubicBezTo>
                <a:lnTo>
                  <a:pt x="21391" y="77466"/>
                </a:lnTo>
                <a:cubicBezTo>
                  <a:pt x="22077" y="75999"/>
                  <a:pt x="22077" y="74296"/>
                  <a:pt x="21391" y="72828"/>
                </a:cubicBezTo>
                <a:cubicBezTo>
                  <a:pt x="19944" y="72129"/>
                  <a:pt x="18269" y="72129"/>
                  <a:pt x="16822" y="72828"/>
                </a:cubicBezTo>
                <a:lnTo>
                  <a:pt x="12115" y="78089"/>
                </a:lnTo>
                <a:cubicBezTo>
                  <a:pt x="9277" y="74503"/>
                  <a:pt x="6860" y="70599"/>
                  <a:pt x="4915" y="66459"/>
                </a:cubicBezTo>
                <a:lnTo>
                  <a:pt x="10869" y="63829"/>
                </a:lnTo>
                <a:cubicBezTo>
                  <a:pt x="12184" y="63829"/>
                  <a:pt x="12184" y="62513"/>
                  <a:pt x="12184" y="61198"/>
                </a:cubicBezTo>
                <a:cubicBezTo>
                  <a:pt x="12184" y="59882"/>
                  <a:pt x="10246" y="59882"/>
                  <a:pt x="9554" y="60505"/>
                </a:cubicBezTo>
                <a:lnTo>
                  <a:pt x="2631" y="63205"/>
                </a:lnTo>
                <a:cubicBezTo>
                  <a:pt x="1419" y="58844"/>
                  <a:pt x="540" y="54406"/>
                  <a:pt x="0" y="49914"/>
                </a:cubicBezTo>
                <a:lnTo>
                  <a:pt x="6577" y="49914"/>
                </a:lnTo>
                <a:cubicBezTo>
                  <a:pt x="8294" y="50031"/>
                  <a:pt x="9782" y="48730"/>
                  <a:pt x="9893" y="47020"/>
                </a:cubicBezTo>
                <a:cubicBezTo>
                  <a:pt x="9907" y="46895"/>
                  <a:pt x="9907" y="46778"/>
                  <a:pt x="9900" y="46660"/>
                </a:cubicBezTo>
                <a:cubicBezTo>
                  <a:pt x="9685" y="45033"/>
                  <a:pt x="8210" y="43863"/>
                  <a:pt x="6577" y="44029"/>
                </a:cubicBezTo>
                <a:lnTo>
                  <a:pt x="0" y="44029"/>
                </a:lnTo>
                <a:cubicBezTo>
                  <a:pt x="450" y="39287"/>
                  <a:pt x="1544" y="34628"/>
                  <a:pt x="3254" y="30183"/>
                </a:cubicBezTo>
                <a:lnTo>
                  <a:pt x="9207" y="32814"/>
                </a:lnTo>
                <a:lnTo>
                  <a:pt x="9900" y="33437"/>
                </a:lnTo>
                <a:cubicBezTo>
                  <a:pt x="10523" y="33437"/>
                  <a:pt x="11215" y="32814"/>
                  <a:pt x="11838" y="32122"/>
                </a:cubicBezTo>
                <a:cubicBezTo>
                  <a:pt x="12371" y="31374"/>
                  <a:pt x="12205" y="30336"/>
                  <a:pt x="11457" y="29803"/>
                </a:cubicBezTo>
                <a:cubicBezTo>
                  <a:pt x="11187" y="29609"/>
                  <a:pt x="10862" y="29498"/>
                  <a:pt x="10523" y="29491"/>
                </a:cubicBezTo>
                <a:lnTo>
                  <a:pt x="4569" y="26861"/>
                </a:lnTo>
                <a:cubicBezTo>
                  <a:pt x="6611" y="22887"/>
                  <a:pt x="9041" y="19128"/>
                  <a:pt x="11838" y="15646"/>
                </a:cubicBezTo>
                <a:lnTo>
                  <a:pt x="16545" y="20214"/>
                </a:lnTo>
                <a:cubicBezTo>
                  <a:pt x="17044" y="20741"/>
                  <a:pt x="17764" y="20997"/>
                  <a:pt x="18484" y="20907"/>
                </a:cubicBezTo>
                <a:cubicBezTo>
                  <a:pt x="19799" y="20907"/>
                  <a:pt x="20491" y="20907"/>
                  <a:pt x="21114" y="20214"/>
                </a:cubicBezTo>
                <a:cubicBezTo>
                  <a:pt x="21807" y="18990"/>
                  <a:pt x="21807" y="17494"/>
                  <a:pt x="21114" y="16269"/>
                </a:cubicBezTo>
                <a:lnTo>
                  <a:pt x="15853" y="11630"/>
                </a:lnTo>
                <a:cubicBezTo>
                  <a:pt x="19391" y="8377"/>
                  <a:pt x="23406" y="5691"/>
                  <a:pt x="27760" y="3669"/>
                </a:cubicBezTo>
                <a:lnTo>
                  <a:pt x="30391" y="10592"/>
                </a:lnTo>
                <a:cubicBezTo>
                  <a:pt x="30391" y="11215"/>
                  <a:pt x="31083" y="11907"/>
                  <a:pt x="32399" y="11907"/>
                </a:cubicBezTo>
                <a:lnTo>
                  <a:pt x="33091" y="11215"/>
                </a:lnTo>
                <a:cubicBezTo>
                  <a:pt x="33714" y="11215"/>
                  <a:pt x="34406" y="9900"/>
                  <a:pt x="33714" y="8584"/>
                </a:cubicBezTo>
                <a:lnTo>
                  <a:pt x="31083" y="2631"/>
                </a:lnTo>
                <a:cubicBezTo>
                  <a:pt x="35341" y="1129"/>
                  <a:pt x="39792" y="243"/>
                  <a:pt x="44306" y="0"/>
                </a:cubicBezTo>
                <a:lnTo>
                  <a:pt x="44306" y="6923"/>
                </a:lnTo>
                <a:cubicBezTo>
                  <a:pt x="44486" y="8577"/>
                  <a:pt x="45967" y="9782"/>
                  <a:pt x="47629" y="9623"/>
                </a:cubicBezTo>
                <a:cubicBezTo>
                  <a:pt x="49062" y="9519"/>
                  <a:pt x="50190" y="8363"/>
                  <a:pt x="50259" y="6923"/>
                </a:cubicBezTo>
                <a:lnTo>
                  <a:pt x="50259" y="0"/>
                </a:lnTo>
                <a:cubicBezTo>
                  <a:pt x="54974" y="243"/>
                  <a:pt x="59633" y="1129"/>
                  <a:pt x="64105" y="2631"/>
                </a:cubicBezTo>
                <a:lnTo>
                  <a:pt x="61475" y="9554"/>
                </a:lnTo>
                <a:cubicBezTo>
                  <a:pt x="60782" y="10177"/>
                  <a:pt x="61475" y="11492"/>
                  <a:pt x="62098" y="12184"/>
                </a:cubicBezTo>
                <a:lnTo>
                  <a:pt x="62790" y="12184"/>
                </a:lnTo>
                <a:cubicBezTo>
                  <a:pt x="64105" y="12184"/>
                  <a:pt x="64728" y="11492"/>
                  <a:pt x="64728" y="10869"/>
                </a:cubicBezTo>
                <a:lnTo>
                  <a:pt x="67359" y="4915"/>
                </a:lnTo>
                <a:cubicBezTo>
                  <a:pt x="71713" y="6272"/>
                  <a:pt x="75694" y="8619"/>
                  <a:pt x="78989" y="11769"/>
                </a:cubicBezTo>
                <a:lnTo>
                  <a:pt x="74351" y="16407"/>
                </a:lnTo>
                <a:cubicBezTo>
                  <a:pt x="73264" y="17245"/>
                  <a:pt x="73056" y="18816"/>
                  <a:pt x="73901" y="19903"/>
                </a:cubicBezTo>
                <a:cubicBezTo>
                  <a:pt x="74033" y="20069"/>
                  <a:pt x="74185" y="20222"/>
                  <a:pt x="74351" y="20353"/>
                </a:cubicBezTo>
                <a:cubicBezTo>
                  <a:pt x="74877" y="20879"/>
                  <a:pt x="75618" y="21136"/>
                  <a:pt x="76359" y="21046"/>
                </a:cubicBezTo>
                <a:cubicBezTo>
                  <a:pt x="77079" y="21136"/>
                  <a:pt x="77799" y="20879"/>
                  <a:pt x="78297" y="20353"/>
                </a:cubicBezTo>
                <a:lnTo>
                  <a:pt x="82935" y="15784"/>
                </a:lnTo>
                <a:cubicBezTo>
                  <a:pt x="86196" y="19052"/>
                  <a:pt x="88882" y="22845"/>
                  <a:pt x="90897" y="26999"/>
                </a:cubicBezTo>
                <a:lnTo>
                  <a:pt x="83974" y="29630"/>
                </a:lnTo>
                <a:cubicBezTo>
                  <a:pt x="83350" y="30322"/>
                  <a:pt x="82658" y="31637"/>
                  <a:pt x="83350" y="32261"/>
                </a:cubicBezTo>
                <a:cubicBezTo>
                  <a:pt x="83385" y="32973"/>
                  <a:pt x="83953" y="33541"/>
                  <a:pt x="84666" y="33576"/>
                </a:cubicBezTo>
                <a:lnTo>
                  <a:pt x="85358" y="33576"/>
                </a:lnTo>
                <a:lnTo>
                  <a:pt x="91935" y="30945"/>
                </a:lnTo>
                <a:cubicBezTo>
                  <a:pt x="93513" y="35209"/>
                  <a:pt x="94399" y="39695"/>
                  <a:pt x="94566" y="44237"/>
                </a:cubicBezTo>
                <a:lnTo>
                  <a:pt x="87989" y="44237"/>
                </a:lnTo>
                <a:cubicBezTo>
                  <a:pt x="86355" y="44071"/>
                  <a:pt x="84880" y="45241"/>
                  <a:pt x="84666" y="46868"/>
                </a:cubicBezTo>
                <a:cubicBezTo>
                  <a:pt x="84583" y="48584"/>
                  <a:pt x="85912" y="50045"/>
                  <a:pt x="87629" y="50128"/>
                </a:cubicBezTo>
                <a:cubicBezTo>
                  <a:pt x="87753" y="50128"/>
                  <a:pt x="87871" y="50128"/>
                  <a:pt x="87989" y="50121"/>
                </a:cubicBezTo>
                <a:lnTo>
                  <a:pt x="94912" y="50121"/>
                </a:lnTo>
                <a:cubicBezTo>
                  <a:pt x="94732" y="54662"/>
                  <a:pt x="93846" y="59149"/>
                  <a:pt x="92281" y="63413"/>
                </a:cubicBezTo>
                <a:lnTo>
                  <a:pt x="85704" y="60713"/>
                </a:lnTo>
                <a:cubicBezTo>
                  <a:pt x="84603" y="60575"/>
                  <a:pt x="83537" y="61129"/>
                  <a:pt x="83004" y="62098"/>
                </a:cubicBezTo>
                <a:cubicBezTo>
                  <a:pt x="83198" y="63074"/>
                  <a:pt x="83655" y="63988"/>
                  <a:pt x="84320" y="64729"/>
                </a:cubicBezTo>
                <a:lnTo>
                  <a:pt x="90343" y="67359"/>
                </a:lnTo>
                <a:cubicBezTo>
                  <a:pt x="88792" y="71609"/>
                  <a:pt x="86279" y="75452"/>
                  <a:pt x="83004" y="78574"/>
                </a:cubicBezTo>
                <a:lnTo>
                  <a:pt x="78366" y="73313"/>
                </a:lnTo>
                <a:cubicBezTo>
                  <a:pt x="77141" y="72620"/>
                  <a:pt x="75646" y="72620"/>
                  <a:pt x="74420" y="73313"/>
                </a:cubicBezTo>
                <a:cubicBezTo>
                  <a:pt x="73139" y="74573"/>
                  <a:pt x="73126" y="76636"/>
                  <a:pt x="74386" y="77916"/>
                </a:cubicBezTo>
                <a:cubicBezTo>
                  <a:pt x="74393" y="77923"/>
                  <a:pt x="74406" y="77937"/>
                  <a:pt x="74420" y="77951"/>
                </a:cubicBezTo>
                <a:lnTo>
                  <a:pt x="79058" y="82589"/>
                </a:lnTo>
                <a:cubicBezTo>
                  <a:pt x="76469" y="84936"/>
                  <a:pt x="73583" y="86937"/>
                  <a:pt x="70474" y="88543"/>
                </a:cubicBezTo>
                <a:lnTo>
                  <a:pt x="66459" y="83212"/>
                </a:lnTo>
                <a:cubicBezTo>
                  <a:pt x="66182" y="82382"/>
                  <a:pt x="65275" y="81932"/>
                  <a:pt x="64444" y="82208"/>
                </a:cubicBezTo>
                <a:cubicBezTo>
                  <a:pt x="64209" y="82292"/>
                  <a:pt x="64001" y="82416"/>
                  <a:pt x="63828" y="82589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99" name="Freeform: Shape 298">
            <a:extLst>
              <a:ext uri="{FF2B5EF4-FFF2-40B4-BE49-F238E27FC236}">
                <a16:creationId xmlns:a16="http://schemas.microsoft.com/office/drawing/2014/main" id="{33DB0C33-AAFD-FA35-056E-BC0EAE2522B5}"/>
              </a:ext>
            </a:extLst>
          </p:cNvPr>
          <p:cNvSpPr/>
          <p:nvPr/>
        </p:nvSpPr>
        <p:spPr>
          <a:xfrm>
            <a:off x="9413393" y="5439343"/>
            <a:ext cx="72412" cy="63588"/>
          </a:xfrm>
          <a:custGeom>
            <a:avLst/>
            <a:gdLst>
              <a:gd name="connsiteX0" fmla="*/ 2284 w 72412"/>
              <a:gd name="connsiteY0" fmla="*/ 37056 h 63588"/>
              <a:gd name="connsiteX1" fmla="*/ 2284 w 72412"/>
              <a:gd name="connsiteY1" fmla="*/ 35118 h 63588"/>
              <a:gd name="connsiteX2" fmla="*/ 969 w 72412"/>
              <a:gd name="connsiteY2" fmla="*/ 37056 h 63588"/>
              <a:gd name="connsiteX3" fmla="*/ 6923 w 72412"/>
              <a:gd name="connsiteY3" fmla="*/ 34425 h 63588"/>
              <a:gd name="connsiteX4" fmla="*/ 6300 w 72412"/>
              <a:gd name="connsiteY4" fmla="*/ 34425 h 63588"/>
              <a:gd name="connsiteX5" fmla="*/ 6300 w 72412"/>
              <a:gd name="connsiteY5" fmla="*/ 38371 h 63588"/>
              <a:gd name="connsiteX6" fmla="*/ 6300 w 72412"/>
              <a:gd name="connsiteY6" fmla="*/ 38371 h 63588"/>
              <a:gd name="connsiteX7" fmla="*/ 6847 w 72412"/>
              <a:gd name="connsiteY7" fmla="*/ 39057 h 63588"/>
              <a:gd name="connsiteX8" fmla="*/ 6923 w 72412"/>
              <a:gd name="connsiteY8" fmla="*/ 39064 h 63588"/>
              <a:gd name="connsiteX9" fmla="*/ 6923 w 72412"/>
              <a:gd name="connsiteY9" fmla="*/ 38371 h 63588"/>
              <a:gd name="connsiteX10" fmla="*/ 7615 w 72412"/>
              <a:gd name="connsiteY10" fmla="*/ 38371 h 63588"/>
              <a:gd name="connsiteX11" fmla="*/ 7615 w 72412"/>
              <a:gd name="connsiteY11" fmla="*/ 35118 h 63588"/>
              <a:gd name="connsiteX12" fmla="*/ 6923 w 72412"/>
              <a:gd name="connsiteY12" fmla="*/ 34425 h 63588"/>
              <a:gd name="connsiteX13" fmla="*/ 6923 w 72412"/>
              <a:gd name="connsiteY13" fmla="*/ 33110 h 63588"/>
              <a:gd name="connsiteX14" fmla="*/ 8238 w 72412"/>
              <a:gd name="connsiteY14" fmla="*/ 33802 h 63588"/>
              <a:gd name="connsiteX15" fmla="*/ 8930 w 72412"/>
              <a:gd name="connsiteY15" fmla="*/ 36433 h 63588"/>
              <a:gd name="connsiteX16" fmla="*/ 8238 w 72412"/>
              <a:gd name="connsiteY16" fmla="*/ 39064 h 63588"/>
              <a:gd name="connsiteX17" fmla="*/ 6923 w 72412"/>
              <a:gd name="connsiteY17" fmla="*/ 39687 h 63588"/>
              <a:gd name="connsiteX18" fmla="*/ 4984 w 72412"/>
              <a:gd name="connsiteY18" fmla="*/ 39064 h 63588"/>
              <a:gd name="connsiteX19" fmla="*/ 4984 w 72412"/>
              <a:gd name="connsiteY19" fmla="*/ 36156 h 63588"/>
              <a:gd name="connsiteX20" fmla="*/ 5607 w 72412"/>
              <a:gd name="connsiteY20" fmla="*/ 33525 h 63588"/>
              <a:gd name="connsiteX21" fmla="*/ 6923 w 72412"/>
              <a:gd name="connsiteY21" fmla="*/ 32833 h 63588"/>
              <a:gd name="connsiteX22" fmla="*/ 11561 w 72412"/>
              <a:gd name="connsiteY22" fmla="*/ 13934 h 63588"/>
              <a:gd name="connsiteX23" fmla="*/ 11561 w 72412"/>
              <a:gd name="connsiteY23" fmla="*/ 14557 h 63588"/>
              <a:gd name="connsiteX24" fmla="*/ 12184 w 72412"/>
              <a:gd name="connsiteY24" fmla="*/ 15249 h 63588"/>
              <a:gd name="connsiteX25" fmla="*/ 12876 w 72412"/>
              <a:gd name="connsiteY25" fmla="*/ 14557 h 63588"/>
              <a:gd name="connsiteX26" fmla="*/ 13569 w 72412"/>
              <a:gd name="connsiteY26" fmla="*/ 13934 h 63588"/>
              <a:gd name="connsiteX27" fmla="*/ 12876 w 72412"/>
              <a:gd name="connsiteY27" fmla="*/ 13242 h 63588"/>
              <a:gd name="connsiteX28" fmla="*/ 11561 w 72412"/>
              <a:gd name="connsiteY28" fmla="*/ 13242 h 63588"/>
              <a:gd name="connsiteX29" fmla="*/ 11561 w 72412"/>
              <a:gd name="connsiteY29" fmla="*/ 13934 h 63588"/>
              <a:gd name="connsiteX30" fmla="*/ 11561 w 72412"/>
              <a:gd name="connsiteY30" fmla="*/ 11303 h 63588"/>
              <a:gd name="connsiteX31" fmla="*/ 12184 w 72412"/>
              <a:gd name="connsiteY31" fmla="*/ 11926 h 63588"/>
              <a:gd name="connsiteX32" fmla="*/ 12876 w 72412"/>
              <a:gd name="connsiteY32" fmla="*/ 11926 h 63588"/>
              <a:gd name="connsiteX33" fmla="*/ 13569 w 72412"/>
              <a:gd name="connsiteY33" fmla="*/ 11303 h 63588"/>
              <a:gd name="connsiteX34" fmla="*/ 12876 w 72412"/>
              <a:gd name="connsiteY34" fmla="*/ 10611 h 63588"/>
              <a:gd name="connsiteX35" fmla="*/ 12184 w 72412"/>
              <a:gd name="connsiteY35" fmla="*/ 10611 h 63588"/>
              <a:gd name="connsiteX36" fmla="*/ 11561 w 72412"/>
              <a:gd name="connsiteY36" fmla="*/ 11303 h 63588"/>
              <a:gd name="connsiteX37" fmla="*/ 11561 w 72412"/>
              <a:gd name="connsiteY37" fmla="*/ 12618 h 63588"/>
              <a:gd name="connsiteX38" fmla="*/ 10869 w 72412"/>
              <a:gd name="connsiteY38" fmla="*/ 11926 h 63588"/>
              <a:gd name="connsiteX39" fmla="*/ 10869 w 72412"/>
              <a:gd name="connsiteY39" fmla="*/ 9919 h 63588"/>
              <a:gd name="connsiteX40" fmla="*/ 12184 w 72412"/>
              <a:gd name="connsiteY40" fmla="*/ 9296 h 63588"/>
              <a:gd name="connsiteX41" fmla="*/ 14192 w 72412"/>
              <a:gd name="connsiteY41" fmla="*/ 9919 h 63588"/>
              <a:gd name="connsiteX42" fmla="*/ 14192 w 72412"/>
              <a:gd name="connsiteY42" fmla="*/ 11926 h 63588"/>
              <a:gd name="connsiteX43" fmla="*/ 13569 w 72412"/>
              <a:gd name="connsiteY43" fmla="*/ 12618 h 63588"/>
              <a:gd name="connsiteX44" fmla="*/ 14192 w 72412"/>
              <a:gd name="connsiteY44" fmla="*/ 13242 h 63588"/>
              <a:gd name="connsiteX45" fmla="*/ 14884 w 72412"/>
              <a:gd name="connsiteY45" fmla="*/ 13934 h 63588"/>
              <a:gd name="connsiteX46" fmla="*/ 14192 w 72412"/>
              <a:gd name="connsiteY46" fmla="*/ 15249 h 63588"/>
              <a:gd name="connsiteX47" fmla="*/ 12876 w 72412"/>
              <a:gd name="connsiteY47" fmla="*/ 15872 h 63588"/>
              <a:gd name="connsiteX48" fmla="*/ 10869 w 72412"/>
              <a:gd name="connsiteY48" fmla="*/ 15249 h 63588"/>
              <a:gd name="connsiteX49" fmla="*/ 10246 w 72412"/>
              <a:gd name="connsiteY49" fmla="*/ 13934 h 63588"/>
              <a:gd name="connsiteX50" fmla="*/ 10869 w 72412"/>
              <a:gd name="connsiteY50" fmla="*/ 13242 h 63588"/>
              <a:gd name="connsiteX51" fmla="*/ 11561 w 72412"/>
              <a:gd name="connsiteY51" fmla="*/ 12618 h 63588"/>
              <a:gd name="connsiteX52" fmla="*/ 17515 w 72412"/>
              <a:gd name="connsiteY52" fmla="*/ 10611 h 63588"/>
              <a:gd name="connsiteX53" fmla="*/ 16892 w 72412"/>
              <a:gd name="connsiteY53" fmla="*/ 10611 h 63588"/>
              <a:gd name="connsiteX54" fmla="*/ 16892 w 72412"/>
              <a:gd name="connsiteY54" fmla="*/ 14557 h 63588"/>
              <a:gd name="connsiteX55" fmla="*/ 16892 w 72412"/>
              <a:gd name="connsiteY55" fmla="*/ 14557 h 63588"/>
              <a:gd name="connsiteX56" fmla="*/ 17515 w 72412"/>
              <a:gd name="connsiteY56" fmla="*/ 15249 h 63588"/>
              <a:gd name="connsiteX57" fmla="*/ 18207 w 72412"/>
              <a:gd name="connsiteY57" fmla="*/ 14557 h 63588"/>
              <a:gd name="connsiteX58" fmla="*/ 18207 w 72412"/>
              <a:gd name="connsiteY58" fmla="*/ 14557 h 63588"/>
              <a:gd name="connsiteX59" fmla="*/ 18207 w 72412"/>
              <a:gd name="connsiteY59" fmla="*/ 10611 h 63588"/>
              <a:gd name="connsiteX60" fmla="*/ 17515 w 72412"/>
              <a:gd name="connsiteY60" fmla="*/ 9296 h 63588"/>
              <a:gd name="connsiteX61" fmla="*/ 18830 w 72412"/>
              <a:gd name="connsiteY61" fmla="*/ 9919 h 63588"/>
              <a:gd name="connsiteX62" fmla="*/ 19522 w 72412"/>
              <a:gd name="connsiteY62" fmla="*/ 12618 h 63588"/>
              <a:gd name="connsiteX63" fmla="*/ 18830 w 72412"/>
              <a:gd name="connsiteY63" fmla="*/ 15249 h 63588"/>
              <a:gd name="connsiteX64" fmla="*/ 17515 w 72412"/>
              <a:gd name="connsiteY64" fmla="*/ 15872 h 63588"/>
              <a:gd name="connsiteX65" fmla="*/ 16199 w 72412"/>
              <a:gd name="connsiteY65" fmla="*/ 15249 h 63588"/>
              <a:gd name="connsiteX66" fmla="*/ 15507 w 72412"/>
              <a:gd name="connsiteY66" fmla="*/ 12618 h 63588"/>
              <a:gd name="connsiteX67" fmla="*/ 16199 w 72412"/>
              <a:gd name="connsiteY67" fmla="*/ 9919 h 63588"/>
              <a:gd name="connsiteX68" fmla="*/ 17515 w 72412"/>
              <a:gd name="connsiteY68" fmla="*/ 9296 h 63588"/>
              <a:gd name="connsiteX69" fmla="*/ 32053 w 72412"/>
              <a:gd name="connsiteY69" fmla="*/ 6665 h 63588"/>
              <a:gd name="connsiteX70" fmla="*/ 30737 w 72412"/>
              <a:gd name="connsiteY70" fmla="*/ 6665 h 63588"/>
              <a:gd name="connsiteX71" fmla="*/ 30737 w 72412"/>
              <a:gd name="connsiteY71" fmla="*/ 1957 h 63588"/>
              <a:gd name="connsiteX72" fmla="*/ 28730 w 72412"/>
              <a:gd name="connsiteY72" fmla="*/ 2650 h 63588"/>
              <a:gd name="connsiteX73" fmla="*/ 28730 w 72412"/>
              <a:gd name="connsiteY73" fmla="*/ 1542 h 63588"/>
              <a:gd name="connsiteX74" fmla="*/ 30114 w 72412"/>
              <a:gd name="connsiteY74" fmla="*/ 1542 h 63588"/>
              <a:gd name="connsiteX75" fmla="*/ 30737 w 72412"/>
              <a:gd name="connsiteY75" fmla="*/ 227 h 63588"/>
              <a:gd name="connsiteX76" fmla="*/ 32053 w 72412"/>
              <a:gd name="connsiteY76" fmla="*/ 227 h 63588"/>
              <a:gd name="connsiteX77" fmla="*/ 38006 w 72412"/>
              <a:gd name="connsiteY77" fmla="*/ 5350 h 63588"/>
              <a:gd name="connsiteX78" fmla="*/ 38006 w 72412"/>
              <a:gd name="connsiteY78" fmla="*/ 6665 h 63588"/>
              <a:gd name="connsiteX79" fmla="*/ 33437 w 72412"/>
              <a:gd name="connsiteY79" fmla="*/ 6665 h 63588"/>
              <a:gd name="connsiteX80" fmla="*/ 34060 w 72412"/>
              <a:gd name="connsiteY80" fmla="*/ 5350 h 63588"/>
              <a:gd name="connsiteX81" fmla="*/ 35375 w 72412"/>
              <a:gd name="connsiteY81" fmla="*/ 3965 h 63588"/>
              <a:gd name="connsiteX82" fmla="*/ 36068 w 72412"/>
              <a:gd name="connsiteY82" fmla="*/ 2650 h 63588"/>
              <a:gd name="connsiteX83" fmla="*/ 36691 w 72412"/>
              <a:gd name="connsiteY83" fmla="*/ 1957 h 63588"/>
              <a:gd name="connsiteX84" fmla="*/ 36068 w 72412"/>
              <a:gd name="connsiteY84" fmla="*/ 1334 h 63588"/>
              <a:gd name="connsiteX85" fmla="*/ 35375 w 72412"/>
              <a:gd name="connsiteY85" fmla="*/ 1334 h 63588"/>
              <a:gd name="connsiteX86" fmla="*/ 34752 w 72412"/>
              <a:gd name="connsiteY86" fmla="*/ 1957 h 63588"/>
              <a:gd name="connsiteX87" fmla="*/ 33437 w 72412"/>
              <a:gd name="connsiteY87" fmla="*/ 1957 h 63588"/>
              <a:gd name="connsiteX88" fmla="*/ 34060 w 72412"/>
              <a:gd name="connsiteY88" fmla="*/ 642 h 63588"/>
              <a:gd name="connsiteX89" fmla="*/ 36068 w 72412"/>
              <a:gd name="connsiteY89" fmla="*/ 19 h 63588"/>
              <a:gd name="connsiteX90" fmla="*/ 37383 w 72412"/>
              <a:gd name="connsiteY90" fmla="*/ 642 h 63588"/>
              <a:gd name="connsiteX91" fmla="*/ 38006 w 72412"/>
              <a:gd name="connsiteY91" fmla="*/ 1957 h 63588"/>
              <a:gd name="connsiteX92" fmla="*/ 37383 w 72412"/>
              <a:gd name="connsiteY92" fmla="*/ 2650 h 63588"/>
              <a:gd name="connsiteX93" fmla="*/ 37383 w 72412"/>
              <a:gd name="connsiteY93" fmla="*/ 3273 h 63588"/>
              <a:gd name="connsiteX94" fmla="*/ 36068 w 72412"/>
              <a:gd name="connsiteY94" fmla="*/ 3965 h 63588"/>
              <a:gd name="connsiteX95" fmla="*/ 35375 w 72412"/>
              <a:gd name="connsiteY95" fmla="*/ 5350 h 63588"/>
              <a:gd name="connsiteX96" fmla="*/ 38006 w 72412"/>
              <a:gd name="connsiteY96" fmla="*/ 5350 h 63588"/>
              <a:gd name="connsiteX97" fmla="*/ 40637 w 72412"/>
              <a:gd name="connsiteY97" fmla="*/ 1334 h 63588"/>
              <a:gd name="connsiteX98" fmla="*/ 40014 w 72412"/>
              <a:gd name="connsiteY98" fmla="*/ 1334 h 63588"/>
              <a:gd name="connsiteX99" fmla="*/ 40014 w 72412"/>
              <a:gd name="connsiteY99" fmla="*/ 5350 h 63588"/>
              <a:gd name="connsiteX100" fmla="*/ 41537 w 72412"/>
              <a:gd name="connsiteY100" fmla="*/ 5350 h 63588"/>
              <a:gd name="connsiteX101" fmla="*/ 41537 w 72412"/>
              <a:gd name="connsiteY101" fmla="*/ 1542 h 63588"/>
              <a:gd name="connsiteX102" fmla="*/ 40637 w 72412"/>
              <a:gd name="connsiteY102" fmla="*/ 19 h 63588"/>
              <a:gd name="connsiteX103" fmla="*/ 41952 w 72412"/>
              <a:gd name="connsiteY103" fmla="*/ 642 h 63588"/>
              <a:gd name="connsiteX104" fmla="*/ 42645 w 72412"/>
              <a:gd name="connsiteY104" fmla="*/ 3273 h 63588"/>
              <a:gd name="connsiteX105" fmla="*/ 41952 w 72412"/>
              <a:gd name="connsiteY105" fmla="*/ 5973 h 63588"/>
              <a:gd name="connsiteX106" fmla="*/ 40637 w 72412"/>
              <a:gd name="connsiteY106" fmla="*/ 6665 h 63588"/>
              <a:gd name="connsiteX107" fmla="*/ 39322 w 72412"/>
              <a:gd name="connsiteY107" fmla="*/ 5973 h 63588"/>
              <a:gd name="connsiteX108" fmla="*/ 38698 w 72412"/>
              <a:gd name="connsiteY108" fmla="*/ 3273 h 63588"/>
              <a:gd name="connsiteX109" fmla="*/ 39322 w 72412"/>
              <a:gd name="connsiteY109" fmla="*/ 642 h 63588"/>
              <a:gd name="connsiteX110" fmla="*/ 40637 w 72412"/>
              <a:gd name="connsiteY110" fmla="*/ 19 h 63588"/>
              <a:gd name="connsiteX111" fmla="*/ 50606 w 72412"/>
              <a:gd name="connsiteY111" fmla="*/ 15872 h 63588"/>
              <a:gd name="connsiteX112" fmla="*/ 49290 w 72412"/>
              <a:gd name="connsiteY112" fmla="*/ 15872 h 63588"/>
              <a:gd name="connsiteX113" fmla="*/ 49290 w 72412"/>
              <a:gd name="connsiteY113" fmla="*/ 11303 h 63588"/>
              <a:gd name="connsiteX114" fmla="*/ 47975 w 72412"/>
              <a:gd name="connsiteY114" fmla="*/ 11926 h 63588"/>
              <a:gd name="connsiteX115" fmla="*/ 47975 w 72412"/>
              <a:gd name="connsiteY115" fmla="*/ 11303 h 63588"/>
              <a:gd name="connsiteX116" fmla="*/ 49290 w 72412"/>
              <a:gd name="connsiteY116" fmla="*/ 10611 h 63588"/>
              <a:gd name="connsiteX117" fmla="*/ 49983 w 72412"/>
              <a:gd name="connsiteY117" fmla="*/ 9296 h 63588"/>
              <a:gd name="connsiteX118" fmla="*/ 50606 w 72412"/>
              <a:gd name="connsiteY118" fmla="*/ 9296 h 63588"/>
              <a:gd name="connsiteX119" fmla="*/ 53929 w 72412"/>
              <a:gd name="connsiteY119" fmla="*/ 13934 h 63588"/>
              <a:gd name="connsiteX120" fmla="*/ 53929 w 72412"/>
              <a:gd name="connsiteY120" fmla="*/ 14557 h 63588"/>
              <a:gd name="connsiteX121" fmla="*/ 54552 w 72412"/>
              <a:gd name="connsiteY121" fmla="*/ 15249 h 63588"/>
              <a:gd name="connsiteX122" fmla="*/ 55244 w 72412"/>
              <a:gd name="connsiteY122" fmla="*/ 14557 h 63588"/>
              <a:gd name="connsiteX123" fmla="*/ 55867 w 72412"/>
              <a:gd name="connsiteY123" fmla="*/ 13934 h 63588"/>
              <a:gd name="connsiteX124" fmla="*/ 55244 w 72412"/>
              <a:gd name="connsiteY124" fmla="*/ 12618 h 63588"/>
              <a:gd name="connsiteX125" fmla="*/ 53929 w 72412"/>
              <a:gd name="connsiteY125" fmla="*/ 12618 h 63588"/>
              <a:gd name="connsiteX126" fmla="*/ 53929 w 72412"/>
              <a:gd name="connsiteY126" fmla="*/ 13934 h 63588"/>
              <a:gd name="connsiteX127" fmla="*/ 56559 w 72412"/>
              <a:gd name="connsiteY127" fmla="*/ 11303 h 63588"/>
              <a:gd name="connsiteX128" fmla="*/ 55382 w 72412"/>
              <a:gd name="connsiteY128" fmla="*/ 11303 h 63588"/>
              <a:gd name="connsiteX129" fmla="*/ 55382 w 72412"/>
              <a:gd name="connsiteY129" fmla="*/ 10611 h 63588"/>
              <a:gd name="connsiteX130" fmla="*/ 54067 w 72412"/>
              <a:gd name="connsiteY130" fmla="*/ 10611 h 63588"/>
              <a:gd name="connsiteX131" fmla="*/ 54067 w 72412"/>
              <a:gd name="connsiteY131" fmla="*/ 12618 h 63588"/>
              <a:gd name="connsiteX132" fmla="*/ 55382 w 72412"/>
              <a:gd name="connsiteY132" fmla="*/ 11926 h 63588"/>
              <a:gd name="connsiteX133" fmla="*/ 56698 w 72412"/>
              <a:gd name="connsiteY133" fmla="*/ 12618 h 63588"/>
              <a:gd name="connsiteX134" fmla="*/ 56698 w 72412"/>
              <a:gd name="connsiteY134" fmla="*/ 15388 h 63588"/>
              <a:gd name="connsiteX135" fmla="*/ 54690 w 72412"/>
              <a:gd name="connsiteY135" fmla="*/ 16011 h 63588"/>
              <a:gd name="connsiteX136" fmla="*/ 53375 w 72412"/>
              <a:gd name="connsiteY136" fmla="*/ 15388 h 63588"/>
              <a:gd name="connsiteX137" fmla="*/ 52752 w 72412"/>
              <a:gd name="connsiteY137" fmla="*/ 12757 h 63588"/>
              <a:gd name="connsiteX138" fmla="*/ 53375 w 72412"/>
              <a:gd name="connsiteY138" fmla="*/ 10057 h 63588"/>
              <a:gd name="connsiteX139" fmla="*/ 54690 w 72412"/>
              <a:gd name="connsiteY139" fmla="*/ 9434 h 63588"/>
              <a:gd name="connsiteX140" fmla="*/ 56005 w 72412"/>
              <a:gd name="connsiteY140" fmla="*/ 10057 h 63588"/>
              <a:gd name="connsiteX141" fmla="*/ 56698 w 72412"/>
              <a:gd name="connsiteY141" fmla="*/ 11442 h 63588"/>
              <a:gd name="connsiteX142" fmla="*/ 59882 w 72412"/>
              <a:gd name="connsiteY142" fmla="*/ 10611 h 63588"/>
              <a:gd name="connsiteX143" fmla="*/ 59190 w 72412"/>
              <a:gd name="connsiteY143" fmla="*/ 10611 h 63588"/>
              <a:gd name="connsiteX144" fmla="*/ 59190 w 72412"/>
              <a:gd name="connsiteY144" fmla="*/ 11303 h 63588"/>
              <a:gd name="connsiteX145" fmla="*/ 58567 w 72412"/>
              <a:gd name="connsiteY145" fmla="*/ 12618 h 63588"/>
              <a:gd name="connsiteX146" fmla="*/ 59190 w 72412"/>
              <a:gd name="connsiteY146" fmla="*/ 14557 h 63588"/>
              <a:gd name="connsiteX147" fmla="*/ 59190 w 72412"/>
              <a:gd name="connsiteY147" fmla="*/ 14557 h 63588"/>
              <a:gd name="connsiteX148" fmla="*/ 59882 w 72412"/>
              <a:gd name="connsiteY148" fmla="*/ 15249 h 63588"/>
              <a:gd name="connsiteX149" fmla="*/ 59882 w 72412"/>
              <a:gd name="connsiteY149" fmla="*/ 14557 h 63588"/>
              <a:gd name="connsiteX150" fmla="*/ 60575 w 72412"/>
              <a:gd name="connsiteY150" fmla="*/ 14557 h 63588"/>
              <a:gd name="connsiteX151" fmla="*/ 60575 w 72412"/>
              <a:gd name="connsiteY151" fmla="*/ 11303 h 63588"/>
              <a:gd name="connsiteX152" fmla="*/ 59882 w 72412"/>
              <a:gd name="connsiteY152" fmla="*/ 10611 h 63588"/>
              <a:gd name="connsiteX153" fmla="*/ 59882 w 72412"/>
              <a:gd name="connsiteY153" fmla="*/ 9296 h 63588"/>
              <a:gd name="connsiteX154" fmla="*/ 61198 w 72412"/>
              <a:gd name="connsiteY154" fmla="*/ 9919 h 63588"/>
              <a:gd name="connsiteX155" fmla="*/ 61890 w 72412"/>
              <a:gd name="connsiteY155" fmla="*/ 12618 h 63588"/>
              <a:gd name="connsiteX156" fmla="*/ 61198 w 72412"/>
              <a:gd name="connsiteY156" fmla="*/ 15249 h 63588"/>
              <a:gd name="connsiteX157" fmla="*/ 59882 w 72412"/>
              <a:gd name="connsiteY157" fmla="*/ 15872 h 63588"/>
              <a:gd name="connsiteX158" fmla="*/ 57875 w 72412"/>
              <a:gd name="connsiteY158" fmla="*/ 15249 h 63588"/>
              <a:gd name="connsiteX159" fmla="*/ 57182 w 72412"/>
              <a:gd name="connsiteY159" fmla="*/ 12618 h 63588"/>
              <a:gd name="connsiteX160" fmla="*/ 57875 w 72412"/>
              <a:gd name="connsiteY160" fmla="*/ 9919 h 63588"/>
              <a:gd name="connsiteX161" fmla="*/ 59882 w 72412"/>
              <a:gd name="connsiteY161" fmla="*/ 9296 h 63588"/>
              <a:gd name="connsiteX162" fmla="*/ 62513 w 72412"/>
              <a:gd name="connsiteY162" fmla="*/ 38371 h 63588"/>
              <a:gd name="connsiteX163" fmla="*/ 62513 w 72412"/>
              <a:gd name="connsiteY163" fmla="*/ 39687 h 63588"/>
              <a:gd name="connsiteX164" fmla="*/ 57875 w 72412"/>
              <a:gd name="connsiteY164" fmla="*/ 39687 h 63588"/>
              <a:gd name="connsiteX165" fmla="*/ 58567 w 72412"/>
              <a:gd name="connsiteY165" fmla="*/ 38371 h 63588"/>
              <a:gd name="connsiteX166" fmla="*/ 59882 w 72412"/>
              <a:gd name="connsiteY166" fmla="*/ 37056 h 63588"/>
              <a:gd name="connsiteX167" fmla="*/ 61198 w 72412"/>
              <a:gd name="connsiteY167" fmla="*/ 35741 h 63588"/>
              <a:gd name="connsiteX168" fmla="*/ 61198 w 72412"/>
              <a:gd name="connsiteY168" fmla="*/ 34425 h 63588"/>
              <a:gd name="connsiteX169" fmla="*/ 59882 w 72412"/>
              <a:gd name="connsiteY169" fmla="*/ 34425 h 63588"/>
              <a:gd name="connsiteX170" fmla="*/ 59882 w 72412"/>
              <a:gd name="connsiteY170" fmla="*/ 35118 h 63588"/>
              <a:gd name="connsiteX171" fmla="*/ 58567 w 72412"/>
              <a:gd name="connsiteY171" fmla="*/ 35118 h 63588"/>
              <a:gd name="connsiteX172" fmla="*/ 59190 w 72412"/>
              <a:gd name="connsiteY172" fmla="*/ 33802 h 63588"/>
              <a:gd name="connsiteX173" fmla="*/ 61509 w 72412"/>
              <a:gd name="connsiteY173" fmla="*/ 33421 h 63588"/>
              <a:gd name="connsiteX174" fmla="*/ 61890 w 72412"/>
              <a:gd name="connsiteY174" fmla="*/ 33802 h 63588"/>
              <a:gd name="connsiteX175" fmla="*/ 62513 w 72412"/>
              <a:gd name="connsiteY175" fmla="*/ 35118 h 63588"/>
              <a:gd name="connsiteX176" fmla="*/ 62513 w 72412"/>
              <a:gd name="connsiteY176" fmla="*/ 35741 h 63588"/>
              <a:gd name="connsiteX177" fmla="*/ 61966 w 72412"/>
              <a:gd name="connsiteY177" fmla="*/ 36426 h 63588"/>
              <a:gd name="connsiteX178" fmla="*/ 61890 w 72412"/>
              <a:gd name="connsiteY178" fmla="*/ 36433 h 63588"/>
              <a:gd name="connsiteX179" fmla="*/ 61198 w 72412"/>
              <a:gd name="connsiteY179" fmla="*/ 37748 h 63588"/>
              <a:gd name="connsiteX180" fmla="*/ 60575 w 72412"/>
              <a:gd name="connsiteY180" fmla="*/ 38371 h 63588"/>
              <a:gd name="connsiteX181" fmla="*/ 62305 w 72412"/>
              <a:gd name="connsiteY181" fmla="*/ 38371 h 63588"/>
              <a:gd name="connsiteX182" fmla="*/ 65144 w 72412"/>
              <a:gd name="connsiteY182" fmla="*/ 34425 h 63588"/>
              <a:gd name="connsiteX183" fmla="*/ 65144 w 72412"/>
              <a:gd name="connsiteY183" fmla="*/ 34425 h 63588"/>
              <a:gd name="connsiteX184" fmla="*/ 64514 w 72412"/>
              <a:gd name="connsiteY184" fmla="*/ 35041 h 63588"/>
              <a:gd name="connsiteX185" fmla="*/ 64521 w 72412"/>
              <a:gd name="connsiteY185" fmla="*/ 35118 h 63588"/>
              <a:gd name="connsiteX186" fmla="*/ 64521 w 72412"/>
              <a:gd name="connsiteY186" fmla="*/ 38371 h 63588"/>
              <a:gd name="connsiteX187" fmla="*/ 65144 w 72412"/>
              <a:gd name="connsiteY187" fmla="*/ 38371 h 63588"/>
              <a:gd name="connsiteX188" fmla="*/ 65144 w 72412"/>
              <a:gd name="connsiteY188" fmla="*/ 39064 h 63588"/>
              <a:gd name="connsiteX189" fmla="*/ 65836 w 72412"/>
              <a:gd name="connsiteY189" fmla="*/ 38371 h 63588"/>
              <a:gd name="connsiteX190" fmla="*/ 65836 w 72412"/>
              <a:gd name="connsiteY190" fmla="*/ 38371 h 63588"/>
              <a:gd name="connsiteX191" fmla="*/ 66459 w 72412"/>
              <a:gd name="connsiteY191" fmla="*/ 36433 h 63588"/>
              <a:gd name="connsiteX192" fmla="*/ 65836 w 72412"/>
              <a:gd name="connsiteY192" fmla="*/ 35118 h 63588"/>
              <a:gd name="connsiteX193" fmla="*/ 65836 w 72412"/>
              <a:gd name="connsiteY193" fmla="*/ 34425 h 63588"/>
              <a:gd name="connsiteX194" fmla="*/ 65144 w 72412"/>
              <a:gd name="connsiteY194" fmla="*/ 33110 h 63588"/>
              <a:gd name="connsiteX195" fmla="*/ 67151 w 72412"/>
              <a:gd name="connsiteY195" fmla="*/ 33802 h 63588"/>
              <a:gd name="connsiteX196" fmla="*/ 67151 w 72412"/>
              <a:gd name="connsiteY196" fmla="*/ 39064 h 63588"/>
              <a:gd name="connsiteX197" fmla="*/ 65144 w 72412"/>
              <a:gd name="connsiteY197" fmla="*/ 39687 h 63588"/>
              <a:gd name="connsiteX198" fmla="*/ 63828 w 72412"/>
              <a:gd name="connsiteY198" fmla="*/ 39064 h 63588"/>
              <a:gd name="connsiteX199" fmla="*/ 63205 w 72412"/>
              <a:gd name="connsiteY199" fmla="*/ 36433 h 63588"/>
              <a:gd name="connsiteX200" fmla="*/ 63828 w 72412"/>
              <a:gd name="connsiteY200" fmla="*/ 33802 h 63588"/>
              <a:gd name="connsiteX201" fmla="*/ 65144 w 72412"/>
              <a:gd name="connsiteY201" fmla="*/ 33110 h 63588"/>
              <a:gd name="connsiteX202" fmla="*/ 70474 w 72412"/>
              <a:gd name="connsiteY202" fmla="*/ 34425 h 63588"/>
              <a:gd name="connsiteX203" fmla="*/ 69782 w 72412"/>
              <a:gd name="connsiteY203" fmla="*/ 34425 h 63588"/>
              <a:gd name="connsiteX204" fmla="*/ 69782 w 72412"/>
              <a:gd name="connsiteY204" fmla="*/ 38371 h 63588"/>
              <a:gd name="connsiteX205" fmla="*/ 69782 w 72412"/>
              <a:gd name="connsiteY205" fmla="*/ 38371 h 63588"/>
              <a:gd name="connsiteX206" fmla="*/ 70474 w 72412"/>
              <a:gd name="connsiteY206" fmla="*/ 39064 h 63588"/>
              <a:gd name="connsiteX207" fmla="*/ 70474 w 72412"/>
              <a:gd name="connsiteY207" fmla="*/ 38371 h 63588"/>
              <a:gd name="connsiteX208" fmla="*/ 71097 w 72412"/>
              <a:gd name="connsiteY208" fmla="*/ 38371 h 63588"/>
              <a:gd name="connsiteX209" fmla="*/ 71097 w 72412"/>
              <a:gd name="connsiteY209" fmla="*/ 35118 h 63588"/>
              <a:gd name="connsiteX210" fmla="*/ 70474 w 72412"/>
              <a:gd name="connsiteY210" fmla="*/ 34425 h 63588"/>
              <a:gd name="connsiteX211" fmla="*/ 70474 w 72412"/>
              <a:gd name="connsiteY211" fmla="*/ 33110 h 63588"/>
              <a:gd name="connsiteX212" fmla="*/ 71789 w 72412"/>
              <a:gd name="connsiteY212" fmla="*/ 33802 h 63588"/>
              <a:gd name="connsiteX213" fmla="*/ 72413 w 72412"/>
              <a:gd name="connsiteY213" fmla="*/ 36433 h 63588"/>
              <a:gd name="connsiteX214" fmla="*/ 71789 w 72412"/>
              <a:gd name="connsiteY214" fmla="*/ 39064 h 63588"/>
              <a:gd name="connsiteX215" fmla="*/ 70474 w 72412"/>
              <a:gd name="connsiteY215" fmla="*/ 39687 h 63588"/>
              <a:gd name="connsiteX216" fmla="*/ 69159 w 72412"/>
              <a:gd name="connsiteY216" fmla="*/ 39064 h 63588"/>
              <a:gd name="connsiteX217" fmla="*/ 68467 w 72412"/>
              <a:gd name="connsiteY217" fmla="*/ 36433 h 63588"/>
              <a:gd name="connsiteX218" fmla="*/ 69159 w 72412"/>
              <a:gd name="connsiteY218" fmla="*/ 33802 h 63588"/>
              <a:gd name="connsiteX219" fmla="*/ 70474 w 72412"/>
              <a:gd name="connsiteY219" fmla="*/ 33110 h 63588"/>
              <a:gd name="connsiteX220" fmla="*/ 51921 w 72412"/>
              <a:gd name="connsiteY220" fmla="*/ 62186 h 63588"/>
              <a:gd name="connsiteX221" fmla="*/ 51921 w 72412"/>
              <a:gd name="connsiteY221" fmla="*/ 63571 h 63588"/>
              <a:gd name="connsiteX222" fmla="*/ 47975 w 72412"/>
              <a:gd name="connsiteY222" fmla="*/ 63571 h 63588"/>
              <a:gd name="connsiteX223" fmla="*/ 48667 w 72412"/>
              <a:gd name="connsiteY223" fmla="*/ 62186 h 63588"/>
              <a:gd name="connsiteX224" fmla="*/ 49983 w 72412"/>
              <a:gd name="connsiteY224" fmla="*/ 60871 h 63588"/>
              <a:gd name="connsiteX225" fmla="*/ 50606 w 72412"/>
              <a:gd name="connsiteY225" fmla="*/ 59555 h 63588"/>
              <a:gd name="connsiteX226" fmla="*/ 51298 w 72412"/>
              <a:gd name="connsiteY226" fmla="*/ 58932 h 63588"/>
              <a:gd name="connsiteX227" fmla="*/ 50606 w 72412"/>
              <a:gd name="connsiteY227" fmla="*/ 58240 h 63588"/>
              <a:gd name="connsiteX228" fmla="*/ 49290 w 72412"/>
              <a:gd name="connsiteY228" fmla="*/ 58240 h 63588"/>
              <a:gd name="connsiteX229" fmla="*/ 49290 w 72412"/>
              <a:gd name="connsiteY229" fmla="*/ 58932 h 63588"/>
              <a:gd name="connsiteX230" fmla="*/ 47975 w 72412"/>
              <a:gd name="connsiteY230" fmla="*/ 58932 h 63588"/>
              <a:gd name="connsiteX231" fmla="*/ 48667 w 72412"/>
              <a:gd name="connsiteY231" fmla="*/ 57617 h 63588"/>
              <a:gd name="connsiteX232" fmla="*/ 49983 w 72412"/>
              <a:gd name="connsiteY232" fmla="*/ 56925 h 63588"/>
              <a:gd name="connsiteX233" fmla="*/ 51921 w 72412"/>
              <a:gd name="connsiteY233" fmla="*/ 57617 h 63588"/>
              <a:gd name="connsiteX234" fmla="*/ 51921 w 72412"/>
              <a:gd name="connsiteY234" fmla="*/ 59555 h 63588"/>
              <a:gd name="connsiteX235" fmla="*/ 51298 w 72412"/>
              <a:gd name="connsiteY235" fmla="*/ 60871 h 63588"/>
              <a:gd name="connsiteX236" fmla="*/ 50606 w 72412"/>
              <a:gd name="connsiteY236" fmla="*/ 61563 h 63588"/>
              <a:gd name="connsiteX237" fmla="*/ 49983 w 72412"/>
              <a:gd name="connsiteY237" fmla="*/ 62186 h 63588"/>
              <a:gd name="connsiteX238" fmla="*/ 51921 w 72412"/>
              <a:gd name="connsiteY238" fmla="*/ 62186 h 63588"/>
              <a:gd name="connsiteX239" fmla="*/ 55244 w 72412"/>
              <a:gd name="connsiteY239" fmla="*/ 61563 h 63588"/>
              <a:gd name="connsiteX240" fmla="*/ 55244 w 72412"/>
              <a:gd name="connsiteY240" fmla="*/ 58932 h 63588"/>
              <a:gd name="connsiteX241" fmla="*/ 53929 w 72412"/>
              <a:gd name="connsiteY241" fmla="*/ 61563 h 63588"/>
              <a:gd name="connsiteX242" fmla="*/ 55244 w 72412"/>
              <a:gd name="connsiteY242" fmla="*/ 63571 h 63588"/>
              <a:gd name="connsiteX243" fmla="*/ 55244 w 72412"/>
              <a:gd name="connsiteY243" fmla="*/ 62186 h 63588"/>
              <a:gd name="connsiteX244" fmla="*/ 52613 w 72412"/>
              <a:gd name="connsiteY244" fmla="*/ 62186 h 63588"/>
              <a:gd name="connsiteX245" fmla="*/ 52613 w 72412"/>
              <a:gd name="connsiteY245" fmla="*/ 61563 h 63588"/>
              <a:gd name="connsiteX246" fmla="*/ 55867 w 72412"/>
              <a:gd name="connsiteY246" fmla="*/ 56925 h 63588"/>
              <a:gd name="connsiteX247" fmla="*/ 56559 w 72412"/>
              <a:gd name="connsiteY247" fmla="*/ 56925 h 63588"/>
              <a:gd name="connsiteX248" fmla="*/ 56559 w 72412"/>
              <a:gd name="connsiteY248" fmla="*/ 61563 h 63588"/>
              <a:gd name="connsiteX249" fmla="*/ 57182 w 72412"/>
              <a:gd name="connsiteY249" fmla="*/ 61563 h 63588"/>
              <a:gd name="connsiteX250" fmla="*/ 57182 w 72412"/>
              <a:gd name="connsiteY250" fmla="*/ 62186 h 63588"/>
              <a:gd name="connsiteX251" fmla="*/ 56559 w 72412"/>
              <a:gd name="connsiteY251" fmla="*/ 62186 h 63588"/>
              <a:gd name="connsiteX252" fmla="*/ 56559 w 72412"/>
              <a:gd name="connsiteY252" fmla="*/ 63571 h 63588"/>
              <a:gd name="connsiteX253" fmla="*/ 59882 w 72412"/>
              <a:gd name="connsiteY253" fmla="*/ 58240 h 63588"/>
              <a:gd name="connsiteX254" fmla="*/ 59882 w 72412"/>
              <a:gd name="connsiteY254" fmla="*/ 58240 h 63588"/>
              <a:gd name="connsiteX255" fmla="*/ 59190 w 72412"/>
              <a:gd name="connsiteY255" fmla="*/ 58932 h 63588"/>
              <a:gd name="connsiteX256" fmla="*/ 59190 w 72412"/>
              <a:gd name="connsiteY256" fmla="*/ 62186 h 63588"/>
              <a:gd name="connsiteX257" fmla="*/ 59882 w 72412"/>
              <a:gd name="connsiteY257" fmla="*/ 62878 h 63588"/>
              <a:gd name="connsiteX258" fmla="*/ 60575 w 72412"/>
              <a:gd name="connsiteY258" fmla="*/ 62878 h 63588"/>
              <a:gd name="connsiteX259" fmla="*/ 60575 w 72412"/>
              <a:gd name="connsiteY259" fmla="*/ 62186 h 63588"/>
              <a:gd name="connsiteX260" fmla="*/ 61198 w 72412"/>
              <a:gd name="connsiteY260" fmla="*/ 60247 h 63588"/>
              <a:gd name="connsiteX261" fmla="*/ 60575 w 72412"/>
              <a:gd name="connsiteY261" fmla="*/ 58932 h 63588"/>
              <a:gd name="connsiteX262" fmla="*/ 60575 w 72412"/>
              <a:gd name="connsiteY262" fmla="*/ 58240 h 63588"/>
              <a:gd name="connsiteX263" fmla="*/ 59882 w 72412"/>
              <a:gd name="connsiteY263" fmla="*/ 56925 h 63588"/>
              <a:gd name="connsiteX264" fmla="*/ 61890 w 72412"/>
              <a:gd name="connsiteY264" fmla="*/ 57617 h 63588"/>
              <a:gd name="connsiteX265" fmla="*/ 61890 w 72412"/>
              <a:gd name="connsiteY265" fmla="*/ 62878 h 63588"/>
              <a:gd name="connsiteX266" fmla="*/ 59882 w 72412"/>
              <a:gd name="connsiteY266" fmla="*/ 63571 h 63588"/>
              <a:gd name="connsiteX267" fmla="*/ 58567 w 72412"/>
              <a:gd name="connsiteY267" fmla="*/ 62878 h 63588"/>
              <a:gd name="connsiteX268" fmla="*/ 57875 w 72412"/>
              <a:gd name="connsiteY268" fmla="*/ 60247 h 63588"/>
              <a:gd name="connsiteX269" fmla="*/ 58567 w 72412"/>
              <a:gd name="connsiteY269" fmla="*/ 57617 h 63588"/>
              <a:gd name="connsiteX270" fmla="*/ 59882 w 72412"/>
              <a:gd name="connsiteY270" fmla="*/ 56925 h 63588"/>
              <a:gd name="connsiteX271" fmla="*/ 14884 w 72412"/>
              <a:gd name="connsiteY271" fmla="*/ 58240 h 63588"/>
              <a:gd name="connsiteX272" fmla="*/ 14884 w 72412"/>
              <a:gd name="connsiteY272" fmla="*/ 58240 h 63588"/>
              <a:gd name="connsiteX273" fmla="*/ 14192 w 72412"/>
              <a:gd name="connsiteY273" fmla="*/ 58932 h 63588"/>
              <a:gd name="connsiteX274" fmla="*/ 14192 w 72412"/>
              <a:gd name="connsiteY274" fmla="*/ 62186 h 63588"/>
              <a:gd name="connsiteX275" fmla="*/ 14884 w 72412"/>
              <a:gd name="connsiteY275" fmla="*/ 62878 h 63588"/>
              <a:gd name="connsiteX276" fmla="*/ 15507 w 72412"/>
              <a:gd name="connsiteY276" fmla="*/ 62878 h 63588"/>
              <a:gd name="connsiteX277" fmla="*/ 15507 w 72412"/>
              <a:gd name="connsiteY277" fmla="*/ 58240 h 63588"/>
              <a:gd name="connsiteX278" fmla="*/ 14884 w 72412"/>
              <a:gd name="connsiteY278" fmla="*/ 56925 h 63588"/>
              <a:gd name="connsiteX279" fmla="*/ 16199 w 72412"/>
              <a:gd name="connsiteY279" fmla="*/ 57617 h 63588"/>
              <a:gd name="connsiteX280" fmla="*/ 16892 w 72412"/>
              <a:gd name="connsiteY280" fmla="*/ 60247 h 63588"/>
              <a:gd name="connsiteX281" fmla="*/ 16199 w 72412"/>
              <a:gd name="connsiteY281" fmla="*/ 62878 h 63588"/>
              <a:gd name="connsiteX282" fmla="*/ 14884 w 72412"/>
              <a:gd name="connsiteY282" fmla="*/ 63571 h 63588"/>
              <a:gd name="connsiteX283" fmla="*/ 13569 w 72412"/>
              <a:gd name="connsiteY283" fmla="*/ 62878 h 63588"/>
              <a:gd name="connsiteX284" fmla="*/ 12876 w 72412"/>
              <a:gd name="connsiteY284" fmla="*/ 60247 h 63588"/>
              <a:gd name="connsiteX285" fmla="*/ 13569 w 72412"/>
              <a:gd name="connsiteY285" fmla="*/ 57617 h 63588"/>
              <a:gd name="connsiteX286" fmla="*/ 14884 w 72412"/>
              <a:gd name="connsiteY286" fmla="*/ 56925 h 63588"/>
              <a:gd name="connsiteX287" fmla="*/ 35652 w 72412"/>
              <a:gd name="connsiteY287" fmla="*/ 33110 h 63588"/>
              <a:gd name="connsiteX288" fmla="*/ 23122 w 72412"/>
              <a:gd name="connsiteY288" fmla="*/ 19264 h 63588"/>
              <a:gd name="connsiteX289" fmla="*/ 30391 w 72412"/>
              <a:gd name="connsiteY289" fmla="*/ 37125 h 63588"/>
              <a:gd name="connsiteX290" fmla="*/ 30391 w 72412"/>
              <a:gd name="connsiteY290" fmla="*/ 44048 h 63588"/>
              <a:gd name="connsiteX291" fmla="*/ 39945 w 72412"/>
              <a:gd name="connsiteY291" fmla="*/ 46332 h 63588"/>
              <a:gd name="connsiteX292" fmla="*/ 42229 w 72412"/>
              <a:gd name="connsiteY292" fmla="*/ 36779 h 63588"/>
              <a:gd name="connsiteX293" fmla="*/ 35652 w 72412"/>
              <a:gd name="connsiteY293" fmla="*/ 33456 h 63588"/>
              <a:gd name="connsiteX294" fmla="*/ 2561 w 72412"/>
              <a:gd name="connsiteY294" fmla="*/ 40033 h 63588"/>
              <a:gd name="connsiteX295" fmla="*/ 2561 w 72412"/>
              <a:gd name="connsiteY295" fmla="*/ 38718 h 63588"/>
              <a:gd name="connsiteX296" fmla="*/ 0 w 72412"/>
              <a:gd name="connsiteY296" fmla="*/ 38718 h 63588"/>
              <a:gd name="connsiteX297" fmla="*/ 0 w 72412"/>
              <a:gd name="connsiteY297" fmla="*/ 37402 h 63588"/>
              <a:gd name="connsiteX298" fmla="*/ 2631 w 72412"/>
              <a:gd name="connsiteY298" fmla="*/ 33456 h 63588"/>
              <a:gd name="connsiteX299" fmla="*/ 4015 w 72412"/>
              <a:gd name="connsiteY299" fmla="*/ 33456 h 63588"/>
              <a:gd name="connsiteX300" fmla="*/ 4015 w 72412"/>
              <a:gd name="connsiteY300" fmla="*/ 37402 h 63588"/>
              <a:gd name="connsiteX301" fmla="*/ 4638 w 72412"/>
              <a:gd name="connsiteY301" fmla="*/ 37402 h 63588"/>
              <a:gd name="connsiteX302" fmla="*/ 4638 w 72412"/>
              <a:gd name="connsiteY302" fmla="*/ 38718 h 63588"/>
              <a:gd name="connsiteX303" fmla="*/ 4015 w 72412"/>
              <a:gd name="connsiteY303" fmla="*/ 38718 h 63588"/>
              <a:gd name="connsiteX304" fmla="*/ 4015 w 72412"/>
              <a:gd name="connsiteY304" fmla="*/ 40033 h 63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72412" h="63588">
                <a:moveTo>
                  <a:pt x="2284" y="37056"/>
                </a:moveTo>
                <a:lnTo>
                  <a:pt x="2284" y="35118"/>
                </a:lnTo>
                <a:lnTo>
                  <a:pt x="969" y="37056"/>
                </a:lnTo>
                <a:close/>
                <a:moveTo>
                  <a:pt x="6923" y="34425"/>
                </a:moveTo>
                <a:lnTo>
                  <a:pt x="6300" y="34425"/>
                </a:lnTo>
                <a:lnTo>
                  <a:pt x="6300" y="38371"/>
                </a:lnTo>
                <a:lnTo>
                  <a:pt x="6300" y="38371"/>
                </a:lnTo>
                <a:cubicBezTo>
                  <a:pt x="6258" y="38711"/>
                  <a:pt x="6507" y="39022"/>
                  <a:pt x="6847" y="39057"/>
                </a:cubicBezTo>
                <a:cubicBezTo>
                  <a:pt x="6874" y="39064"/>
                  <a:pt x="6895" y="39064"/>
                  <a:pt x="6923" y="39064"/>
                </a:cubicBezTo>
                <a:lnTo>
                  <a:pt x="6923" y="38371"/>
                </a:lnTo>
                <a:lnTo>
                  <a:pt x="7615" y="38371"/>
                </a:lnTo>
                <a:lnTo>
                  <a:pt x="7615" y="35118"/>
                </a:lnTo>
                <a:cubicBezTo>
                  <a:pt x="7615" y="34737"/>
                  <a:pt x="7304" y="34425"/>
                  <a:pt x="6923" y="34425"/>
                </a:cubicBezTo>
                <a:close/>
                <a:moveTo>
                  <a:pt x="6923" y="33110"/>
                </a:moveTo>
                <a:cubicBezTo>
                  <a:pt x="7615" y="33110"/>
                  <a:pt x="7615" y="33802"/>
                  <a:pt x="8238" y="33802"/>
                </a:cubicBezTo>
                <a:cubicBezTo>
                  <a:pt x="8861" y="33802"/>
                  <a:pt x="8930" y="35118"/>
                  <a:pt x="8930" y="36433"/>
                </a:cubicBezTo>
                <a:cubicBezTo>
                  <a:pt x="8930" y="37748"/>
                  <a:pt x="8930" y="38371"/>
                  <a:pt x="8238" y="39064"/>
                </a:cubicBezTo>
                <a:cubicBezTo>
                  <a:pt x="7546" y="39756"/>
                  <a:pt x="7615" y="39687"/>
                  <a:pt x="6923" y="39687"/>
                </a:cubicBezTo>
                <a:cubicBezTo>
                  <a:pt x="6217" y="39777"/>
                  <a:pt x="5510" y="39548"/>
                  <a:pt x="4984" y="39064"/>
                </a:cubicBezTo>
                <a:lnTo>
                  <a:pt x="4984" y="36156"/>
                </a:lnTo>
                <a:cubicBezTo>
                  <a:pt x="4984" y="34841"/>
                  <a:pt x="4984" y="34149"/>
                  <a:pt x="5607" y="33525"/>
                </a:cubicBezTo>
                <a:cubicBezTo>
                  <a:pt x="5960" y="33165"/>
                  <a:pt x="6424" y="32923"/>
                  <a:pt x="6923" y="32833"/>
                </a:cubicBezTo>
                <a:close/>
                <a:moveTo>
                  <a:pt x="11561" y="13934"/>
                </a:moveTo>
                <a:lnTo>
                  <a:pt x="11561" y="14557"/>
                </a:lnTo>
                <a:lnTo>
                  <a:pt x="12184" y="15249"/>
                </a:lnTo>
                <a:cubicBezTo>
                  <a:pt x="12876" y="15249"/>
                  <a:pt x="12876" y="15249"/>
                  <a:pt x="12876" y="14557"/>
                </a:cubicBezTo>
                <a:cubicBezTo>
                  <a:pt x="12876" y="13865"/>
                  <a:pt x="13569" y="14557"/>
                  <a:pt x="13569" y="13934"/>
                </a:cubicBezTo>
                <a:cubicBezTo>
                  <a:pt x="13569" y="13553"/>
                  <a:pt x="13257" y="13242"/>
                  <a:pt x="12876" y="13242"/>
                </a:cubicBezTo>
                <a:lnTo>
                  <a:pt x="11561" y="13242"/>
                </a:lnTo>
                <a:lnTo>
                  <a:pt x="11561" y="13934"/>
                </a:lnTo>
                <a:close/>
                <a:moveTo>
                  <a:pt x="11561" y="11303"/>
                </a:moveTo>
                <a:cubicBezTo>
                  <a:pt x="11561" y="11650"/>
                  <a:pt x="11838" y="11926"/>
                  <a:pt x="12184" y="11926"/>
                </a:cubicBezTo>
                <a:lnTo>
                  <a:pt x="12876" y="11926"/>
                </a:lnTo>
                <a:lnTo>
                  <a:pt x="13569" y="11303"/>
                </a:lnTo>
                <a:lnTo>
                  <a:pt x="12876" y="10611"/>
                </a:lnTo>
                <a:lnTo>
                  <a:pt x="12184" y="10611"/>
                </a:lnTo>
                <a:cubicBezTo>
                  <a:pt x="11561" y="10611"/>
                  <a:pt x="11561" y="11303"/>
                  <a:pt x="11561" y="11303"/>
                </a:cubicBezTo>
                <a:close/>
                <a:moveTo>
                  <a:pt x="11561" y="12618"/>
                </a:moveTo>
                <a:cubicBezTo>
                  <a:pt x="11180" y="12618"/>
                  <a:pt x="10869" y="12307"/>
                  <a:pt x="10869" y="11926"/>
                </a:cubicBezTo>
                <a:lnTo>
                  <a:pt x="10869" y="9919"/>
                </a:lnTo>
                <a:cubicBezTo>
                  <a:pt x="11561" y="9296"/>
                  <a:pt x="11561" y="9296"/>
                  <a:pt x="12184" y="9296"/>
                </a:cubicBezTo>
                <a:cubicBezTo>
                  <a:pt x="12911" y="9199"/>
                  <a:pt x="13645" y="9427"/>
                  <a:pt x="14192" y="9919"/>
                </a:cubicBezTo>
                <a:lnTo>
                  <a:pt x="14192" y="11926"/>
                </a:lnTo>
                <a:lnTo>
                  <a:pt x="13569" y="12618"/>
                </a:lnTo>
                <a:cubicBezTo>
                  <a:pt x="14192" y="12618"/>
                  <a:pt x="14192" y="12618"/>
                  <a:pt x="14192" y="13242"/>
                </a:cubicBezTo>
                <a:lnTo>
                  <a:pt x="14884" y="13934"/>
                </a:lnTo>
                <a:cubicBezTo>
                  <a:pt x="14794" y="14432"/>
                  <a:pt x="14552" y="14896"/>
                  <a:pt x="14192" y="15249"/>
                </a:cubicBezTo>
                <a:cubicBezTo>
                  <a:pt x="13846" y="15616"/>
                  <a:pt x="13375" y="15838"/>
                  <a:pt x="12876" y="15872"/>
                </a:cubicBezTo>
                <a:cubicBezTo>
                  <a:pt x="12150" y="15962"/>
                  <a:pt x="11416" y="15734"/>
                  <a:pt x="10869" y="15249"/>
                </a:cubicBezTo>
                <a:cubicBezTo>
                  <a:pt x="10537" y="14882"/>
                  <a:pt x="10315" y="14426"/>
                  <a:pt x="10246" y="13934"/>
                </a:cubicBezTo>
                <a:cubicBezTo>
                  <a:pt x="10246" y="13934"/>
                  <a:pt x="10246" y="13242"/>
                  <a:pt x="10869" y="13242"/>
                </a:cubicBezTo>
                <a:cubicBezTo>
                  <a:pt x="11492" y="13242"/>
                  <a:pt x="10869" y="12618"/>
                  <a:pt x="11561" y="12618"/>
                </a:cubicBezTo>
                <a:close/>
                <a:moveTo>
                  <a:pt x="17515" y="10611"/>
                </a:moveTo>
                <a:lnTo>
                  <a:pt x="16892" y="10611"/>
                </a:lnTo>
                <a:lnTo>
                  <a:pt x="16892" y="14557"/>
                </a:lnTo>
                <a:lnTo>
                  <a:pt x="16892" y="14557"/>
                </a:lnTo>
                <a:lnTo>
                  <a:pt x="17515" y="15249"/>
                </a:lnTo>
                <a:lnTo>
                  <a:pt x="18207" y="14557"/>
                </a:lnTo>
                <a:lnTo>
                  <a:pt x="18207" y="14557"/>
                </a:lnTo>
                <a:lnTo>
                  <a:pt x="18207" y="10611"/>
                </a:lnTo>
                <a:close/>
                <a:moveTo>
                  <a:pt x="17515" y="9296"/>
                </a:moveTo>
                <a:cubicBezTo>
                  <a:pt x="18013" y="9351"/>
                  <a:pt x="18477" y="9566"/>
                  <a:pt x="18830" y="9919"/>
                </a:cubicBezTo>
                <a:cubicBezTo>
                  <a:pt x="19522" y="10611"/>
                  <a:pt x="19522" y="11303"/>
                  <a:pt x="19522" y="12618"/>
                </a:cubicBezTo>
                <a:cubicBezTo>
                  <a:pt x="19522" y="13934"/>
                  <a:pt x="19522" y="14557"/>
                  <a:pt x="18830" y="15249"/>
                </a:cubicBezTo>
                <a:cubicBezTo>
                  <a:pt x="18138" y="15942"/>
                  <a:pt x="18207" y="15872"/>
                  <a:pt x="17515" y="15872"/>
                </a:cubicBezTo>
                <a:cubicBezTo>
                  <a:pt x="16822" y="15872"/>
                  <a:pt x="16199" y="15872"/>
                  <a:pt x="16199" y="15249"/>
                </a:cubicBezTo>
                <a:cubicBezTo>
                  <a:pt x="16199" y="14626"/>
                  <a:pt x="15507" y="13934"/>
                  <a:pt x="15507" y="12618"/>
                </a:cubicBezTo>
                <a:cubicBezTo>
                  <a:pt x="15507" y="11303"/>
                  <a:pt x="15507" y="10611"/>
                  <a:pt x="16199" y="9919"/>
                </a:cubicBezTo>
                <a:cubicBezTo>
                  <a:pt x="16566" y="9586"/>
                  <a:pt x="17023" y="9365"/>
                  <a:pt x="17515" y="9296"/>
                </a:cubicBezTo>
                <a:close/>
                <a:moveTo>
                  <a:pt x="32053" y="6665"/>
                </a:moveTo>
                <a:lnTo>
                  <a:pt x="30737" y="6665"/>
                </a:lnTo>
                <a:lnTo>
                  <a:pt x="30737" y="1957"/>
                </a:lnTo>
                <a:cubicBezTo>
                  <a:pt x="30114" y="1957"/>
                  <a:pt x="29422" y="2650"/>
                  <a:pt x="28730" y="2650"/>
                </a:cubicBezTo>
                <a:lnTo>
                  <a:pt x="28730" y="1542"/>
                </a:lnTo>
                <a:lnTo>
                  <a:pt x="30114" y="1542"/>
                </a:lnTo>
                <a:cubicBezTo>
                  <a:pt x="30114" y="850"/>
                  <a:pt x="30737" y="850"/>
                  <a:pt x="30737" y="227"/>
                </a:cubicBezTo>
                <a:lnTo>
                  <a:pt x="32053" y="227"/>
                </a:lnTo>
                <a:close/>
                <a:moveTo>
                  <a:pt x="38006" y="5350"/>
                </a:moveTo>
                <a:lnTo>
                  <a:pt x="38006" y="6665"/>
                </a:lnTo>
                <a:lnTo>
                  <a:pt x="33437" y="6665"/>
                </a:lnTo>
                <a:cubicBezTo>
                  <a:pt x="33437" y="5973"/>
                  <a:pt x="33437" y="5350"/>
                  <a:pt x="34060" y="5350"/>
                </a:cubicBezTo>
                <a:cubicBezTo>
                  <a:pt x="34683" y="5350"/>
                  <a:pt x="34752" y="4657"/>
                  <a:pt x="35375" y="3965"/>
                </a:cubicBezTo>
                <a:cubicBezTo>
                  <a:pt x="35763" y="3626"/>
                  <a:pt x="36005" y="3155"/>
                  <a:pt x="36068" y="2650"/>
                </a:cubicBezTo>
                <a:cubicBezTo>
                  <a:pt x="36691" y="2650"/>
                  <a:pt x="36691" y="1957"/>
                  <a:pt x="36691" y="1957"/>
                </a:cubicBezTo>
                <a:cubicBezTo>
                  <a:pt x="36691" y="1957"/>
                  <a:pt x="36691" y="1334"/>
                  <a:pt x="36068" y="1334"/>
                </a:cubicBezTo>
                <a:lnTo>
                  <a:pt x="35375" y="1334"/>
                </a:lnTo>
                <a:cubicBezTo>
                  <a:pt x="35029" y="1334"/>
                  <a:pt x="34752" y="1611"/>
                  <a:pt x="34752" y="1957"/>
                </a:cubicBezTo>
                <a:lnTo>
                  <a:pt x="33437" y="1957"/>
                </a:lnTo>
                <a:cubicBezTo>
                  <a:pt x="33506" y="1466"/>
                  <a:pt x="33728" y="1009"/>
                  <a:pt x="34060" y="642"/>
                </a:cubicBezTo>
                <a:cubicBezTo>
                  <a:pt x="34607" y="157"/>
                  <a:pt x="35341" y="-71"/>
                  <a:pt x="36068" y="19"/>
                </a:cubicBezTo>
                <a:cubicBezTo>
                  <a:pt x="36566" y="67"/>
                  <a:pt x="37030" y="289"/>
                  <a:pt x="37383" y="642"/>
                </a:cubicBezTo>
                <a:cubicBezTo>
                  <a:pt x="37715" y="1009"/>
                  <a:pt x="37937" y="1466"/>
                  <a:pt x="38006" y="1957"/>
                </a:cubicBezTo>
                <a:lnTo>
                  <a:pt x="37383" y="2650"/>
                </a:lnTo>
                <a:lnTo>
                  <a:pt x="37383" y="3273"/>
                </a:lnTo>
                <a:cubicBezTo>
                  <a:pt x="36691" y="3273"/>
                  <a:pt x="36691" y="3965"/>
                  <a:pt x="36068" y="3965"/>
                </a:cubicBezTo>
                <a:cubicBezTo>
                  <a:pt x="35445" y="3965"/>
                  <a:pt x="35375" y="4657"/>
                  <a:pt x="35375" y="5350"/>
                </a:cubicBezTo>
                <a:lnTo>
                  <a:pt x="38006" y="5350"/>
                </a:lnTo>
                <a:close/>
                <a:moveTo>
                  <a:pt x="40637" y="1334"/>
                </a:moveTo>
                <a:lnTo>
                  <a:pt x="40014" y="1334"/>
                </a:lnTo>
                <a:lnTo>
                  <a:pt x="40014" y="5350"/>
                </a:lnTo>
                <a:lnTo>
                  <a:pt x="41537" y="5350"/>
                </a:lnTo>
                <a:lnTo>
                  <a:pt x="41537" y="1542"/>
                </a:lnTo>
                <a:close/>
                <a:moveTo>
                  <a:pt x="40637" y="19"/>
                </a:moveTo>
                <a:cubicBezTo>
                  <a:pt x="41329" y="19"/>
                  <a:pt x="41952" y="19"/>
                  <a:pt x="41952" y="642"/>
                </a:cubicBezTo>
                <a:cubicBezTo>
                  <a:pt x="41952" y="1265"/>
                  <a:pt x="42645" y="1957"/>
                  <a:pt x="42645" y="3273"/>
                </a:cubicBezTo>
                <a:cubicBezTo>
                  <a:pt x="42645" y="4588"/>
                  <a:pt x="42645" y="5350"/>
                  <a:pt x="41952" y="5973"/>
                </a:cubicBezTo>
                <a:cubicBezTo>
                  <a:pt x="41260" y="6596"/>
                  <a:pt x="41329" y="6665"/>
                  <a:pt x="40637" y="6665"/>
                </a:cubicBezTo>
                <a:cubicBezTo>
                  <a:pt x="39945" y="6665"/>
                  <a:pt x="39322" y="6665"/>
                  <a:pt x="39322" y="5973"/>
                </a:cubicBezTo>
                <a:cubicBezTo>
                  <a:pt x="39322" y="5280"/>
                  <a:pt x="38698" y="4657"/>
                  <a:pt x="38698" y="3273"/>
                </a:cubicBezTo>
                <a:cubicBezTo>
                  <a:pt x="38698" y="1888"/>
                  <a:pt x="38698" y="1334"/>
                  <a:pt x="39322" y="642"/>
                </a:cubicBezTo>
                <a:cubicBezTo>
                  <a:pt x="39945" y="-50"/>
                  <a:pt x="40014" y="19"/>
                  <a:pt x="40637" y="19"/>
                </a:cubicBezTo>
                <a:close/>
                <a:moveTo>
                  <a:pt x="50606" y="15872"/>
                </a:moveTo>
                <a:lnTo>
                  <a:pt x="49290" y="15872"/>
                </a:lnTo>
                <a:lnTo>
                  <a:pt x="49290" y="11303"/>
                </a:lnTo>
                <a:cubicBezTo>
                  <a:pt x="49290" y="11926"/>
                  <a:pt x="48667" y="11926"/>
                  <a:pt x="47975" y="11926"/>
                </a:cubicBezTo>
                <a:lnTo>
                  <a:pt x="47975" y="11303"/>
                </a:lnTo>
                <a:cubicBezTo>
                  <a:pt x="48328" y="10943"/>
                  <a:pt x="48792" y="10701"/>
                  <a:pt x="49290" y="10611"/>
                </a:cubicBezTo>
                <a:cubicBezTo>
                  <a:pt x="49290" y="9919"/>
                  <a:pt x="49290" y="9919"/>
                  <a:pt x="49983" y="9296"/>
                </a:cubicBezTo>
                <a:lnTo>
                  <a:pt x="50606" y="9296"/>
                </a:lnTo>
                <a:close/>
                <a:moveTo>
                  <a:pt x="53929" y="13934"/>
                </a:moveTo>
                <a:lnTo>
                  <a:pt x="53929" y="14557"/>
                </a:lnTo>
                <a:cubicBezTo>
                  <a:pt x="54552" y="14557"/>
                  <a:pt x="54552" y="15249"/>
                  <a:pt x="54552" y="15249"/>
                </a:cubicBezTo>
                <a:cubicBezTo>
                  <a:pt x="54932" y="15249"/>
                  <a:pt x="55244" y="14938"/>
                  <a:pt x="55244" y="14557"/>
                </a:cubicBezTo>
                <a:lnTo>
                  <a:pt x="55867" y="13934"/>
                </a:lnTo>
                <a:cubicBezTo>
                  <a:pt x="55867" y="13242"/>
                  <a:pt x="55244" y="13242"/>
                  <a:pt x="55244" y="12618"/>
                </a:cubicBezTo>
                <a:lnTo>
                  <a:pt x="53929" y="12618"/>
                </a:lnTo>
                <a:lnTo>
                  <a:pt x="53929" y="13934"/>
                </a:lnTo>
                <a:close/>
                <a:moveTo>
                  <a:pt x="56559" y="11303"/>
                </a:moveTo>
                <a:lnTo>
                  <a:pt x="55382" y="11303"/>
                </a:lnTo>
                <a:lnTo>
                  <a:pt x="55382" y="10611"/>
                </a:lnTo>
                <a:lnTo>
                  <a:pt x="54067" y="10611"/>
                </a:lnTo>
                <a:lnTo>
                  <a:pt x="54067" y="12618"/>
                </a:lnTo>
                <a:cubicBezTo>
                  <a:pt x="54067" y="11926"/>
                  <a:pt x="54690" y="11926"/>
                  <a:pt x="55382" y="11926"/>
                </a:cubicBezTo>
                <a:cubicBezTo>
                  <a:pt x="55888" y="11988"/>
                  <a:pt x="56359" y="12231"/>
                  <a:pt x="56698" y="12618"/>
                </a:cubicBezTo>
                <a:lnTo>
                  <a:pt x="56698" y="15388"/>
                </a:lnTo>
                <a:cubicBezTo>
                  <a:pt x="56151" y="15872"/>
                  <a:pt x="55417" y="16101"/>
                  <a:pt x="54690" y="16011"/>
                </a:cubicBezTo>
                <a:cubicBezTo>
                  <a:pt x="54067" y="16011"/>
                  <a:pt x="54067" y="16011"/>
                  <a:pt x="53375" y="15388"/>
                </a:cubicBezTo>
                <a:cubicBezTo>
                  <a:pt x="52682" y="14764"/>
                  <a:pt x="52752" y="14072"/>
                  <a:pt x="52752" y="12757"/>
                </a:cubicBezTo>
                <a:cubicBezTo>
                  <a:pt x="52752" y="11442"/>
                  <a:pt x="52752" y="10750"/>
                  <a:pt x="53375" y="10057"/>
                </a:cubicBezTo>
                <a:cubicBezTo>
                  <a:pt x="53998" y="9365"/>
                  <a:pt x="54067" y="9434"/>
                  <a:pt x="54690" y="9434"/>
                </a:cubicBezTo>
                <a:cubicBezTo>
                  <a:pt x="55313" y="9434"/>
                  <a:pt x="56005" y="9434"/>
                  <a:pt x="56005" y="10057"/>
                </a:cubicBezTo>
                <a:cubicBezTo>
                  <a:pt x="56005" y="10680"/>
                  <a:pt x="56698" y="10750"/>
                  <a:pt x="56698" y="11442"/>
                </a:cubicBezTo>
                <a:close/>
                <a:moveTo>
                  <a:pt x="59882" y="10611"/>
                </a:moveTo>
                <a:lnTo>
                  <a:pt x="59190" y="10611"/>
                </a:lnTo>
                <a:lnTo>
                  <a:pt x="59190" y="11303"/>
                </a:lnTo>
                <a:cubicBezTo>
                  <a:pt x="58567" y="11303"/>
                  <a:pt x="58567" y="11926"/>
                  <a:pt x="58567" y="12618"/>
                </a:cubicBezTo>
                <a:cubicBezTo>
                  <a:pt x="58477" y="13325"/>
                  <a:pt x="58705" y="14031"/>
                  <a:pt x="59190" y="14557"/>
                </a:cubicBezTo>
                <a:lnTo>
                  <a:pt x="59190" y="14557"/>
                </a:lnTo>
                <a:cubicBezTo>
                  <a:pt x="59190" y="15249"/>
                  <a:pt x="59190" y="15249"/>
                  <a:pt x="59882" y="15249"/>
                </a:cubicBezTo>
                <a:lnTo>
                  <a:pt x="59882" y="14557"/>
                </a:lnTo>
                <a:lnTo>
                  <a:pt x="60575" y="14557"/>
                </a:lnTo>
                <a:lnTo>
                  <a:pt x="60575" y="11303"/>
                </a:lnTo>
                <a:cubicBezTo>
                  <a:pt x="60575" y="10922"/>
                  <a:pt x="60263" y="10611"/>
                  <a:pt x="59882" y="10611"/>
                </a:cubicBezTo>
                <a:close/>
                <a:moveTo>
                  <a:pt x="59882" y="9296"/>
                </a:moveTo>
                <a:cubicBezTo>
                  <a:pt x="60575" y="9296"/>
                  <a:pt x="60575" y="9919"/>
                  <a:pt x="61198" y="9919"/>
                </a:cubicBezTo>
                <a:cubicBezTo>
                  <a:pt x="61821" y="9919"/>
                  <a:pt x="61890" y="11303"/>
                  <a:pt x="61890" y="12618"/>
                </a:cubicBezTo>
                <a:cubicBezTo>
                  <a:pt x="61890" y="13934"/>
                  <a:pt x="61198" y="14557"/>
                  <a:pt x="61198" y="15249"/>
                </a:cubicBezTo>
                <a:cubicBezTo>
                  <a:pt x="61198" y="15942"/>
                  <a:pt x="60575" y="15872"/>
                  <a:pt x="59882" y="15872"/>
                </a:cubicBezTo>
                <a:cubicBezTo>
                  <a:pt x="59155" y="15962"/>
                  <a:pt x="58422" y="15734"/>
                  <a:pt x="57875" y="15249"/>
                </a:cubicBezTo>
                <a:cubicBezTo>
                  <a:pt x="57875" y="14557"/>
                  <a:pt x="57182" y="13934"/>
                  <a:pt x="57182" y="12618"/>
                </a:cubicBezTo>
                <a:cubicBezTo>
                  <a:pt x="57182" y="11303"/>
                  <a:pt x="57875" y="10611"/>
                  <a:pt x="57875" y="9919"/>
                </a:cubicBezTo>
                <a:cubicBezTo>
                  <a:pt x="57875" y="9226"/>
                  <a:pt x="59190" y="9296"/>
                  <a:pt x="59882" y="9296"/>
                </a:cubicBezTo>
                <a:close/>
                <a:moveTo>
                  <a:pt x="62513" y="38371"/>
                </a:moveTo>
                <a:lnTo>
                  <a:pt x="62513" y="39687"/>
                </a:lnTo>
                <a:lnTo>
                  <a:pt x="57875" y="39687"/>
                </a:lnTo>
                <a:cubicBezTo>
                  <a:pt x="58567" y="39064"/>
                  <a:pt x="58567" y="39064"/>
                  <a:pt x="58567" y="38371"/>
                </a:cubicBezTo>
                <a:lnTo>
                  <a:pt x="59882" y="37056"/>
                </a:lnTo>
                <a:lnTo>
                  <a:pt x="61198" y="35741"/>
                </a:lnTo>
                <a:lnTo>
                  <a:pt x="61198" y="34425"/>
                </a:lnTo>
                <a:lnTo>
                  <a:pt x="59882" y="34425"/>
                </a:lnTo>
                <a:lnTo>
                  <a:pt x="59882" y="35118"/>
                </a:lnTo>
                <a:lnTo>
                  <a:pt x="58567" y="35118"/>
                </a:lnTo>
                <a:cubicBezTo>
                  <a:pt x="58567" y="34425"/>
                  <a:pt x="58567" y="33802"/>
                  <a:pt x="59190" y="33802"/>
                </a:cubicBezTo>
                <a:cubicBezTo>
                  <a:pt x="59723" y="33055"/>
                  <a:pt x="60762" y="32889"/>
                  <a:pt x="61509" y="33421"/>
                </a:cubicBezTo>
                <a:cubicBezTo>
                  <a:pt x="61655" y="33525"/>
                  <a:pt x="61786" y="33657"/>
                  <a:pt x="61890" y="33802"/>
                </a:cubicBezTo>
                <a:cubicBezTo>
                  <a:pt x="62513" y="34425"/>
                  <a:pt x="62513" y="34425"/>
                  <a:pt x="62513" y="35118"/>
                </a:cubicBezTo>
                <a:lnTo>
                  <a:pt x="62513" y="35741"/>
                </a:lnTo>
                <a:cubicBezTo>
                  <a:pt x="62555" y="36080"/>
                  <a:pt x="62305" y="36391"/>
                  <a:pt x="61966" y="36426"/>
                </a:cubicBezTo>
                <a:cubicBezTo>
                  <a:pt x="61938" y="36433"/>
                  <a:pt x="61918" y="36433"/>
                  <a:pt x="61890" y="36433"/>
                </a:cubicBezTo>
                <a:cubicBezTo>
                  <a:pt x="61890" y="37056"/>
                  <a:pt x="61198" y="37056"/>
                  <a:pt x="61198" y="37748"/>
                </a:cubicBezTo>
                <a:cubicBezTo>
                  <a:pt x="60852" y="37748"/>
                  <a:pt x="60575" y="38025"/>
                  <a:pt x="60575" y="38371"/>
                </a:cubicBezTo>
                <a:lnTo>
                  <a:pt x="62305" y="38371"/>
                </a:lnTo>
                <a:close/>
                <a:moveTo>
                  <a:pt x="65144" y="34425"/>
                </a:moveTo>
                <a:lnTo>
                  <a:pt x="65144" y="34425"/>
                </a:lnTo>
                <a:cubicBezTo>
                  <a:pt x="64797" y="34425"/>
                  <a:pt x="64521" y="34702"/>
                  <a:pt x="64514" y="35041"/>
                </a:cubicBezTo>
                <a:cubicBezTo>
                  <a:pt x="64514" y="35069"/>
                  <a:pt x="64521" y="35090"/>
                  <a:pt x="64521" y="35118"/>
                </a:cubicBezTo>
                <a:lnTo>
                  <a:pt x="64521" y="38371"/>
                </a:lnTo>
                <a:lnTo>
                  <a:pt x="65144" y="38371"/>
                </a:lnTo>
                <a:lnTo>
                  <a:pt x="65144" y="39064"/>
                </a:lnTo>
                <a:cubicBezTo>
                  <a:pt x="65836" y="39064"/>
                  <a:pt x="65836" y="39064"/>
                  <a:pt x="65836" y="38371"/>
                </a:cubicBezTo>
                <a:lnTo>
                  <a:pt x="65836" y="38371"/>
                </a:lnTo>
                <a:cubicBezTo>
                  <a:pt x="65836" y="37748"/>
                  <a:pt x="66459" y="37056"/>
                  <a:pt x="66459" y="36433"/>
                </a:cubicBezTo>
                <a:cubicBezTo>
                  <a:pt x="66404" y="35935"/>
                  <a:pt x="66189" y="35471"/>
                  <a:pt x="65836" y="35118"/>
                </a:cubicBezTo>
                <a:lnTo>
                  <a:pt x="65836" y="34425"/>
                </a:lnTo>
                <a:close/>
                <a:moveTo>
                  <a:pt x="65144" y="33110"/>
                </a:moveTo>
                <a:cubicBezTo>
                  <a:pt x="65836" y="33110"/>
                  <a:pt x="66459" y="33802"/>
                  <a:pt x="67151" y="33802"/>
                </a:cubicBezTo>
                <a:lnTo>
                  <a:pt x="67151" y="39064"/>
                </a:lnTo>
                <a:cubicBezTo>
                  <a:pt x="66604" y="39548"/>
                  <a:pt x="65871" y="39777"/>
                  <a:pt x="65144" y="39687"/>
                </a:cubicBezTo>
                <a:cubicBezTo>
                  <a:pt x="64521" y="39687"/>
                  <a:pt x="64521" y="39687"/>
                  <a:pt x="63828" y="39064"/>
                </a:cubicBezTo>
                <a:cubicBezTo>
                  <a:pt x="63136" y="38441"/>
                  <a:pt x="63205" y="37748"/>
                  <a:pt x="63205" y="36433"/>
                </a:cubicBezTo>
                <a:cubicBezTo>
                  <a:pt x="63205" y="35118"/>
                  <a:pt x="63205" y="34425"/>
                  <a:pt x="63828" y="33802"/>
                </a:cubicBezTo>
                <a:cubicBezTo>
                  <a:pt x="64451" y="33179"/>
                  <a:pt x="64521" y="33110"/>
                  <a:pt x="65144" y="33110"/>
                </a:cubicBezTo>
                <a:close/>
                <a:moveTo>
                  <a:pt x="70474" y="34425"/>
                </a:moveTo>
                <a:lnTo>
                  <a:pt x="69782" y="34425"/>
                </a:lnTo>
                <a:lnTo>
                  <a:pt x="69782" y="38371"/>
                </a:lnTo>
                <a:lnTo>
                  <a:pt x="69782" y="38371"/>
                </a:lnTo>
                <a:cubicBezTo>
                  <a:pt x="69782" y="38752"/>
                  <a:pt x="70093" y="39064"/>
                  <a:pt x="70474" y="39064"/>
                </a:cubicBezTo>
                <a:lnTo>
                  <a:pt x="70474" y="38371"/>
                </a:lnTo>
                <a:lnTo>
                  <a:pt x="71097" y="38371"/>
                </a:lnTo>
                <a:lnTo>
                  <a:pt x="71097" y="35118"/>
                </a:lnTo>
                <a:cubicBezTo>
                  <a:pt x="71097" y="35118"/>
                  <a:pt x="71097" y="34425"/>
                  <a:pt x="70474" y="34425"/>
                </a:cubicBezTo>
                <a:close/>
                <a:moveTo>
                  <a:pt x="70474" y="33110"/>
                </a:moveTo>
                <a:cubicBezTo>
                  <a:pt x="70973" y="33200"/>
                  <a:pt x="71436" y="33442"/>
                  <a:pt x="71789" y="33802"/>
                </a:cubicBezTo>
                <a:cubicBezTo>
                  <a:pt x="72413" y="34425"/>
                  <a:pt x="72413" y="35118"/>
                  <a:pt x="72413" y="36433"/>
                </a:cubicBezTo>
                <a:cubicBezTo>
                  <a:pt x="72413" y="37748"/>
                  <a:pt x="72413" y="38371"/>
                  <a:pt x="71789" y="39064"/>
                </a:cubicBezTo>
                <a:cubicBezTo>
                  <a:pt x="71166" y="39756"/>
                  <a:pt x="71097" y="39687"/>
                  <a:pt x="70474" y="39687"/>
                </a:cubicBezTo>
                <a:cubicBezTo>
                  <a:pt x="69851" y="39687"/>
                  <a:pt x="69159" y="39687"/>
                  <a:pt x="69159" y="39064"/>
                </a:cubicBezTo>
                <a:cubicBezTo>
                  <a:pt x="69159" y="38441"/>
                  <a:pt x="68467" y="37748"/>
                  <a:pt x="68467" y="36433"/>
                </a:cubicBezTo>
                <a:cubicBezTo>
                  <a:pt x="68467" y="35118"/>
                  <a:pt x="68467" y="34425"/>
                  <a:pt x="69159" y="33802"/>
                </a:cubicBezTo>
                <a:cubicBezTo>
                  <a:pt x="69498" y="33421"/>
                  <a:pt x="69969" y="33179"/>
                  <a:pt x="70474" y="33110"/>
                </a:cubicBezTo>
                <a:close/>
                <a:moveTo>
                  <a:pt x="51921" y="62186"/>
                </a:moveTo>
                <a:lnTo>
                  <a:pt x="51921" y="63571"/>
                </a:lnTo>
                <a:lnTo>
                  <a:pt x="47975" y="63571"/>
                </a:lnTo>
                <a:cubicBezTo>
                  <a:pt x="47975" y="62878"/>
                  <a:pt x="47975" y="62878"/>
                  <a:pt x="48667" y="62186"/>
                </a:cubicBezTo>
                <a:lnTo>
                  <a:pt x="49983" y="60871"/>
                </a:lnTo>
                <a:cubicBezTo>
                  <a:pt x="49983" y="60247"/>
                  <a:pt x="50606" y="60247"/>
                  <a:pt x="50606" y="59555"/>
                </a:cubicBezTo>
                <a:cubicBezTo>
                  <a:pt x="50606" y="58863"/>
                  <a:pt x="51298" y="59555"/>
                  <a:pt x="51298" y="58932"/>
                </a:cubicBezTo>
                <a:lnTo>
                  <a:pt x="50606" y="58240"/>
                </a:lnTo>
                <a:lnTo>
                  <a:pt x="49290" y="58240"/>
                </a:lnTo>
                <a:lnTo>
                  <a:pt x="49290" y="58932"/>
                </a:lnTo>
                <a:lnTo>
                  <a:pt x="47975" y="58932"/>
                </a:lnTo>
                <a:cubicBezTo>
                  <a:pt x="47975" y="58240"/>
                  <a:pt x="48667" y="58240"/>
                  <a:pt x="48667" y="57617"/>
                </a:cubicBezTo>
                <a:cubicBezTo>
                  <a:pt x="48667" y="56994"/>
                  <a:pt x="49290" y="56925"/>
                  <a:pt x="49983" y="56925"/>
                </a:cubicBezTo>
                <a:cubicBezTo>
                  <a:pt x="50675" y="56925"/>
                  <a:pt x="51298" y="57617"/>
                  <a:pt x="51921" y="57617"/>
                </a:cubicBezTo>
                <a:lnTo>
                  <a:pt x="51921" y="59555"/>
                </a:lnTo>
                <a:cubicBezTo>
                  <a:pt x="51921" y="60247"/>
                  <a:pt x="51921" y="60247"/>
                  <a:pt x="51298" y="60871"/>
                </a:cubicBezTo>
                <a:lnTo>
                  <a:pt x="50606" y="61563"/>
                </a:lnTo>
                <a:lnTo>
                  <a:pt x="49983" y="62186"/>
                </a:lnTo>
                <a:lnTo>
                  <a:pt x="51921" y="62186"/>
                </a:lnTo>
                <a:close/>
                <a:moveTo>
                  <a:pt x="55244" y="61563"/>
                </a:moveTo>
                <a:lnTo>
                  <a:pt x="55244" y="58932"/>
                </a:lnTo>
                <a:lnTo>
                  <a:pt x="53929" y="61563"/>
                </a:lnTo>
                <a:close/>
                <a:moveTo>
                  <a:pt x="55244" y="63571"/>
                </a:moveTo>
                <a:lnTo>
                  <a:pt x="55244" y="62186"/>
                </a:lnTo>
                <a:lnTo>
                  <a:pt x="52613" y="62186"/>
                </a:lnTo>
                <a:lnTo>
                  <a:pt x="52613" y="61563"/>
                </a:lnTo>
                <a:lnTo>
                  <a:pt x="55867" y="56925"/>
                </a:lnTo>
                <a:lnTo>
                  <a:pt x="56559" y="56925"/>
                </a:lnTo>
                <a:lnTo>
                  <a:pt x="56559" y="61563"/>
                </a:lnTo>
                <a:lnTo>
                  <a:pt x="57182" y="61563"/>
                </a:lnTo>
                <a:lnTo>
                  <a:pt x="57182" y="62186"/>
                </a:lnTo>
                <a:lnTo>
                  <a:pt x="56559" y="62186"/>
                </a:lnTo>
                <a:lnTo>
                  <a:pt x="56559" y="63571"/>
                </a:lnTo>
                <a:close/>
                <a:moveTo>
                  <a:pt x="59882" y="58240"/>
                </a:moveTo>
                <a:lnTo>
                  <a:pt x="59882" y="58240"/>
                </a:lnTo>
                <a:lnTo>
                  <a:pt x="59190" y="58932"/>
                </a:lnTo>
                <a:lnTo>
                  <a:pt x="59190" y="62186"/>
                </a:lnTo>
                <a:cubicBezTo>
                  <a:pt x="59571" y="62186"/>
                  <a:pt x="59882" y="62497"/>
                  <a:pt x="59882" y="62878"/>
                </a:cubicBezTo>
                <a:lnTo>
                  <a:pt x="60575" y="62878"/>
                </a:lnTo>
                <a:lnTo>
                  <a:pt x="60575" y="62186"/>
                </a:lnTo>
                <a:cubicBezTo>
                  <a:pt x="60575" y="61563"/>
                  <a:pt x="61198" y="60871"/>
                  <a:pt x="61198" y="60247"/>
                </a:cubicBezTo>
                <a:cubicBezTo>
                  <a:pt x="61142" y="59749"/>
                  <a:pt x="60928" y="59285"/>
                  <a:pt x="60575" y="58932"/>
                </a:cubicBezTo>
                <a:lnTo>
                  <a:pt x="60575" y="58240"/>
                </a:lnTo>
                <a:close/>
                <a:moveTo>
                  <a:pt x="59882" y="56925"/>
                </a:moveTo>
                <a:cubicBezTo>
                  <a:pt x="60575" y="56925"/>
                  <a:pt x="61198" y="57617"/>
                  <a:pt x="61890" y="57617"/>
                </a:cubicBezTo>
                <a:lnTo>
                  <a:pt x="61890" y="62878"/>
                </a:lnTo>
                <a:cubicBezTo>
                  <a:pt x="61364" y="63404"/>
                  <a:pt x="60623" y="63661"/>
                  <a:pt x="59882" y="63571"/>
                </a:cubicBezTo>
                <a:cubicBezTo>
                  <a:pt x="59190" y="63571"/>
                  <a:pt x="59190" y="63571"/>
                  <a:pt x="58567" y="62878"/>
                </a:cubicBezTo>
                <a:cubicBezTo>
                  <a:pt x="57944" y="62186"/>
                  <a:pt x="57875" y="61563"/>
                  <a:pt x="57875" y="60247"/>
                </a:cubicBezTo>
                <a:cubicBezTo>
                  <a:pt x="57875" y="58932"/>
                  <a:pt x="58567" y="58240"/>
                  <a:pt x="58567" y="57617"/>
                </a:cubicBezTo>
                <a:cubicBezTo>
                  <a:pt x="58567" y="56994"/>
                  <a:pt x="59190" y="56925"/>
                  <a:pt x="59882" y="56925"/>
                </a:cubicBezTo>
                <a:close/>
                <a:moveTo>
                  <a:pt x="14884" y="58240"/>
                </a:moveTo>
                <a:lnTo>
                  <a:pt x="14884" y="58240"/>
                </a:lnTo>
                <a:cubicBezTo>
                  <a:pt x="14503" y="58240"/>
                  <a:pt x="14192" y="58551"/>
                  <a:pt x="14192" y="58932"/>
                </a:cubicBezTo>
                <a:lnTo>
                  <a:pt x="14192" y="62186"/>
                </a:lnTo>
                <a:lnTo>
                  <a:pt x="14884" y="62878"/>
                </a:lnTo>
                <a:lnTo>
                  <a:pt x="15507" y="62878"/>
                </a:lnTo>
                <a:lnTo>
                  <a:pt x="15507" y="58240"/>
                </a:lnTo>
                <a:close/>
                <a:moveTo>
                  <a:pt x="14884" y="56925"/>
                </a:moveTo>
                <a:cubicBezTo>
                  <a:pt x="15382" y="57015"/>
                  <a:pt x="15846" y="57257"/>
                  <a:pt x="16199" y="57617"/>
                </a:cubicBezTo>
                <a:cubicBezTo>
                  <a:pt x="16753" y="58379"/>
                  <a:pt x="17002" y="59313"/>
                  <a:pt x="16892" y="60247"/>
                </a:cubicBezTo>
                <a:cubicBezTo>
                  <a:pt x="16892" y="61563"/>
                  <a:pt x="16892" y="62878"/>
                  <a:pt x="16199" y="62878"/>
                </a:cubicBezTo>
                <a:cubicBezTo>
                  <a:pt x="15507" y="62878"/>
                  <a:pt x="15507" y="63571"/>
                  <a:pt x="14884" y="63571"/>
                </a:cubicBezTo>
                <a:cubicBezTo>
                  <a:pt x="14261" y="63571"/>
                  <a:pt x="13569" y="63571"/>
                  <a:pt x="13569" y="62878"/>
                </a:cubicBezTo>
                <a:cubicBezTo>
                  <a:pt x="13569" y="62186"/>
                  <a:pt x="12876" y="61563"/>
                  <a:pt x="12876" y="60247"/>
                </a:cubicBezTo>
                <a:cubicBezTo>
                  <a:pt x="12766" y="59313"/>
                  <a:pt x="13015" y="58379"/>
                  <a:pt x="13569" y="57617"/>
                </a:cubicBezTo>
                <a:cubicBezTo>
                  <a:pt x="14192" y="57617"/>
                  <a:pt x="14192" y="56925"/>
                  <a:pt x="14884" y="56925"/>
                </a:cubicBezTo>
                <a:close/>
                <a:moveTo>
                  <a:pt x="35652" y="33110"/>
                </a:moveTo>
                <a:lnTo>
                  <a:pt x="23122" y="19264"/>
                </a:lnTo>
                <a:lnTo>
                  <a:pt x="30391" y="37125"/>
                </a:lnTo>
                <a:cubicBezTo>
                  <a:pt x="28868" y="39181"/>
                  <a:pt x="28868" y="41992"/>
                  <a:pt x="30391" y="44048"/>
                </a:cubicBezTo>
                <a:cubicBezTo>
                  <a:pt x="32399" y="47316"/>
                  <a:pt x="36677" y="48340"/>
                  <a:pt x="39945" y="46332"/>
                </a:cubicBezTo>
                <a:cubicBezTo>
                  <a:pt x="43212" y="44325"/>
                  <a:pt x="44237" y="40047"/>
                  <a:pt x="42229" y="36779"/>
                </a:cubicBezTo>
                <a:cubicBezTo>
                  <a:pt x="40706" y="34675"/>
                  <a:pt x="38255" y="33435"/>
                  <a:pt x="35652" y="33456"/>
                </a:cubicBezTo>
                <a:close/>
                <a:moveTo>
                  <a:pt x="2561" y="40033"/>
                </a:moveTo>
                <a:lnTo>
                  <a:pt x="2561" y="38718"/>
                </a:lnTo>
                <a:lnTo>
                  <a:pt x="0" y="38718"/>
                </a:lnTo>
                <a:lnTo>
                  <a:pt x="0" y="37402"/>
                </a:lnTo>
                <a:lnTo>
                  <a:pt x="2631" y="33456"/>
                </a:lnTo>
                <a:lnTo>
                  <a:pt x="4015" y="33456"/>
                </a:lnTo>
                <a:lnTo>
                  <a:pt x="4015" y="37402"/>
                </a:lnTo>
                <a:lnTo>
                  <a:pt x="4638" y="37402"/>
                </a:lnTo>
                <a:lnTo>
                  <a:pt x="4638" y="38718"/>
                </a:lnTo>
                <a:lnTo>
                  <a:pt x="4015" y="38718"/>
                </a:lnTo>
                <a:lnTo>
                  <a:pt x="4015" y="40033"/>
                </a:ln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00" name="Freeform: Shape 299">
            <a:extLst>
              <a:ext uri="{FF2B5EF4-FFF2-40B4-BE49-F238E27FC236}">
                <a16:creationId xmlns:a16="http://schemas.microsoft.com/office/drawing/2014/main" id="{3978C015-7655-EC2D-59D3-FEA4EB025C38}"/>
              </a:ext>
            </a:extLst>
          </p:cNvPr>
          <p:cNvSpPr/>
          <p:nvPr/>
        </p:nvSpPr>
        <p:spPr>
          <a:xfrm>
            <a:off x="10524089" y="5385780"/>
            <a:ext cx="40982" cy="178677"/>
          </a:xfrm>
          <a:custGeom>
            <a:avLst/>
            <a:gdLst>
              <a:gd name="connsiteX0" fmla="*/ 40983 w 40982"/>
              <a:gd name="connsiteY0" fmla="*/ 0 h 178677"/>
              <a:gd name="connsiteX1" fmla="*/ 0 w 40982"/>
              <a:gd name="connsiteY1" fmla="*/ 0 h 178677"/>
              <a:gd name="connsiteX2" fmla="*/ 0 w 40982"/>
              <a:gd name="connsiteY2" fmla="*/ 58221 h 178677"/>
              <a:gd name="connsiteX3" fmla="*/ 0 w 40982"/>
              <a:gd name="connsiteY3" fmla="*/ 60229 h 178677"/>
              <a:gd name="connsiteX4" fmla="*/ 0 w 40982"/>
              <a:gd name="connsiteY4" fmla="*/ 178678 h 178677"/>
              <a:gd name="connsiteX5" fmla="*/ 40983 w 40982"/>
              <a:gd name="connsiteY5" fmla="*/ 178678 h 178677"/>
              <a:gd name="connsiteX6" fmla="*/ 40983 w 40982"/>
              <a:gd name="connsiteY6" fmla="*/ 0 h 178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982" h="178677">
                <a:moveTo>
                  <a:pt x="40983" y="0"/>
                </a:moveTo>
                <a:lnTo>
                  <a:pt x="0" y="0"/>
                </a:lnTo>
                <a:lnTo>
                  <a:pt x="0" y="58221"/>
                </a:lnTo>
                <a:lnTo>
                  <a:pt x="0" y="60229"/>
                </a:lnTo>
                <a:lnTo>
                  <a:pt x="0" y="178678"/>
                </a:lnTo>
                <a:lnTo>
                  <a:pt x="40983" y="178678"/>
                </a:lnTo>
                <a:lnTo>
                  <a:pt x="40983" y="0"/>
                </a:ln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01" name="Freeform: Shape 300">
            <a:extLst>
              <a:ext uri="{FF2B5EF4-FFF2-40B4-BE49-F238E27FC236}">
                <a16:creationId xmlns:a16="http://schemas.microsoft.com/office/drawing/2014/main" id="{45A89989-E1B1-BD3A-105E-291A41BCDD2D}"/>
              </a:ext>
            </a:extLst>
          </p:cNvPr>
          <p:cNvSpPr/>
          <p:nvPr/>
        </p:nvSpPr>
        <p:spPr>
          <a:xfrm>
            <a:off x="10192070" y="5351373"/>
            <a:ext cx="478059" cy="384213"/>
          </a:xfrm>
          <a:custGeom>
            <a:avLst/>
            <a:gdLst>
              <a:gd name="connsiteX0" fmla="*/ 3115 w 478059"/>
              <a:gd name="connsiteY0" fmla="*/ 0 h 384213"/>
              <a:gd name="connsiteX1" fmla="*/ 93112 w 478059"/>
              <a:gd name="connsiteY1" fmla="*/ 0 h 384213"/>
              <a:gd name="connsiteX2" fmla="*/ 93112 w 478059"/>
              <a:gd name="connsiteY2" fmla="*/ 279197 h 384213"/>
              <a:gd name="connsiteX3" fmla="*/ 60090 w 478059"/>
              <a:gd name="connsiteY3" fmla="*/ 279197 h 384213"/>
              <a:gd name="connsiteX4" fmla="*/ 60090 w 478059"/>
              <a:gd name="connsiteY4" fmla="*/ 283835 h 384213"/>
              <a:gd name="connsiteX5" fmla="*/ 58082 w 478059"/>
              <a:gd name="connsiteY5" fmla="*/ 286535 h 384213"/>
              <a:gd name="connsiteX6" fmla="*/ 51160 w 478059"/>
              <a:gd name="connsiteY6" fmla="*/ 286535 h 384213"/>
              <a:gd name="connsiteX7" fmla="*/ 57113 w 478059"/>
              <a:gd name="connsiteY7" fmla="*/ 315611 h 384213"/>
              <a:gd name="connsiteX8" fmla="*/ 77882 w 478059"/>
              <a:gd name="connsiteY8" fmla="*/ 328210 h 384213"/>
              <a:gd name="connsiteX9" fmla="*/ 117618 w 478059"/>
              <a:gd name="connsiteY9" fmla="*/ 335133 h 384213"/>
              <a:gd name="connsiteX10" fmla="*/ 159986 w 478059"/>
              <a:gd name="connsiteY10" fmla="*/ 341087 h 384213"/>
              <a:gd name="connsiteX11" fmla="*/ 190447 w 478059"/>
              <a:gd name="connsiteY11" fmla="*/ 212738 h 384213"/>
              <a:gd name="connsiteX12" fmla="*/ 117618 w 478059"/>
              <a:gd name="connsiteY12" fmla="*/ 212738 h 384213"/>
              <a:gd name="connsiteX13" fmla="*/ 117618 w 478059"/>
              <a:gd name="connsiteY13" fmla="*/ 34129 h 384213"/>
              <a:gd name="connsiteX14" fmla="*/ 323434 w 478059"/>
              <a:gd name="connsiteY14" fmla="*/ 34129 h 384213"/>
              <a:gd name="connsiteX15" fmla="*/ 323434 w 478059"/>
              <a:gd name="connsiteY15" fmla="*/ 212807 h 384213"/>
              <a:gd name="connsiteX16" fmla="*/ 226515 w 478059"/>
              <a:gd name="connsiteY16" fmla="*/ 212807 h 384213"/>
              <a:gd name="connsiteX17" fmla="*/ 241745 w 478059"/>
              <a:gd name="connsiteY17" fmla="*/ 334510 h 384213"/>
              <a:gd name="connsiteX18" fmla="*/ 330426 w 478059"/>
              <a:gd name="connsiteY18" fmla="*/ 347733 h 384213"/>
              <a:gd name="connsiteX19" fmla="*/ 329111 w 478059"/>
              <a:gd name="connsiteY19" fmla="*/ 344479 h 384213"/>
              <a:gd name="connsiteX20" fmla="*/ 329733 w 478059"/>
              <a:gd name="connsiteY20" fmla="*/ 341156 h 384213"/>
              <a:gd name="connsiteX21" fmla="*/ 332364 w 478059"/>
              <a:gd name="connsiteY21" fmla="*/ 339148 h 384213"/>
              <a:gd name="connsiteX22" fmla="*/ 341641 w 478059"/>
              <a:gd name="connsiteY22" fmla="*/ 336518 h 384213"/>
              <a:gd name="connsiteX23" fmla="*/ 397023 w 478059"/>
              <a:gd name="connsiteY23" fmla="*/ 287573 h 384213"/>
              <a:gd name="connsiteX24" fmla="*/ 421461 w 478059"/>
              <a:gd name="connsiteY24" fmla="*/ 380824 h 384213"/>
              <a:gd name="connsiteX25" fmla="*/ 350017 w 478059"/>
              <a:gd name="connsiteY25" fmla="*/ 366978 h 384213"/>
              <a:gd name="connsiteX26" fmla="*/ 339495 w 478059"/>
              <a:gd name="connsiteY26" fmla="*/ 369609 h 384213"/>
              <a:gd name="connsiteX27" fmla="*/ 336864 w 478059"/>
              <a:gd name="connsiteY27" fmla="*/ 368916 h 384213"/>
              <a:gd name="connsiteX28" fmla="*/ 334856 w 478059"/>
              <a:gd name="connsiteY28" fmla="*/ 366286 h 384213"/>
              <a:gd name="connsiteX29" fmla="*/ 333472 w 478059"/>
              <a:gd name="connsiteY29" fmla="*/ 360332 h 384213"/>
              <a:gd name="connsiteX30" fmla="*/ 232953 w 478059"/>
              <a:gd name="connsiteY30" fmla="*/ 343164 h 384213"/>
              <a:gd name="connsiteX31" fmla="*/ 213707 w 478059"/>
              <a:gd name="connsiteY31" fmla="*/ 212807 h 384213"/>
              <a:gd name="connsiteX32" fmla="*/ 202977 w 478059"/>
              <a:gd name="connsiteY32" fmla="*/ 212807 h 384213"/>
              <a:gd name="connsiteX33" fmla="*/ 161440 w 478059"/>
              <a:gd name="connsiteY33" fmla="*/ 353686 h 384213"/>
              <a:gd name="connsiteX34" fmla="*/ 115057 w 478059"/>
              <a:gd name="connsiteY34" fmla="*/ 347733 h 384213"/>
              <a:gd name="connsiteX35" fmla="*/ 76082 w 478059"/>
              <a:gd name="connsiteY35" fmla="*/ 339840 h 384213"/>
              <a:gd name="connsiteX36" fmla="*/ 46937 w 478059"/>
              <a:gd name="connsiteY36" fmla="*/ 321980 h 384213"/>
              <a:gd name="connsiteX37" fmla="*/ 38975 w 478059"/>
              <a:gd name="connsiteY37" fmla="*/ 286258 h 384213"/>
              <a:gd name="connsiteX38" fmla="*/ 35722 w 478059"/>
              <a:gd name="connsiteY38" fmla="*/ 286258 h 384213"/>
              <a:gd name="connsiteX39" fmla="*/ 33091 w 478059"/>
              <a:gd name="connsiteY39" fmla="*/ 283558 h 384213"/>
              <a:gd name="connsiteX40" fmla="*/ 33091 w 478059"/>
              <a:gd name="connsiteY40" fmla="*/ 278920 h 384213"/>
              <a:gd name="connsiteX41" fmla="*/ 0 w 478059"/>
              <a:gd name="connsiteY41" fmla="*/ 278920 h 384213"/>
              <a:gd name="connsiteX42" fmla="*/ 0 w 478059"/>
              <a:gd name="connsiteY42" fmla="*/ 0 h 384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78059" h="384213">
                <a:moveTo>
                  <a:pt x="3115" y="0"/>
                </a:moveTo>
                <a:lnTo>
                  <a:pt x="93112" y="0"/>
                </a:lnTo>
                <a:lnTo>
                  <a:pt x="93112" y="279197"/>
                </a:lnTo>
                <a:lnTo>
                  <a:pt x="60090" y="279197"/>
                </a:lnTo>
                <a:lnTo>
                  <a:pt x="60090" y="283835"/>
                </a:lnTo>
                <a:cubicBezTo>
                  <a:pt x="60090" y="285151"/>
                  <a:pt x="59398" y="286535"/>
                  <a:pt x="58082" y="286535"/>
                </a:cubicBezTo>
                <a:lnTo>
                  <a:pt x="51160" y="286535"/>
                </a:lnTo>
                <a:cubicBezTo>
                  <a:pt x="50564" y="296580"/>
                  <a:pt x="52620" y="306604"/>
                  <a:pt x="57113" y="315611"/>
                </a:cubicBezTo>
                <a:cubicBezTo>
                  <a:pt x="61855" y="322651"/>
                  <a:pt x="69443" y="327262"/>
                  <a:pt x="77882" y="328210"/>
                </a:cubicBezTo>
                <a:cubicBezTo>
                  <a:pt x="92489" y="330149"/>
                  <a:pt x="105573" y="332779"/>
                  <a:pt x="117618" y="335133"/>
                </a:cubicBezTo>
                <a:cubicBezTo>
                  <a:pt x="131423" y="338954"/>
                  <a:pt x="145663" y="340955"/>
                  <a:pt x="159986" y="341087"/>
                </a:cubicBezTo>
                <a:cubicBezTo>
                  <a:pt x="186431" y="339772"/>
                  <a:pt x="196331" y="313949"/>
                  <a:pt x="190447" y="212738"/>
                </a:cubicBezTo>
                <a:lnTo>
                  <a:pt x="117618" y="212738"/>
                </a:lnTo>
                <a:lnTo>
                  <a:pt x="117618" y="34129"/>
                </a:lnTo>
                <a:lnTo>
                  <a:pt x="323434" y="34129"/>
                </a:lnTo>
                <a:lnTo>
                  <a:pt x="323434" y="212807"/>
                </a:lnTo>
                <a:lnTo>
                  <a:pt x="226515" y="212807"/>
                </a:lnTo>
                <a:cubicBezTo>
                  <a:pt x="215922" y="276289"/>
                  <a:pt x="222568" y="314711"/>
                  <a:pt x="241745" y="334510"/>
                </a:cubicBezTo>
                <a:cubicBezTo>
                  <a:pt x="260229" y="353063"/>
                  <a:pt x="291381" y="355694"/>
                  <a:pt x="330426" y="347733"/>
                </a:cubicBezTo>
                <a:lnTo>
                  <a:pt x="329111" y="344479"/>
                </a:lnTo>
                <a:cubicBezTo>
                  <a:pt x="328951" y="343330"/>
                  <a:pt x="329173" y="342167"/>
                  <a:pt x="329733" y="341156"/>
                </a:cubicBezTo>
                <a:cubicBezTo>
                  <a:pt x="330426" y="340464"/>
                  <a:pt x="331049" y="339148"/>
                  <a:pt x="332364" y="339148"/>
                </a:cubicBezTo>
                <a:lnTo>
                  <a:pt x="341641" y="336518"/>
                </a:lnTo>
                <a:cubicBezTo>
                  <a:pt x="344964" y="315334"/>
                  <a:pt x="366771" y="295465"/>
                  <a:pt x="397023" y="287573"/>
                </a:cubicBezTo>
                <a:cubicBezTo>
                  <a:pt x="486397" y="263690"/>
                  <a:pt x="512150" y="356801"/>
                  <a:pt x="421461" y="380824"/>
                </a:cubicBezTo>
                <a:cubicBezTo>
                  <a:pt x="392385" y="388785"/>
                  <a:pt x="363932" y="382139"/>
                  <a:pt x="350017" y="366978"/>
                </a:cubicBezTo>
                <a:lnTo>
                  <a:pt x="339495" y="369609"/>
                </a:lnTo>
                <a:cubicBezTo>
                  <a:pt x="338560" y="369720"/>
                  <a:pt x="337626" y="369470"/>
                  <a:pt x="336864" y="368916"/>
                </a:cubicBezTo>
                <a:cubicBezTo>
                  <a:pt x="336013" y="368196"/>
                  <a:pt x="335327" y="367296"/>
                  <a:pt x="334856" y="366286"/>
                </a:cubicBezTo>
                <a:lnTo>
                  <a:pt x="333472" y="360332"/>
                </a:lnTo>
                <a:cubicBezTo>
                  <a:pt x="289858" y="368916"/>
                  <a:pt x="254760" y="365663"/>
                  <a:pt x="232953" y="343164"/>
                </a:cubicBezTo>
                <a:cubicBezTo>
                  <a:pt x="211146" y="320665"/>
                  <a:pt x="202492" y="279612"/>
                  <a:pt x="213707" y="212807"/>
                </a:cubicBezTo>
                <a:lnTo>
                  <a:pt x="202977" y="212807"/>
                </a:lnTo>
                <a:cubicBezTo>
                  <a:pt x="209900" y="323572"/>
                  <a:pt x="196054" y="351748"/>
                  <a:pt x="161440" y="353686"/>
                </a:cubicBezTo>
                <a:cubicBezTo>
                  <a:pt x="145788" y="353700"/>
                  <a:pt x="130197" y="351699"/>
                  <a:pt x="115057" y="347733"/>
                </a:cubicBezTo>
                <a:cubicBezTo>
                  <a:pt x="103842" y="345102"/>
                  <a:pt x="90620" y="342471"/>
                  <a:pt x="76082" y="339840"/>
                </a:cubicBezTo>
                <a:cubicBezTo>
                  <a:pt x="64099" y="338795"/>
                  <a:pt x="53306" y="332184"/>
                  <a:pt x="46937" y="321980"/>
                </a:cubicBezTo>
                <a:cubicBezTo>
                  <a:pt x="41239" y="310959"/>
                  <a:pt x="38498" y="298650"/>
                  <a:pt x="38975" y="286258"/>
                </a:cubicBezTo>
                <a:lnTo>
                  <a:pt x="35722" y="286258"/>
                </a:lnTo>
                <a:cubicBezTo>
                  <a:pt x="34303" y="286127"/>
                  <a:pt x="33188" y="284984"/>
                  <a:pt x="33091" y="283558"/>
                </a:cubicBezTo>
                <a:lnTo>
                  <a:pt x="33091" y="278920"/>
                </a:lnTo>
                <a:lnTo>
                  <a:pt x="0" y="278920"/>
                </a:lnTo>
                <a:lnTo>
                  <a:pt x="0" y="0"/>
                </a:ln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02" name="Freeform: Shape 301">
            <a:extLst>
              <a:ext uri="{FF2B5EF4-FFF2-40B4-BE49-F238E27FC236}">
                <a16:creationId xmlns:a16="http://schemas.microsoft.com/office/drawing/2014/main" id="{A8A960B0-E85E-036B-7549-0B0F22AA34E9}"/>
              </a:ext>
            </a:extLst>
          </p:cNvPr>
          <p:cNvSpPr/>
          <p:nvPr/>
        </p:nvSpPr>
        <p:spPr>
          <a:xfrm>
            <a:off x="10223916" y="5362588"/>
            <a:ext cx="29843" cy="257050"/>
          </a:xfrm>
          <a:custGeom>
            <a:avLst/>
            <a:gdLst>
              <a:gd name="connsiteX0" fmla="*/ 16961 w 29843"/>
              <a:gd name="connsiteY0" fmla="*/ 0 h 257050"/>
              <a:gd name="connsiteX1" fmla="*/ 13292 w 29843"/>
              <a:gd name="connsiteY1" fmla="*/ 0 h 257050"/>
              <a:gd name="connsiteX2" fmla="*/ 4015 w 29843"/>
              <a:gd name="connsiteY2" fmla="*/ 3946 h 257050"/>
              <a:gd name="connsiteX3" fmla="*/ 4015 w 29843"/>
              <a:gd name="connsiteY3" fmla="*/ 3946 h 257050"/>
              <a:gd name="connsiteX4" fmla="*/ 0 w 29843"/>
              <a:gd name="connsiteY4" fmla="*/ 13222 h 257050"/>
              <a:gd name="connsiteX5" fmla="*/ 0 w 29843"/>
              <a:gd name="connsiteY5" fmla="*/ 244444 h 257050"/>
              <a:gd name="connsiteX6" fmla="*/ 4015 w 29843"/>
              <a:gd name="connsiteY6" fmla="*/ 253029 h 257050"/>
              <a:gd name="connsiteX7" fmla="*/ 4015 w 29843"/>
              <a:gd name="connsiteY7" fmla="*/ 253029 h 257050"/>
              <a:gd name="connsiteX8" fmla="*/ 13292 w 29843"/>
              <a:gd name="connsiteY8" fmla="*/ 257044 h 257050"/>
              <a:gd name="connsiteX9" fmla="*/ 17238 w 29843"/>
              <a:gd name="connsiteY9" fmla="*/ 257044 h 257050"/>
              <a:gd name="connsiteX10" fmla="*/ 25822 w 29843"/>
              <a:gd name="connsiteY10" fmla="*/ 253029 h 257050"/>
              <a:gd name="connsiteX11" fmla="*/ 25822 w 29843"/>
              <a:gd name="connsiteY11" fmla="*/ 253029 h 257050"/>
              <a:gd name="connsiteX12" fmla="*/ 29837 w 29843"/>
              <a:gd name="connsiteY12" fmla="*/ 244444 h 257050"/>
              <a:gd name="connsiteX13" fmla="*/ 29837 w 29843"/>
              <a:gd name="connsiteY13" fmla="*/ 13222 h 257050"/>
              <a:gd name="connsiteX14" fmla="*/ 25822 w 29843"/>
              <a:gd name="connsiteY14" fmla="*/ 3946 h 257050"/>
              <a:gd name="connsiteX15" fmla="*/ 25822 w 29843"/>
              <a:gd name="connsiteY15" fmla="*/ 3946 h 257050"/>
              <a:gd name="connsiteX16" fmla="*/ 17238 w 29843"/>
              <a:gd name="connsiteY16" fmla="*/ 0 h 25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9843" h="257050">
                <a:moveTo>
                  <a:pt x="16961" y="0"/>
                </a:moveTo>
                <a:lnTo>
                  <a:pt x="13292" y="0"/>
                </a:lnTo>
                <a:cubicBezTo>
                  <a:pt x="9837" y="201"/>
                  <a:pt x="6556" y="1599"/>
                  <a:pt x="4015" y="3946"/>
                </a:cubicBezTo>
                <a:lnTo>
                  <a:pt x="4015" y="3946"/>
                </a:lnTo>
                <a:cubicBezTo>
                  <a:pt x="1647" y="6480"/>
                  <a:pt x="228" y="9761"/>
                  <a:pt x="0" y="13222"/>
                </a:cubicBezTo>
                <a:lnTo>
                  <a:pt x="0" y="244444"/>
                </a:lnTo>
                <a:cubicBezTo>
                  <a:pt x="201" y="247712"/>
                  <a:pt x="1634" y="250779"/>
                  <a:pt x="4015" y="253029"/>
                </a:cubicBezTo>
                <a:lnTo>
                  <a:pt x="4015" y="253029"/>
                </a:lnTo>
                <a:cubicBezTo>
                  <a:pt x="6348" y="255687"/>
                  <a:pt x="9754" y="257161"/>
                  <a:pt x="13292" y="257044"/>
                </a:cubicBezTo>
                <a:lnTo>
                  <a:pt x="17238" y="257044"/>
                </a:lnTo>
                <a:cubicBezTo>
                  <a:pt x="20574" y="257134"/>
                  <a:pt x="23752" y="255645"/>
                  <a:pt x="25822" y="253029"/>
                </a:cubicBezTo>
                <a:lnTo>
                  <a:pt x="25822" y="253029"/>
                </a:lnTo>
                <a:cubicBezTo>
                  <a:pt x="28453" y="250973"/>
                  <a:pt x="29948" y="247781"/>
                  <a:pt x="29837" y="244444"/>
                </a:cubicBezTo>
                <a:lnTo>
                  <a:pt x="29837" y="13222"/>
                </a:lnTo>
                <a:cubicBezTo>
                  <a:pt x="29927" y="9692"/>
                  <a:pt x="28453" y="6300"/>
                  <a:pt x="25822" y="3946"/>
                </a:cubicBezTo>
                <a:lnTo>
                  <a:pt x="25822" y="3946"/>
                </a:lnTo>
                <a:cubicBezTo>
                  <a:pt x="23531" y="1634"/>
                  <a:pt x="20484" y="235"/>
                  <a:pt x="17238" y="0"/>
                </a:cubicBezTo>
                <a:close/>
              </a:path>
            </a:pathLst>
          </a:custGeom>
          <a:solidFill>
            <a:srgbClr val="FFFFFF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03" name="Freeform: Shape 302">
            <a:extLst>
              <a:ext uri="{FF2B5EF4-FFF2-40B4-BE49-F238E27FC236}">
                <a16:creationId xmlns:a16="http://schemas.microsoft.com/office/drawing/2014/main" id="{D10FC4A6-D616-8D2A-504A-46908C9403FA}"/>
              </a:ext>
            </a:extLst>
          </p:cNvPr>
          <p:cNvSpPr/>
          <p:nvPr/>
        </p:nvSpPr>
        <p:spPr>
          <a:xfrm>
            <a:off x="10228277" y="5376503"/>
            <a:ext cx="20491" cy="228937"/>
          </a:xfrm>
          <a:custGeom>
            <a:avLst/>
            <a:gdLst>
              <a:gd name="connsiteX0" fmla="*/ 0 w 20491"/>
              <a:gd name="connsiteY0" fmla="*/ 0 h 228937"/>
              <a:gd name="connsiteX1" fmla="*/ 8654 w 20491"/>
              <a:gd name="connsiteY1" fmla="*/ 0 h 228937"/>
              <a:gd name="connsiteX2" fmla="*/ 11907 w 20491"/>
              <a:gd name="connsiteY2" fmla="*/ 0 h 228937"/>
              <a:gd name="connsiteX3" fmla="*/ 20491 w 20491"/>
              <a:gd name="connsiteY3" fmla="*/ 0 h 228937"/>
              <a:gd name="connsiteX4" fmla="*/ 20491 w 20491"/>
              <a:gd name="connsiteY4" fmla="*/ 5954 h 228937"/>
              <a:gd name="connsiteX5" fmla="*/ 11907 w 20491"/>
              <a:gd name="connsiteY5" fmla="*/ 5954 h 228937"/>
              <a:gd name="connsiteX6" fmla="*/ 11907 w 20491"/>
              <a:gd name="connsiteY6" fmla="*/ 13222 h 228937"/>
              <a:gd name="connsiteX7" fmla="*/ 20491 w 20491"/>
              <a:gd name="connsiteY7" fmla="*/ 13222 h 228937"/>
              <a:gd name="connsiteX8" fmla="*/ 20491 w 20491"/>
              <a:gd name="connsiteY8" fmla="*/ 19176 h 228937"/>
              <a:gd name="connsiteX9" fmla="*/ 11907 w 20491"/>
              <a:gd name="connsiteY9" fmla="*/ 19176 h 228937"/>
              <a:gd name="connsiteX10" fmla="*/ 11907 w 20491"/>
              <a:gd name="connsiteY10" fmla="*/ 26445 h 228937"/>
              <a:gd name="connsiteX11" fmla="*/ 20491 w 20491"/>
              <a:gd name="connsiteY11" fmla="*/ 26445 h 228937"/>
              <a:gd name="connsiteX12" fmla="*/ 20491 w 20491"/>
              <a:gd name="connsiteY12" fmla="*/ 32399 h 228937"/>
              <a:gd name="connsiteX13" fmla="*/ 11907 w 20491"/>
              <a:gd name="connsiteY13" fmla="*/ 32399 h 228937"/>
              <a:gd name="connsiteX14" fmla="*/ 11907 w 20491"/>
              <a:gd name="connsiteY14" fmla="*/ 39045 h 228937"/>
              <a:gd name="connsiteX15" fmla="*/ 20491 w 20491"/>
              <a:gd name="connsiteY15" fmla="*/ 39045 h 228937"/>
              <a:gd name="connsiteX16" fmla="*/ 20491 w 20491"/>
              <a:gd name="connsiteY16" fmla="*/ 45621 h 228937"/>
              <a:gd name="connsiteX17" fmla="*/ 11907 w 20491"/>
              <a:gd name="connsiteY17" fmla="*/ 45621 h 228937"/>
              <a:gd name="connsiteX18" fmla="*/ 11907 w 20491"/>
              <a:gd name="connsiteY18" fmla="*/ 52267 h 228937"/>
              <a:gd name="connsiteX19" fmla="*/ 20491 w 20491"/>
              <a:gd name="connsiteY19" fmla="*/ 52267 h 228937"/>
              <a:gd name="connsiteX20" fmla="*/ 20491 w 20491"/>
              <a:gd name="connsiteY20" fmla="*/ 58844 h 228937"/>
              <a:gd name="connsiteX21" fmla="*/ 11907 w 20491"/>
              <a:gd name="connsiteY21" fmla="*/ 58844 h 228937"/>
              <a:gd name="connsiteX22" fmla="*/ 11907 w 20491"/>
              <a:gd name="connsiteY22" fmla="*/ 65490 h 228937"/>
              <a:gd name="connsiteX23" fmla="*/ 20491 w 20491"/>
              <a:gd name="connsiteY23" fmla="*/ 65490 h 228937"/>
              <a:gd name="connsiteX24" fmla="*/ 20491 w 20491"/>
              <a:gd name="connsiteY24" fmla="*/ 72136 h 228937"/>
              <a:gd name="connsiteX25" fmla="*/ 11907 w 20491"/>
              <a:gd name="connsiteY25" fmla="*/ 72136 h 228937"/>
              <a:gd name="connsiteX26" fmla="*/ 11907 w 20491"/>
              <a:gd name="connsiteY26" fmla="*/ 78712 h 228937"/>
              <a:gd name="connsiteX27" fmla="*/ 20491 w 20491"/>
              <a:gd name="connsiteY27" fmla="*/ 78712 h 228937"/>
              <a:gd name="connsiteX28" fmla="*/ 20491 w 20491"/>
              <a:gd name="connsiteY28" fmla="*/ 84666 h 228937"/>
              <a:gd name="connsiteX29" fmla="*/ 11907 w 20491"/>
              <a:gd name="connsiteY29" fmla="*/ 84666 h 228937"/>
              <a:gd name="connsiteX30" fmla="*/ 11907 w 20491"/>
              <a:gd name="connsiteY30" fmla="*/ 91935 h 228937"/>
              <a:gd name="connsiteX31" fmla="*/ 20491 w 20491"/>
              <a:gd name="connsiteY31" fmla="*/ 91935 h 228937"/>
              <a:gd name="connsiteX32" fmla="*/ 20491 w 20491"/>
              <a:gd name="connsiteY32" fmla="*/ 97957 h 228937"/>
              <a:gd name="connsiteX33" fmla="*/ 11907 w 20491"/>
              <a:gd name="connsiteY33" fmla="*/ 97957 h 228937"/>
              <a:gd name="connsiteX34" fmla="*/ 11907 w 20491"/>
              <a:gd name="connsiteY34" fmla="*/ 105227 h 228937"/>
              <a:gd name="connsiteX35" fmla="*/ 20491 w 20491"/>
              <a:gd name="connsiteY35" fmla="*/ 105227 h 228937"/>
              <a:gd name="connsiteX36" fmla="*/ 20491 w 20491"/>
              <a:gd name="connsiteY36" fmla="*/ 111180 h 228937"/>
              <a:gd name="connsiteX37" fmla="*/ 11907 w 20491"/>
              <a:gd name="connsiteY37" fmla="*/ 111180 h 228937"/>
              <a:gd name="connsiteX38" fmla="*/ 11907 w 20491"/>
              <a:gd name="connsiteY38" fmla="*/ 117757 h 228937"/>
              <a:gd name="connsiteX39" fmla="*/ 20491 w 20491"/>
              <a:gd name="connsiteY39" fmla="*/ 117757 h 228937"/>
              <a:gd name="connsiteX40" fmla="*/ 20491 w 20491"/>
              <a:gd name="connsiteY40" fmla="*/ 124403 h 228937"/>
              <a:gd name="connsiteX41" fmla="*/ 11907 w 20491"/>
              <a:gd name="connsiteY41" fmla="*/ 124403 h 228937"/>
              <a:gd name="connsiteX42" fmla="*/ 11907 w 20491"/>
              <a:gd name="connsiteY42" fmla="*/ 130979 h 228937"/>
              <a:gd name="connsiteX43" fmla="*/ 20491 w 20491"/>
              <a:gd name="connsiteY43" fmla="*/ 130979 h 228937"/>
              <a:gd name="connsiteX44" fmla="*/ 20491 w 20491"/>
              <a:gd name="connsiteY44" fmla="*/ 137625 h 228937"/>
              <a:gd name="connsiteX45" fmla="*/ 11907 w 20491"/>
              <a:gd name="connsiteY45" fmla="*/ 137625 h 228937"/>
              <a:gd name="connsiteX46" fmla="*/ 11907 w 20491"/>
              <a:gd name="connsiteY46" fmla="*/ 144271 h 228937"/>
              <a:gd name="connsiteX47" fmla="*/ 20491 w 20491"/>
              <a:gd name="connsiteY47" fmla="*/ 144271 h 228937"/>
              <a:gd name="connsiteX48" fmla="*/ 20491 w 20491"/>
              <a:gd name="connsiteY48" fmla="*/ 150225 h 228937"/>
              <a:gd name="connsiteX49" fmla="*/ 11907 w 20491"/>
              <a:gd name="connsiteY49" fmla="*/ 150225 h 228937"/>
              <a:gd name="connsiteX50" fmla="*/ 11907 w 20491"/>
              <a:gd name="connsiteY50" fmla="*/ 157494 h 228937"/>
              <a:gd name="connsiteX51" fmla="*/ 20491 w 20491"/>
              <a:gd name="connsiteY51" fmla="*/ 157494 h 228937"/>
              <a:gd name="connsiteX52" fmla="*/ 20491 w 20491"/>
              <a:gd name="connsiteY52" fmla="*/ 163447 h 228937"/>
              <a:gd name="connsiteX53" fmla="*/ 11907 w 20491"/>
              <a:gd name="connsiteY53" fmla="*/ 163447 h 228937"/>
              <a:gd name="connsiteX54" fmla="*/ 11907 w 20491"/>
              <a:gd name="connsiteY54" fmla="*/ 170716 h 228937"/>
              <a:gd name="connsiteX55" fmla="*/ 20491 w 20491"/>
              <a:gd name="connsiteY55" fmla="*/ 170716 h 228937"/>
              <a:gd name="connsiteX56" fmla="*/ 20491 w 20491"/>
              <a:gd name="connsiteY56" fmla="*/ 176670 h 228937"/>
              <a:gd name="connsiteX57" fmla="*/ 11907 w 20491"/>
              <a:gd name="connsiteY57" fmla="*/ 176670 h 228937"/>
              <a:gd name="connsiteX58" fmla="*/ 11907 w 20491"/>
              <a:gd name="connsiteY58" fmla="*/ 183247 h 228937"/>
              <a:gd name="connsiteX59" fmla="*/ 20491 w 20491"/>
              <a:gd name="connsiteY59" fmla="*/ 183247 h 228937"/>
              <a:gd name="connsiteX60" fmla="*/ 20491 w 20491"/>
              <a:gd name="connsiteY60" fmla="*/ 189893 h 228937"/>
              <a:gd name="connsiteX61" fmla="*/ 11907 w 20491"/>
              <a:gd name="connsiteY61" fmla="*/ 189893 h 228937"/>
              <a:gd name="connsiteX62" fmla="*/ 11907 w 20491"/>
              <a:gd name="connsiteY62" fmla="*/ 196539 h 228937"/>
              <a:gd name="connsiteX63" fmla="*/ 20491 w 20491"/>
              <a:gd name="connsiteY63" fmla="*/ 196539 h 228937"/>
              <a:gd name="connsiteX64" fmla="*/ 20491 w 20491"/>
              <a:gd name="connsiteY64" fmla="*/ 203115 h 228937"/>
              <a:gd name="connsiteX65" fmla="*/ 11907 w 20491"/>
              <a:gd name="connsiteY65" fmla="*/ 203115 h 228937"/>
              <a:gd name="connsiteX66" fmla="*/ 11907 w 20491"/>
              <a:gd name="connsiteY66" fmla="*/ 209761 h 228937"/>
              <a:gd name="connsiteX67" fmla="*/ 20491 w 20491"/>
              <a:gd name="connsiteY67" fmla="*/ 209761 h 228937"/>
              <a:gd name="connsiteX68" fmla="*/ 20491 w 20491"/>
              <a:gd name="connsiteY68" fmla="*/ 216407 h 228937"/>
              <a:gd name="connsiteX69" fmla="*/ 11907 w 20491"/>
              <a:gd name="connsiteY69" fmla="*/ 216407 h 228937"/>
              <a:gd name="connsiteX70" fmla="*/ 11907 w 20491"/>
              <a:gd name="connsiteY70" fmla="*/ 222983 h 228937"/>
              <a:gd name="connsiteX71" fmla="*/ 20491 w 20491"/>
              <a:gd name="connsiteY71" fmla="*/ 222983 h 228937"/>
              <a:gd name="connsiteX72" fmla="*/ 20491 w 20491"/>
              <a:gd name="connsiteY72" fmla="*/ 228937 h 228937"/>
              <a:gd name="connsiteX73" fmla="*/ 11907 w 20491"/>
              <a:gd name="connsiteY73" fmla="*/ 228937 h 228937"/>
              <a:gd name="connsiteX74" fmla="*/ 8654 w 20491"/>
              <a:gd name="connsiteY74" fmla="*/ 228937 h 228937"/>
              <a:gd name="connsiteX75" fmla="*/ 0 w 20491"/>
              <a:gd name="connsiteY75" fmla="*/ 228937 h 228937"/>
              <a:gd name="connsiteX76" fmla="*/ 0 w 20491"/>
              <a:gd name="connsiteY76" fmla="*/ 222983 h 228937"/>
              <a:gd name="connsiteX77" fmla="*/ 8654 w 20491"/>
              <a:gd name="connsiteY77" fmla="*/ 222983 h 228937"/>
              <a:gd name="connsiteX78" fmla="*/ 8654 w 20491"/>
              <a:gd name="connsiteY78" fmla="*/ 216407 h 228937"/>
              <a:gd name="connsiteX79" fmla="*/ 0 w 20491"/>
              <a:gd name="connsiteY79" fmla="*/ 216407 h 228937"/>
              <a:gd name="connsiteX80" fmla="*/ 0 w 20491"/>
              <a:gd name="connsiteY80" fmla="*/ 209761 h 228937"/>
              <a:gd name="connsiteX81" fmla="*/ 8654 w 20491"/>
              <a:gd name="connsiteY81" fmla="*/ 209761 h 228937"/>
              <a:gd name="connsiteX82" fmla="*/ 8654 w 20491"/>
              <a:gd name="connsiteY82" fmla="*/ 203115 h 228937"/>
              <a:gd name="connsiteX83" fmla="*/ 0 w 20491"/>
              <a:gd name="connsiteY83" fmla="*/ 203115 h 228937"/>
              <a:gd name="connsiteX84" fmla="*/ 0 w 20491"/>
              <a:gd name="connsiteY84" fmla="*/ 196539 h 228937"/>
              <a:gd name="connsiteX85" fmla="*/ 8654 w 20491"/>
              <a:gd name="connsiteY85" fmla="*/ 196539 h 228937"/>
              <a:gd name="connsiteX86" fmla="*/ 8654 w 20491"/>
              <a:gd name="connsiteY86" fmla="*/ 189893 h 228937"/>
              <a:gd name="connsiteX87" fmla="*/ 0 w 20491"/>
              <a:gd name="connsiteY87" fmla="*/ 189893 h 228937"/>
              <a:gd name="connsiteX88" fmla="*/ 0 w 20491"/>
              <a:gd name="connsiteY88" fmla="*/ 183247 h 228937"/>
              <a:gd name="connsiteX89" fmla="*/ 8654 w 20491"/>
              <a:gd name="connsiteY89" fmla="*/ 183247 h 228937"/>
              <a:gd name="connsiteX90" fmla="*/ 8654 w 20491"/>
              <a:gd name="connsiteY90" fmla="*/ 176670 h 228937"/>
              <a:gd name="connsiteX91" fmla="*/ 0 w 20491"/>
              <a:gd name="connsiteY91" fmla="*/ 176670 h 228937"/>
              <a:gd name="connsiteX92" fmla="*/ 0 w 20491"/>
              <a:gd name="connsiteY92" fmla="*/ 170716 h 228937"/>
              <a:gd name="connsiteX93" fmla="*/ 8654 w 20491"/>
              <a:gd name="connsiteY93" fmla="*/ 170716 h 228937"/>
              <a:gd name="connsiteX94" fmla="*/ 8654 w 20491"/>
              <a:gd name="connsiteY94" fmla="*/ 163447 h 228937"/>
              <a:gd name="connsiteX95" fmla="*/ 0 w 20491"/>
              <a:gd name="connsiteY95" fmla="*/ 163447 h 228937"/>
              <a:gd name="connsiteX96" fmla="*/ 0 w 20491"/>
              <a:gd name="connsiteY96" fmla="*/ 157494 h 228937"/>
              <a:gd name="connsiteX97" fmla="*/ 8654 w 20491"/>
              <a:gd name="connsiteY97" fmla="*/ 157494 h 228937"/>
              <a:gd name="connsiteX98" fmla="*/ 8654 w 20491"/>
              <a:gd name="connsiteY98" fmla="*/ 150225 h 228937"/>
              <a:gd name="connsiteX99" fmla="*/ 0 w 20491"/>
              <a:gd name="connsiteY99" fmla="*/ 150225 h 228937"/>
              <a:gd name="connsiteX100" fmla="*/ 0 w 20491"/>
              <a:gd name="connsiteY100" fmla="*/ 144271 h 228937"/>
              <a:gd name="connsiteX101" fmla="*/ 8654 w 20491"/>
              <a:gd name="connsiteY101" fmla="*/ 144271 h 228937"/>
              <a:gd name="connsiteX102" fmla="*/ 8654 w 20491"/>
              <a:gd name="connsiteY102" fmla="*/ 137625 h 228937"/>
              <a:gd name="connsiteX103" fmla="*/ 0 w 20491"/>
              <a:gd name="connsiteY103" fmla="*/ 137625 h 228937"/>
              <a:gd name="connsiteX104" fmla="*/ 0 w 20491"/>
              <a:gd name="connsiteY104" fmla="*/ 130979 h 228937"/>
              <a:gd name="connsiteX105" fmla="*/ 8654 w 20491"/>
              <a:gd name="connsiteY105" fmla="*/ 130979 h 228937"/>
              <a:gd name="connsiteX106" fmla="*/ 8654 w 20491"/>
              <a:gd name="connsiteY106" fmla="*/ 124403 h 228937"/>
              <a:gd name="connsiteX107" fmla="*/ 0 w 20491"/>
              <a:gd name="connsiteY107" fmla="*/ 124403 h 228937"/>
              <a:gd name="connsiteX108" fmla="*/ 0 w 20491"/>
              <a:gd name="connsiteY108" fmla="*/ 117757 h 228937"/>
              <a:gd name="connsiteX109" fmla="*/ 8654 w 20491"/>
              <a:gd name="connsiteY109" fmla="*/ 117757 h 228937"/>
              <a:gd name="connsiteX110" fmla="*/ 8654 w 20491"/>
              <a:gd name="connsiteY110" fmla="*/ 111180 h 228937"/>
              <a:gd name="connsiteX111" fmla="*/ 0 w 20491"/>
              <a:gd name="connsiteY111" fmla="*/ 111180 h 228937"/>
              <a:gd name="connsiteX112" fmla="*/ 0 w 20491"/>
              <a:gd name="connsiteY112" fmla="*/ 105227 h 228937"/>
              <a:gd name="connsiteX113" fmla="*/ 8654 w 20491"/>
              <a:gd name="connsiteY113" fmla="*/ 105227 h 228937"/>
              <a:gd name="connsiteX114" fmla="*/ 8654 w 20491"/>
              <a:gd name="connsiteY114" fmla="*/ 97957 h 228937"/>
              <a:gd name="connsiteX115" fmla="*/ 0 w 20491"/>
              <a:gd name="connsiteY115" fmla="*/ 97957 h 228937"/>
              <a:gd name="connsiteX116" fmla="*/ 0 w 20491"/>
              <a:gd name="connsiteY116" fmla="*/ 91935 h 228937"/>
              <a:gd name="connsiteX117" fmla="*/ 8654 w 20491"/>
              <a:gd name="connsiteY117" fmla="*/ 91935 h 228937"/>
              <a:gd name="connsiteX118" fmla="*/ 8654 w 20491"/>
              <a:gd name="connsiteY118" fmla="*/ 84666 h 228937"/>
              <a:gd name="connsiteX119" fmla="*/ 0 w 20491"/>
              <a:gd name="connsiteY119" fmla="*/ 84666 h 228937"/>
              <a:gd name="connsiteX120" fmla="*/ 0 w 20491"/>
              <a:gd name="connsiteY120" fmla="*/ 78712 h 228937"/>
              <a:gd name="connsiteX121" fmla="*/ 8654 w 20491"/>
              <a:gd name="connsiteY121" fmla="*/ 78712 h 228937"/>
              <a:gd name="connsiteX122" fmla="*/ 8654 w 20491"/>
              <a:gd name="connsiteY122" fmla="*/ 72136 h 228937"/>
              <a:gd name="connsiteX123" fmla="*/ 0 w 20491"/>
              <a:gd name="connsiteY123" fmla="*/ 72136 h 228937"/>
              <a:gd name="connsiteX124" fmla="*/ 0 w 20491"/>
              <a:gd name="connsiteY124" fmla="*/ 65490 h 228937"/>
              <a:gd name="connsiteX125" fmla="*/ 8654 w 20491"/>
              <a:gd name="connsiteY125" fmla="*/ 65490 h 228937"/>
              <a:gd name="connsiteX126" fmla="*/ 8654 w 20491"/>
              <a:gd name="connsiteY126" fmla="*/ 58844 h 228937"/>
              <a:gd name="connsiteX127" fmla="*/ 0 w 20491"/>
              <a:gd name="connsiteY127" fmla="*/ 58844 h 228937"/>
              <a:gd name="connsiteX128" fmla="*/ 0 w 20491"/>
              <a:gd name="connsiteY128" fmla="*/ 52267 h 228937"/>
              <a:gd name="connsiteX129" fmla="*/ 8654 w 20491"/>
              <a:gd name="connsiteY129" fmla="*/ 52267 h 228937"/>
              <a:gd name="connsiteX130" fmla="*/ 8654 w 20491"/>
              <a:gd name="connsiteY130" fmla="*/ 45621 h 228937"/>
              <a:gd name="connsiteX131" fmla="*/ 0 w 20491"/>
              <a:gd name="connsiteY131" fmla="*/ 45621 h 228937"/>
              <a:gd name="connsiteX132" fmla="*/ 0 w 20491"/>
              <a:gd name="connsiteY132" fmla="*/ 39045 h 228937"/>
              <a:gd name="connsiteX133" fmla="*/ 8654 w 20491"/>
              <a:gd name="connsiteY133" fmla="*/ 39045 h 228937"/>
              <a:gd name="connsiteX134" fmla="*/ 8654 w 20491"/>
              <a:gd name="connsiteY134" fmla="*/ 32399 h 228937"/>
              <a:gd name="connsiteX135" fmla="*/ 0 w 20491"/>
              <a:gd name="connsiteY135" fmla="*/ 32399 h 228937"/>
              <a:gd name="connsiteX136" fmla="*/ 0 w 20491"/>
              <a:gd name="connsiteY136" fmla="*/ 26445 h 228937"/>
              <a:gd name="connsiteX137" fmla="*/ 8654 w 20491"/>
              <a:gd name="connsiteY137" fmla="*/ 26445 h 228937"/>
              <a:gd name="connsiteX138" fmla="*/ 8654 w 20491"/>
              <a:gd name="connsiteY138" fmla="*/ 19176 h 228937"/>
              <a:gd name="connsiteX139" fmla="*/ 0 w 20491"/>
              <a:gd name="connsiteY139" fmla="*/ 19176 h 228937"/>
              <a:gd name="connsiteX140" fmla="*/ 0 w 20491"/>
              <a:gd name="connsiteY140" fmla="*/ 13222 h 228937"/>
              <a:gd name="connsiteX141" fmla="*/ 8654 w 20491"/>
              <a:gd name="connsiteY141" fmla="*/ 13222 h 228937"/>
              <a:gd name="connsiteX142" fmla="*/ 8654 w 20491"/>
              <a:gd name="connsiteY142" fmla="*/ 5954 h 228937"/>
              <a:gd name="connsiteX143" fmla="*/ 0 w 20491"/>
              <a:gd name="connsiteY143" fmla="*/ 5954 h 228937"/>
              <a:gd name="connsiteX144" fmla="*/ 0 w 20491"/>
              <a:gd name="connsiteY144" fmla="*/ 0 h 228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20491" h="228937">
                <a:moveTo>
                  <a:pt x="0" y="0"/>
                </a:moveTo>
                <a:lnTo>
                  <a:pt x="8654" y="0"/>
                </a:lnTo>
                <a:lnTo>
                  <a:pt x="11907" y="0"/>
                </a:lnTo>
                <a:lnTo>
                  <a:pt x="20491" y="0"/>
                </a:lnTo>
                <a:lnTo>
                  <a:pt x="20491" y="5954"/>
                </a:lnTo>
                <a:lnTo>
                  <a:pt x="11907" y="5954"/>
                </a:lnTo>
                <a:lnTo>
                  <a:pt x="11907" y="13222"/>
                </a:lnTo>
                <a:lnTo>
                  <a:pt x="20491" y="13222"/>
                </a:lnTo>
                <a:lnTo>
                  <a:pt x="20491" y="19176"/>
                </a:lnTo>
                <a:lnTo>
                  <a:pt x="11907" y="19176"/>
                </a:lnTo>
                <a:lnTo>
                  <a:pt x="11907" y="26445"/>
                </a:lnTo>
                <a:lnTo>
                  <a:pt x="20491" y="26445"/>
                </a:lnTo>
                <a:lnTo>
                  <a:pt x="20491" y="32399"/>
                </a:lnTo>
                <a:lnTo>
                  <a:pt x="11907" y="32399"/>
                </a:lnTo>
                <a:lnTo>
                  <a:pt x="11907" y="39045"/>
                </a:lnTo>
                <a:lnTo>
                  <a:pt x="20491" y="39045"/>
                </a:lnTo>
                <a:lnTo>
                  <a:pt x="20491" y="45621"/>
                </a:lnTo>
                <a:lnTo>
                  <a:pt x="11907" y="45621"/>
                </a:lnTo>
                <a:lnTo>
                  <a:pt x="11907" y="52267"/>
                </a:lnTo>
                <a:lnTo>
                  <a:pt x="20491" y="52267"/>
                </a:lnTo>
                <a:lnTo>
                  <a:pt x="20491" y="58844"/>
                </a:lnTo>
                <a:lnTo>
                  <a:pt x="11907" y="58844"/>
                </a:lnTo>
                <a:lnTo>
                  <a:pt x="11907" y="65490"/>
                </a:lnTo>
                <a:lnTo>
                  <a:pt x="20491" y="65490"/>
                </a:lnTo>
                <a:lnTo>
                  <a:pt x="20491" y="72136"/>
                </a:lnTo>
                <a:lnTo>
                  <a:pt x="11907" y="72136"/>
                </a:lnTo>
                <a:lnTo>
                  <a:pt x="11907" y="78712"/>
                </a:lnTo>
                <a:lnTo>
                  <a:pt x="20491" y="78712"/>
                </a:lnTo>
                <a:lnTo>
                  <a:pt x="20491" y="84666"/>
                </a:lnTo>
                <a:lnTo>
                  <a:pt x="11907" y="84666"/>
                </a:lnTo>
                <a:lnTo>
                  <a:pt x="11907" y="91935"/>
                </a:lnTo>
                <a:lnTo>
                  <a:pt x="20491" y="91935"/>
                </a:lnTo>
                <a:lnTo>
                  <a:pt x="20491" y="97957"/>
                </a:lnTo>
                <a:lnTo>
                  <a:pt x="11907" y="97957"/>
                </a:lnTo>
                <a:lnTo>
                  <a:pt x="11907" y="105227"/>
                </a:lnTo>
                <a:lnTo>
                  <a:pt x="20491" y="105227"/>
                </a:lnTo>
                <a:lnTo>
                  <a:pt x="20491" y="111180"/>
                </a:lnTo>
                <a:lnTo>
                  <a:pt x="11907" y="111180"/>
                </a:lnTo>
                <a:lnTo>
                  <a:pt x="11907" y="117757"/>
                </a:lnTo>
                <a:lnTo>
                  <a:pt x="20491" y="117757"/>
                </a:lnTo>
                <a:lnTo>
                  <a:pt x="20491" y="124403"/>
                </a:lnTo>
                <a:lnTo>
                  <a:pt x="11907" y="124403"/>
                </a:lnTo>
                <a:lnTo>
                  <a:pt x="11907" y="130979"/>
                </a:lnTo>
                <a:lnTo>
                  <a:pt x="20491" y="130979"/>
                </a:lnTo>
                <a:lnTo>
                  <a:pt x="20491" y="137625"/>
                </a:lnTo>
                <a:lnTo>
                  <a:pt x="11907" y="137625"/>
                </a:lnTo>
                <a:lnTo>
                  <a:pt x="11907" y="144271"/>
                </a:lnTo>
                <a:lnTo>
                  <a:pt x="20491" y="144271"/>
                </a:lnTo>
                <a:lnTo>
                  <a:pt x="20491" y="150225"/>
                </a:lnTo>
                <a:lnTo>
                  <a:pt x="11907" y="150225"/>
                </a:lnTo>
                <a:lnTo>
                  <a:pt x="11907" y="157494"/>
                </a:lnTo>
                <a:lnTo>
                  <a:pt x="20491" y="157494"/>
                </a:lnTo>
                <a:lnTo>
                  <a:pt x="20491" y="163447"/>
                </a:lnTo>
                <a:lnTo>
                  <a:pt x="11907" y="163447"/>
                </a:lnTo>
                <a:lnTo>
                  <a:pt x="11907" y="170716"/>
                </a:lnTo>
                <a:lnTo>
                  <a:pt x="20491" y="170716"/>
                </a:lnTo>
                <a:lnTo>
                  <a:pt x="20491" y="176670"/>
                </a:lnTo>
                <a:lnTo>
                  <a:pt x="11907" y="176670"/>
                </a:lnTo>
                <a:lnTo>
                  <a:pt x="11907" y="183247"/>
                </a:lnTo>
                <a:lnTo>
                  <a:pt x="20491" y="183247"/>
                </a:lnTo>
                <a:lnTo>
                  <a:pt x="20491" y="189893"/>
                </a:lnTo>
                <a:lnTo>
                  <a:pt x="11907" y="189893"/>
                </a:lnTo>
                <a:lnTo>
                  <a:pt x="11907" y="196539"/>
                </a:lnTo>
                <a:lnTo>
                  <a:pt x="20491" y="196539"/>
                </a:lnTo>
                <a:lnTo>
                  <a:pt x="20491" y="203115"/>
                </a:lnTo>
                <a:lnTo>
                  <a:pt x="11907" y="203115"/>
                </a:lnTo>
                <a:lnTo>
                  <a:pt x="11907" y="209761"/>
                </a:lnTo>
                <a:lnTo>
                  <a:pt x="20491" y="209761"/>
                </a:lnTo>
                <a:lnTo>
                  <a:pt x="20491" y="216407"/>
                </a:lnTo>
                <a:lnTo>
                  <a:pt x="11907" y="216407"/>
                </a:lnTo>
                <a:lnTo>
                  <a:pt x="11907" y="222983"/>
                </a:lnTo>
                <a:lnTo>
                  <a:pt x="20491" y="222983"/>
                </a:lnTo>
                <a:lnTo>
                  <a:pt x="20491" y="228937"/>
                </a:lnTo>
                <a:lnTo>
                  <a:pt x="11907" y="228937"/>
                </a:lnTo>
                <a:lnTo>
                  <a:pt x="8654" y="228937"/>
                </a:lnTo>
                <a:lnTo>
                  <a:pt x="0" y="228937"/>
                </a:lnTo>
                <a:lnTo>
                  <a:pt x="0" y="222983"/>
                </a:lnTo>
                <a:lnTo>
                  <a:pt x="8654" y="222983"/>
                </a:lnTo>
                <a:lnTo>
                  <a:pt x="8654" y="216407"/>
                </a:lnTo>
                <a:lnTo>
                  <a:pt x="0" y="216407"/>
                </a:lnTo>
                <a:lnTo>
                  <a:pt x="0" y="209761"/>
                </a:lnTo>
                <a:lnTo>
                  <a:pt x="8654" y="209761"/>
                </a:lnTo>
                <a:lnTo>
                  <a:pt x="8654" y="203115"/>
                </a:lnTo>
                <a:lnTo>
                  <a:pt x="0" y="203115"/>
                </a:lnTo>
                <a:lnTo>
                  <a:pt x="0" y="196539"/>
                </a:lnTo>
                <a:lnTo>
                  <a:pt x="8654" y="196539"/>
                </a:lnTo>
                <a:lnTo>
                  <a:pt x="8654" y="189893"/>
                </a:lnTo>
                <a:lnTo>
                  <a:pt x="0" y="189893"/>
                </a:lnTo>
                <a:lnTo>
                  <a:pt x="0" y="183247"/>
                </a:lnTo>
                <a:lnTo>
                  <a:pt x="8654" y="183247"/>
                </a:lnTo>
                <a:lnTo>
                  <a:pt x="8654" y="176670"/>
                </a:lnTo>
                <a:lnTo>
                  <a:pt x="0" y="176670"/>
                </a:lnTo>
                <a:lnTo>
                  <a:pt x="0" y="170716"/>
                </a:lnTo>
                <a:lnTo>
                  <a:pt x="8654" y="170716"/>
                </a:lnTo>
                <a:lnTo>
                  <a:pt x="8654" y="163447"/>
                </a:lnTo>
                <a:lnTo>
                  <a:pt x="0" y="163447"/>
                </a:lnTo>
                <a:lnTo>
                  <a:pt x="0" y="157494"/>
                </a:lnTo>
                <a:lnTo>
                  <a:pt x="8654" y="157494"/>
                </a:lnTo>
                <a:lnTo>
                  <a:pt x="8654" y="150225"/>
                </a:lnTo>
                <a:lnTo>
                  <a:pt x="0" y="150225"/>
                </a:lnTo>
                <a:lnTo>
                  <a:pt x="0" y="144271"/>
                </a:lnTo>
                <a:lnTo>
                  <a:pt x="8654" y="144271"/>
                </a:lnTo>
                <a:lnTo>
                  <a:pt x="8654" y="137625"/>
                </a:lnTo>
                <a:lnTo>
                  <a:pt x="0" y="137625"/>
                </a:lnTo>
                <a:lnTo>
                  <a:pt x="0" y="130979"/>
                </a:lnTo>
                <a:lnTo>
                  <a:pt x="8654" y="130979"/>
                </a:lnTo>
                <a:lnTo>
                  <a:pt x="8654" y="124403"/>
                </a:lnTo>
                <a:lnTo>
                  <a:pt x="0" y="124403"/>
                </a:lnTo>
                <a:lnTo>
                  <a:pt x="0" y="117757"/>
                </a:lnTo>
                <a:lnTo>
                  <a:pt x="8654" y="117757"/>
                </a:lnTo>
                <a:lnTo>
                  <a:pt x="8654" y="111180"/>
                </a:lnTo>
                <a:lnTo>
                  <a:pt x="0" y="111180"/>
                </a:lnTo>
                <a:lnTo>
                  <a:pt x="0" y="105227"/>
                </a:lnTo>
                <a:lnTo>
                  <a:pt x="8654" y="105227"/>
                </a:lnTo>
                <a:lnTo>
                  <a:pt x="8654" y="97957"/>
                </a:lnTo>
                <a:lnTo>
                  <a:pt x="0" y="97957"/>
                </a:lnTo>
                <a:lnTo>
                  <a:pt x="0" y="91935"/>
                </a:lnTo>
                <a:lnTo>
                  <a:pt x="8654" y="91935"/>
                </a:lnTo>
                <a:lnTo>
                  <a:pt x="8654" y="84666"/>
                </a:lnTo>
                <a:lnTo>
                  <a:pt x="0" y="84666"/>
                </a:lnTo>
                <a:lnTo>
                  <a:pt x="0" y="78712"/>
                </a:lnTo>
                <a:lnTo>
                  <a:pt x="8654" y="78712"/>
                </a:lnTo>
                <a:lnTo>
                  <a:pt x="8654" y="72136"/>
                </a:lnTo>
                <a:lnTo>
                  <a:pt x="0" y="72136"/>
                </a:lnTo>
                <a:lnTo>
                  <a:pt x="0" y="65490"/>
                </a:lnTo>
                <a:lnTo>
                  <a:pt x="8654" y="65490"/>
                </a:lnTo>
                <a:lnTo>
                  <a:pt x="8654" y="58844"/>
                </a:lnTo>
                <a:lnTo>
                  <a:pt x="0" y="58844"/>
                </a:lnTo>
                <a:lnTo>
                  <a:pt x="0" y="52267"/>
                </a:lnTo>
                <a:lnTo>
                  <a:pt x="8654" y="52267"/>
                </a:lnTo>
                <a:lnTo>
                  <a:pt x="8654" y="45621"/>
                </a:lnTo>
                <a:lnTo>
                  <a:pt x="0" y="45621"/>
                </a:lnTo>
                <a:lnTo>
                  <a:pt x="0" y="39045"/>
                </a:lnTo>
                <a:lnTo>
                  <a:pt x="8654" y="39045"/>
                </a:lnTo>
                <a:lnTo>
                  <a:pt x="8654" y="32399"/>
                </a:lnTo>
                <a:lnTo>
                  <a:pt x="0" y="32399"/>
                </a:lnTo>
                <a:lnTo>
                  <a:pt x="0" y="26445"/>
                </a:lnTo>
                <a:lnTo>
                  <a:pt x="8654" y="26445"/>
                </a:lnTo>
                <a:lnTo>
                  <a:pt x="8654" y="19176"/>
                </a:lnTo>
                <a:lnTo>
                  <a:pt x="0" y="19176"/>
                </a:lnTo>
                <a:lnTo>
                  <a:pt x="0" y="13222"/>
                </a:lnTo>
                <a:lnTo>
                  <a:pt x="8654" y="13222"/>
                </a:lnTo>
                <a:lnTo>
                  <a:pt x="8654" y="5954"/>
                </a:lnTo>
                <a:lnTo>
                  <a:pt x="0" y="5954"/>
                </a:lnTo>
                <a:lnTo>
                  <a:pt x="0" y="0"/>
                </a:ln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04" name="Freeform: Shape 303">
            <a:extLst>
              <a:ext uri="{FF2B5EF4-FFF2-40B4-BE49-F238E27FC236}">
                <a16:creationId xmlns:a16="http://schemas.microsoft.com/office/drawing/2014/main" id="{8B7C1168-A538-BC95-9D01-C8DAFBEC6210}"/>
              </a:ext>
            </a:extLst>
          </p:cNvPr>
          <p:cNvSpPr/>
          <p:nvPr/>
        </p:nvSpPr>
        <p:spPr>
          <a:xfrm>
            <a:off x="10994521" y="5277922"/>
            <a:ext cx="433063" cy="531448"/>
          </a:xfrm>
          <a:custGeom>
            <a:avLst/>
            <a:gdLst>
              <a:gd name="connsiteX0" fmla="*/ 191942 w 433063"/>
              <a:gd name="connsiteY0" fmla="*/ 0 h 531448"/>
              <a:gd name="connsiteX1" fmla="*/ 166120 w 433063"/>
              <a:gd name="connsiteY1" fmla="*/ 26231 h 531448"/>
              <a:gd name="connsiteX2" fmla="*/ 166120 w 433063"/>
              <a:gd name="connsiteY2" fmla="*/ 26445 h 531448"/>
              <a:gd name="connsiteX3" fmla="*/ 166120 w 433063"/>
              <a:gd name="connsiteY3" fmla="*/ 242160 h 531448"/>
              <a:gd name="connsiteX4" fmla="*/ 191727 w 433063"/>
              <a:gd name="connsiteY4" fmla="*/ 268605 h 531448"/>
              <a:gd name="connsiteX5" fmla="*/ 191942 w 433063"/>
              <a:gd name="connsiteY5" fmla="*/ 268605 h 531448"/>
              <a:gd name="connsiteX6" fmla="*/ 299176 w 433063"/>
              <a:gd name="connsiteY6" fmla="*/ 268605 h 531448"/>
              <a:gd name="connsiteX7" fmla="*/ 293846 w 433063"/>
              <a:gd name="connsiteY7" fmla="*/ 374524 h 531448"/>
              <a:gd name="connsiteX8" fmla="*/ 227041 w 433063"/>
              <a:gd name="connsiteY8" fmla="*/ 435375 h 531448"/>
              <a:gd name="connsiteX9" fmla="*/ 166805 w 433063"/>
              <a:gd name="connsiteY9" fmla="*/ 368674 h 531448"/>
              <a:gd name="connsiteX10" fmla="*/ 166812 w 433063"/>
              <a:gd name="connsiteY10" fmla="*/ 368570 h 531448"/>
              <a:gd name="connsiteX11" fmla="*/ 168820 w 433063"/>
              <a:gd name="connsiteY11" fmla="*/ 314295 h 531448"/>
              <a:gd name="connsiteX12" fmla="*/ 97342 w 433063"/>
              <a:gd name="connsiteY12" fmla="*/ 235548 h 531448"/>
              <a:gd name="connsiteX13" fmla="*/ 18595 w 433063"/>
              <a:gd name="connsiteY13" fmla="*/ 307026 h 531448"/>
              <a:gd name="connsiteX14" fmla="*/ 22541 w 433063"/>
              <a:gd name="connsiteY14" fmla="*/ 439390 h 531448"/>
              <a:gd name="connsiteX15" fmla="*/ 21226 w 433063"/>
              <a:gd name="connsiteY15" fmla="*/ 439390 h 531448"/>
              <a:gd name="connsiteX16" fmla="*/ 19218 w 433063"/>
              <a:gd name="connsiteY16" fmla="*/ 440014 h 531448"/>
              <a:gd name="connsiteX17" fmla="*/ 18595 w 433063"/>
              <a:gd name="connsiteY17" fmla="*/ 441329 h 531448"/>
              <a:gd name="connsiteX18" fmla="*/ 18595 w 433063"/>
              <a:gd name="connsiteY18" fmla="*/ 448252 h 531448"/>
              <a:gd name="connsiteX19" fmla="*/ 42 w 433063"/>
              <a:gd name="connsiteY19" fmla="*/ 489235 h 531448"/>
              <a:gd name="connsiteX20" fmla="*/ 59578 w 433063"/>
              <a:gd name="connsiteY20" fmla="*/ 487919 h 531448"/>
              <a:gd name="connsiteX21" fmla="*/ 37771 w 433063"/>
              <a:gd name="connsiteY21" fmla="*/ 447559 h 531448"/>
              <a:gd name="connsiteX22" fmla="*/ 37771 w 433063"/>
              <a:gd name="connsiteY22" fmla="*/ 441606 h 531448"/>
              <a:gd name="connsiteX23" fmla="*/ 37079 w 433063"/>
              <a:gd name="connsiteY23" fmla="*/ 439667 h 531448"/>
              <a:gd name="connsiteX24" fmla="*/ 35140 w 433063"/>
              <a:gd name="connsiteY24" fmla="*/ 438975 h 531448"/>
              <a:gd name="connsiteX25" fmla="*/ 33825 w 433063"/>
              <a:gd name="connsiteY25" fmla="*/ 438975 h 531448"/>
              <a:gd name="connsiteX26" fmla="*/ 29810 w 433063"/>
              <a:gd name="connsiteY26" fmla="*/ 309242 h 531448"/>
              <a:gd name="connsiteX27" fmla="*/ 96684 w 433063"/>
              <a:gd name="connsiteY27" fmla="*/ 247767 h 531448"/>
              <a:gd name="connsiteX28" fmla="*/ 157536 w 433063"/>
              <a:gd name="connsiteY28" fmla="*/ 313949 h 531448"/>
              <a:gd name="connsiteX29" fmla="*/ 154905 w 433063"/>
              <a:gd name="connsiteY29" fmla="*/ 368155 h 531448"/>
              <a:gd name="connsiteX30" fmla="*/ 224535 w 433063"/>
              <a:gd name="connsiteY30" fmla="*/ 448508 h 531448"/>
              <a:gd name="connsiteX31" fmla="*/ 304888 w 433063"/>
              <a:gd name="connsiteY31" fmla="*/ 378878 h 531448"/>
              <a:gd name="connsiteX32" fmla="*/ 305061 w 433063"/>
              <a:gd name="connsiteY32" fmla="*/ 375078 h 531448"/>
              <a:gd name="connsiteX33" fmla="*/ 310391 w 433063"/>
              <a:gd name="connsiteY33" fmla="*/ 269228 h 531448"/>
              <a:gd name="connsiteX34" fmla="*/ 331160 w 433063"/>
              <a:gd name="connsiteY34" fmla="*/ 269228 h 531448"/>
              <a:gd name="connsiteX35" fmla="*/ 331160 w 433063"/>
              <a:gd name="connsiteY35" fmla="*/ 268536 h 531448"/>
              <a:gd name="connsiteX36" fmla="*/ 406618 w 433063"/>
              <a:gd name="connsiteY36" fmla="*/ 268536 h 531448"/>
              <a:gd name="connsiteX37" fmla="*/ 433064 w 433063"/>
              <a:gd name="connsiteY37" fmla="*/ 242090 h 531448"/>
              <a:gd name="connsiteX38" fmla="*/ 433064 w 433063"/>
              <a:gd name="connsiteY38" fmla="*/ 26445 h 531448"/>
              <a:gd name="connsiteX39" fmla="*/ 406618 w 433063"/>
              <a:gd name="connsiteY39" fmla="*/ 0 h 531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433063" h="531448">
                <a:moveTo>
                  <a:pt x="191942" y="0"/>
                </a:moveTo>
                <a:cubicBezTo>
                  <a:pt x="177564" y="111"/>
                  <a:pt x="166002" y="11858"/>
                  <a:pt x="166120" y="26231"/>
                </a:cubicBezTo>
                <a:cubicBezTo>
                  <a:pt x="166120" y="26307"/>
                  <a:pt x="166120" y="26376"/>
                  <a:pt x="166120" y="26445"/>
                </a:cubicBezTo>
                <a:lnTo>
                  <a:pt x="166120" y="242160"/>
                </a:lnTo>
                <a:cubicBezTo>
                  <a:pt x="165891" y="256531"/>
                  <a:pt x="177356" y="268370"/>
                  <a:pt x="191727" y="268605"/>
                </a:cubicBezTo>
                <a:cubicBezTo>
                  <a:pt x="191803" y="268605"/>
                  <a:pt x="191873" y="268605"/>
                  <a:pt x="191942" y="268605"/>
                </a:cubicBezTo>
                <a:lnTo>
                  <a:pt x="299176" y="268605"/>
                </a:lnTo>
                <a:lnTo>
                  <a:pt x="293846" y="374524"/>
                </a:lnTo>
                <a:cubicBezTo>
                  <a:pt x="291797" y="409588"/>
                  <a:pt x="262139" y="436600"/>
                  <a:pt x="227041" y="435375"/>
                </a:cubicBezTo>
                <a:cubicBezTo>
                  <a:pt x="191991" y="433589"/>
                  <a:pt x="165019" y="403724"/>
                  <a:pt x="166805" y="368674"/>
                </a:cubicBezTo>
                <a:cubicBezTo>
                  <a:pt x="166812" y="368640"/>
                  <a:pt x="166812" y="368605"/>
                  <a:pt x="166812" y="368570"/>
                </a:cubicBezTo>
                <a:cubicBezTo>
                  <a:pt x="167435" y="350017"/>
                  <a:pt x="168127" y="332779"/>
                  <a:pt x="168820" y="314295"/>
                </a:cubicBezTo>
                <a:cubicBezTo>
                  <a:pt x="170827" y="272814"/>
                  <a:pt x="138823" y="237556"/>
                  <a:pt x="97342" y="235548"/>
                </a:cubicBezTo>
                <a:cubicBezTo>
                  <a:pt x="55860" y="233541"/>
                  <a:pt x="20602" y="265545"/>
                  <a:pt x="18595" y="307026"/>
                </a:cubicBezTo>
                <a:lnTo>
                  <a:pt x="22541" y="439390"/>
                </a:lnTo>
                <a:lnTo>
                  <a:pt x="21226" y="439390"/>
                </a:lnTo>
                <a:cubicBezTo>
                  <a:pt x="20499" y="439308"/>
                  <a:pt x="19772" y="439536"/>
                  <a:pt x="19218" y="440014"/>
                </a:cubicBezTo>
                <a:cubicBezTo>
                  <a:pt x="18595" y="440014"/>
                  <a:pt x="18595" y="440706"/>
                  <a:pt x="18595" y="441329"/>
                </a:cubicBezTo>
                <a:lnTo>
                  <a:pt x="18595" y="448252"/>
                </a:lnTo>
                <a:cubicBezTo>
                  <a:pt x="7311" y="454205"/>
                  <a:pt x="-651" y="470751"/>
                  <a:pt x="42" y="489235"/>
                </a:cubicBezTo>
                <a:cubicBezTo>
                  <a:pt x="665" y="546833"/>
                  <a:pt x="60270" y="544617"/>
                  <a:pt x="59578" y="487919"/>
                </a:cubicBezTo>
                <a:cubicBezTo>
                  <a:pt x="58955" y="468743"/>
                  <a:pt x="50370" y="452890"/>
                  <a:pt x="37771" y="447559"/>
                </a:cubicBezTo>
                <a:lnTo>
                  <a:pt x="37771" y="441606"/>
                </a:lnTo>
                <a:cubicBezTo>
                  <a:pt x="37861" y="440886"/>
                  <a:pt x="37605" y="440166"/>
                  <a:pt x="37079" y="439667"/>
                </a:cubicBezTo>
                <a:cubicBezTo>
                  <a:pt x="36456" y="439667"/>
                  <a:pt x="35763" y="438975"/>
                  <a:pt x="35140" y="438975"/>
                </a:cubicBezTo>
                <a:lnTo>
                  <a:pt x="33825" y="438975"/>
                </a:lnTo>
                <a:lnTo>
                  <a:pt x="29810" y="309242"/>
                </a:lnTo>
                <a:cubicBezTo>
                  <a:pt x="31305" y="273804"/>
                  <a:pt x="61246" y="246286"/>
                  <a:pt x="96684" y="247767"/>
                </a:cubicBezTo>
                <a:cubicBezTo>
                  <a:pt x="131748" y="249263"/>
                  <a:pt x="158983" y="278878"/>
                  <a:pt x="157536" y="313949"/>
                </a:cubicBezTo>
                <a:cubicBezTo>
                  <a:pt x="156843" y="332433"/>
                  <a:pt x="156220" y="350294"/>
                  <a:pt x="154905" y="368155"/>
                </a:cubicBezTo>
                <a:cubicBezTo>
                  <a:pt x="151942" y="409574"/>
                  <a:pt x="183115" y="445545"/>
                  <a:pt x="224535" y="448508"/>
                </a:cubicBezTo>
                <a:cubicBezTo>
                  <a:pt x="265947" y="451471"/>
                  <a:pt x="301925" y="420297"/>
                  <a:pt x="304888" y="378878"/>
                </a:cubicBezTo>
                <a:cubicBezTo>
                  <a:pt x="304978" y="377611"/>
                  <a:pt x="305033" y="376345"/>
                  <a:pt x="305061" y="375078"/>
                </a:cubicBezTo>
                <a:lnTo>
                  <a:pt x="310391" y="269228"/>
                </a:lnTo>
                <a:lnTo>
                  <a:pt x="331160" y="269228"/>
                </a:lnTo>
                <a:lnTo>
                  <a:pt x="331160" y="268536"/>
                </a:lnTo>
                <a:lnTo>
                  <a:pt x="406618" y="268536"/>
                </a:lnTo>
                <a:cubicBezTo>
                  <a:pt x="421205" y="268501"/>
                  <a:pt x="433029" y="256677"/>
                  <a:pt x="433064" y="242090"/>
                </a:cubicBezTo>
                <a:lnTo>
                  <a:pt x="433064" y="26445"/>
                </a:lnTo>
                <a:cubicBezTo>
                  <a:pt x="433029" y="11858"/>
                  <a:pt x="421205" y="41"/>
                  <a:pt x="406618" y="0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5B605E42-4482-3404-2522-F1D76E284638}"/>
              </a:ext>
            </a:extLst>
          </p:cNvPr>
          <p:cNvSpPr/>
          <p:nvPr/>
        </p:nvSpPr>
        <p:spPr>
          <a:xfrm>
            <a:off x="11199685" y="5318282"/>
            <a:ext cx="188577" cy="188578"/>
          </a:xfrm>
          <a:custGeom>
            <a:avLst/>
            <a:gdLst>
              <a:gd name="connsiteX0" fmla="*/ 94012 w 188577"/>
              <a:gd name="connsiteY0" fmla="*/ 0 h 188578"/>
              <a:gd name="connsiteX1" fmla="*/ 0 w 188577"/>
              <a:gd name="connsiteY1" fmla="*/ 94566 h 188578"/>
              <a:gd name="connsiteX2" fmla="*/ 94573 w 188577"/>
              <a:gd name="connsiteY2" fmla="*/ 188578 h 188578"/>
              <a:gd name="connsiteX3" fmla="*/ 188578 w 188577"/>
              <a:gd name="connsiteY3" fmla="*/ 94912 h 188578"/>
              <a:gd name="connsiteX4" fmla="*/ 94358 w 188577"/>
              <a:gd name="connsiteY4" fmla="*/ 277 h 188578"/>
              <a:gd name="connsiteX5" fmla="*/ 94012 w 188577"/>
              <a:gd name="connsiteY5" fmla="*/ 277 h 188578"/>
              <a:gd name="connsiteX6" fmla="*/ 122464 w 188577"/>
              <a:gd name="connsiteY6" fmla="*/ 156802 h 188578"/>
              <a:gd name="connsiteX7" fmla="*/ 122464 w 188577"/>
              <a:gd name="connsiteY7" fmla="*/ 156802 h 188578"/>
              <a:gd name="connsiteX8" fmla="*/ 121150 w 188577"/>
              <a:gd name="connsiteY8" fmla="*/ 161440 h 188578"/>
              <a:gd name="connsiteX9" fmla="*/ 128072 w 188577"/>
              <a:gd name="connsiteY9" fmla="*/ 171340 h 188578"/>
              <a:gd name="connsiteX10" fmla="*/ 99619 w 188577"/>
              <a:gd name="connsiteY10" fmla="*/ 178262 h 188578"/>
              <a:gd name="connsiteX11" fmla="*/ 99619 w 188577"/>
              <a:gd name="connsiteY11" fmla="*/ 165040 h 188578"/>
              <a:gd name="connsiteX12" fmla="*/ 95120 w 188577"/>
              <a:gd name="connsiteY12" fmla="*/ 160402 h 188578"/>
              <a:gd name="connsiteX13" fmla="*/ 94981 w 188577"/>
              <a:gd name="connsiteY13" fmla="*/ 160402 h 188578"/>
              <a:gd name="connsiteX14" fmla="*/ 94981 w 188577"/>
              <a:gd name="connsiteY14" fmla="*/ 160402 h 188578"/>
              <a:gd name="connsiteX15" fmla="*/ 90343 w 188577"/>
              <a:gd name="connsiteY15" fmla="*/ 164901 h 188578"/>
              <a:gd name="connsiteX16" fmla="*/ 90343 w 188577"/>
              <a:gd name="connsiteY16" fmla="*/ 165040 h 188578"/>
              <a:gd name="connsiteX17" fmla="*/ 90343 w 188577"/>
              <a:gd name="connsiteY17" fmla="*/ 177986 h 188578"/>
              <a:gd name="connsiteX18" fmla="*/ 63275 w 188577"/>
              <a:gd name="connsiteY18" fmla="*/ 172032 h 188578"/>
              <a:gd name="connsiteX19" fmla="*/ 63275 w 188577"/>
              <a:gd name="connsiteY19" fmla="*/ 171063 h 188578"/>
              <a:gd name="connsiteX20" fmla="*/ 70197 w 188577"/>
              <a:gd name="connsiteY20" fmla="*/ 161163 h 188578"/>
              <a:gd name="connsiteX21" fmla="*/ 68882 w 188577"/>
              <a:gd name="connsiteY21" fmla="*/ 156525 h 188578"/>
              <a:gd name="connsiteX22" fmla="*/ 68882 w 188577"/>
              <a:gd name="connsiteY22" fmla="*/ 156525 h 188578"/>
              <a:gd name="connsiteX23" fmla="*/ 63621 w 188577"/>
              <a:gd name="connsiteY23" fmla="*/ 157217 h 188578"/>
              <a:gd name="connsiteX24" fmla="*/ 56698 w 188577"/>
              <a:gd name="connsiteY24" fmla="*/ 167740 h 188578"/>
              <a:gd name="connsiteX25" fmla="*/ 56006 w 188577"/>
              <a:gd name="connsiteY25" fmla="*/ 169124 h 188578"/>
              <a:gd name="connsiteX26" fmla="*/ 38214 w 188577"/>
              <a:gd name="connsiteY26" fmla="*/ 156525 h 188578"/>
              <a:gd name="connsiteX27" fmla="*/ 46798 w 188577"/>
              <a:gd name="connsiteY27" fmla="*/ 148564 h 188578"/>
              <a:gd name="connsiteX28" fmla="*/ 46798 w 188577"/>
              <a:gd name="connsiteY28" fmla="*/ 141641 h 188578"/>
              <a:gd name="connsiteX29" fmla="*/ 39529 w 188577"/>
              <a:gd name="connsiteY29" fmla="*/ 141641 h 188578"/>
              <a:gd name="connsiteX30" fmla="*/ 30876 w 188577"/>
              <a:gd name="connsiteY30" fmla="*/ 149602 h 188578"/>
              <a:gd name="connsiteX31" fmla="*/ 17653 w 188577"/>
              <a:gd name="connsiteY31" fmla="*/ 128834 h 188578"/>
              <a:gd name="connsiteX32" fmla="*/ 28868 w 188577"/>
              <a:gd name="connsiteY32" fmla="*/ 124126 h 188578"/>
              <a:gd name="connsiteX33" fmla="*/ 31021 w 188577"/>
              <a:gd name="connsiteY33" fmla="*/ 120623 h 188578"/>
              <a:gd name="connsiteX34" fmla="*/ 30876 w 188577"/>
              <a:gd name="connsiteY34" fmla="*/ 120180 h 188578"/>
              <a:gd name="connsiteX35" fmla="*/ 26549 w 188577"/>
              <a:gd name="connsiteY35" fmla="*/ 118117 h 188578"/>
              <a:gd name="connsiteX36" fmla="*/ 26238 w 188577"/>
              <a:gd name="connsiteY36" fmla="*/ 118242 h 188578"/>
              <a:gd name="connsiteX37" fmla="*/ 15023 w 188577"/>
              <a:gd name="connsiteY37" fmla="*/ 122811 h 188578"/>
              <a:gd name="connsiteX38" fmla="*/ 10385 w 188577"/>
              <a:gd name="connsiteY38" fmla="*/ 99065 h 188578"/>
              <a:gd name="connsiteX39" fmla="*/ 22292 w 188577"/>
              <a:gd name="connsiteY39" fmla="*/ 99065 h 188578"/>
              <a:gd name="connsiteX40" fmla="*/ 27484 w 188577"/>
              <a:gd name="connsiteY40" fmla="*/ 94912 h 188578"/>
              <a:gd name="connsiteX41" fmla="*/ 22430 w 188577"/>
              <a:gd name="connsiteY41" fmla="*/ 89581 h 188578"/>
              <a:gd name="connsiteX42" fmla="*/ 22222 w 188577"/>
              <a:gd name="connsiteY42" fmla="*/ 89581 h 188578"/>
              <a:gd name="connsiteX43" fmla="*/ 10315 w 188577"/>
              <a:gd name="connsiteY43" fmla="*/ 89581 h 188578"/>
              <a:gd name="connsiteX44" fmla="*/ 15646 w 188577"/>
              <a:gd name="connsiteY44" fmla="*/ 65767 h 188578"/>
              <a:gd name="connsiteX45" fmla="*/ 26168 w 188577"/>
              <a:gd name="connsiteY45" fmla="*/ 70405 h 188578"/>
              <a:gd name="connsiteX46" fmla="*/ 27484 w 188577"/>
              <a:gd name="connsiteY46" fmla="*/ 70405 h 188578"/>
              <a:gd name="connsiteX47" fmla="*/ 30807 w 188577"/>
              <a:gd name="connsiteY47" fmla="*/ 68397 h 188578"/>
              <a:gd name="connsiteX48" fmla="*/ 29145 w 188577"/>
              <a:gd name="connsiteY48" fmla="*/ 63898 h 188578"/>
              <a:gd name="connsiteX49" fmla="*/ 28799 w 188577"/>
              <a:gd name="connsiteY49" fmla="*/ 63759 h 188578"/>
              <a:gd name="connsiteX50" fmla="*/ 18276 w 188577"/>
              <a:gd name="connsiteY50" fmla="*/ 59121 h 188578"/>
              <a:gd name="connsiteX51" fmla="*/ 30807 w 188577"/>
              <a:gd name="connsiteY51" fmla="*/ 39322 h 188578"/>
              <a:gd name="connsiteX52" fmla="*/ 39460 w 188577"/>
              <a:gd name="connsiteY52" fmla="*/ 47906 h 188578"/>
              <a:gd name="connsiteX53" fmla="*/ 43406 w 188577"/>
              <a:gd name="connsiteY53" fmla="*/ 49221 h 188578"/>
              <a:gd name="connsiteX54" fmla="*/ 46729 w 188577"/>
              <a:gd name="connsiteY54" fmla="*/ 47906 h 188578"/>
              <a:gd name="connsiteX55" fmla="*/ 46729 w 188577"/>
              <a:gd name="connsiteY55" fmla="*/ 39945 h 188578"/>
              <a:gd name="connsiteX56" fmla="*/ 38145 w 188577"/>
              <a:gd name="connsiteY56" fmla="*/ 32053 h 188578"/>
              <a:gd name="connsiteX57" fmla="*/ 58913 w 188577"/>
              <a:gd name="connsiteY57" fmla="*/ 18207 h 188578"/>
              <a:gd name="connsiteX58" fmla="*/ 63552 w 188577"/>
              <a:gd name="connsiteY58" fmla="*/ 29422 h 188578"/>
              <a:gd name="connsiteX59" fmla="*/ 66875 w 188577"/>
              <a:gd name="connsiteY59" fmla="*/ 32122 h 188578"/>
              <a:gd name="connsiteX60" fmla="*/ 68190 w 188577"/>
              <a:gd name="connsiteY60" fmla="*/ 31430 h 188578"/>
              <a:gd name="connsiteX61" fmla="*/ 70253 w 188577"/>
              <a:gd name="connsiteY61" fmla="*/ 27103 h 188578"/>
              <a:gd name="connsiteX62" fmla="*/ 70128 w 188577"/>
              <a:gd name="connsiteY62" fmla="*/ 26791 h 188578"/>
              <a:gd name="connsiteX63" fmla="*/ 65559 w 188577"/>
              <a:gd name="connsiteY63" fmla="*/ 16200 h 188578"/>
              <a:gd name="connsiteX64" fmla="*/ 88682 w 188577"/>
              <a:gd name="connsiteY64" fmla="*/ 10938 h 188578"/>
              <a:gd name="connsiteX65" fmla="*/ 88682 w 188577"/>
              <a:gd name="connsiteY65" fmla="*/ 22846 h 188578"/>
              <a:gd name="connsiteX66" fmla="*/ 93804 w 188577"/>
              <a:gd name="connsiteY66" fmla="*/ 28107 h 188578"/>
              <a:gd name="connsiteX67" fmla="*/ 94012 w 188577"/>
              <a:gd name="connsiteY67" fmla="*/ 28107 h 188578"/>
              <a:gd name="connsiteX68" fmla="*/ 99273 w 188577"/>
              <a:gd name="connsiteY68" fmla="*/ 23718 h 188578"/>
              <a:gd name="connsiteX69" fmla="*/ 99273 w 188577"/>
              <a:gd name="connsiteY69" fmla="*/ 22846 h 188578"/>
              <a:gd name="connsiteX70" fmla="*/ 99273 w 188577"/>
              <a:gd name="connsiteY70" fmla="*/ 10938 h 188578"/>
              <a:gd name="connsiteX71" fmla="*/ 123088 w 188577"/>
              <a:gd name="connsiteY71" fmla="*/ 16200 h 188578"/>
              <a:gd name="connsiteX72" fmla="*/ 118450 w 188577"/>
              <a:gd name="connsiteY72" fmla="*/ 27484 h 188578"/>
              <a:gd name="connsiteX73" fmla="*/ 120014 w 188577"/>
              <a:gd name="connsiteY73" fmla="*/ 31284 h 188578"/>
              <a:gd name="connsiteX74" fmla="*/ 120457 w 188577"/>
              <a:gd name="connsiteY74" fmla="*/ 31430 h 188578"/>
              <a:gd name="connsiteX75" fmla="*/ 121772 w 188577"/>
              <a:gd name="connsiteY75" fmla="*/ 32122 h 188578"/>
              <a:gd name="connsiteX76" fmla="*/ 125095 w 188577"/>
              <a:gd name="connsiteY76" fmla="*/ 30114 h 188578"/>
              <a:gd name="connsiteX77" fmla="*/ 129664 w 188577"/>
              <a:gd name="connsiteY77" fmla="*/ 18830 h 188578"/>
              <a:gd name="connsiteX78" fmla="*/ 149533 w 188577"/>
              <a:gd name="connsiteY78" fmla="*/ 32122 h 188578"/>
              <a:gd name="connsiteX79" fmla="*/ 140949 w 188577"/>
              <a:gd name="connsiteY79" fmla="*/ 39529 h 188578"/>
              <a:gd name="connsiteX80" fmla="*/ 140949 w 188577"/>
              <a:gd name="connsiteY80" fmla="*/ 47491 h 188578"/>
              <a:gd name="connsiteX81" fmla="*/ 144895 w 188577"/>
              <a:gd name="connsiteY81" fmla="*/ 48806 h 188578"/>
              <a:gd name="connsiteX82" fmla="*/ 148218 w 188577"/>
              <a:gd name="connsiteY82" fmla="*/ 47491 h 188578"/>
              <a:gd name="connsiteX83" fmla="*/ 156802 w 188577"/>
              <a:gd name="connsiteY83" fmla="*/ 38906 h 188578"/>
              <a:gd name="connsiteX84" fmla="*/ 170093 w 188577"/>
              <a:gd name="connsiteY84" fmla="*/ 59675 h 188578"/>
              <a:gd name="connsiteX85" fmla="*/ 158809 w 188577"/>
              <a:gd name="connsiteY85" fmla="*/ 64313 h 188578"/>
              <a:gd name="connsiteX86" fmla="*/ 157494 w 188577"/>
              <a:gd name="connsiteY86" fmla="*/ 68951 h 188578"/>
              <a:gd name="connsiteX87" fmla="*/ 160125 w 188577"/>
              <a:gd name="connsiteY87" fmla="*/ 70890 h 188578"/>
              <a:gd name="connsiteX88" fmla="*/ 161440 w 188577"/>
              <a:gd name="connsiteY88" fmla="*/ 70267 h 188578"/>
              <a:gd name="connsiteX89" fmla="*/ 172724 w 188577"/>
              <a:gd name="connsiteY89" fmla="*/ 66251 h 188578"/>
              <a:gd name="connsiteX90" fmla="*/ 178055 w 188577"/>
              <a:gd name="connsiteY90" fmla="*/ 89443 h 188578"/>
              <a:gd name="connsiteX91" fmla="*/ 165940 w 188577"/>
              <a:gd name="connsiteY91" fmla="*/ 89443 h 188578"/>
              <a:gd name="connsiteX92" fmla="*/ 160609 w 188577"/>
              <a:gd name="connsiteY92" fmla="*/ 93901 h 188578"/>
              <a:gd name="connsiteX93" fmla="*/ 160609 w 188577"/>
              <a:gd name="connsiteY93" fmla="*/ 94773 h 188578"/>
              <a:gd name="connsiteX94" fmla="*/ 165490 w 188577"/>
              <a:gd name="connsiteY94" fmla="*/ 99439 h 188578"/>
              <a:gd name="connsiteX95" fmla="*/ 165940 w 188577"/>
              <a:gd name="connsiteY95" fmla="*/ 99412 h 188578"/>
              <a:gd name="connsiteX96" fmla="*/ 177916 w 188577"/>
              <a:gd name="connsiteY96" fmla="*/ 99412 h 188578"/>
              <a:gd name="connsiteX97" fmla="*/ 172586 w 188577"/>
              <a:gd name="connsiteY97" fmla="*/ 123849 h 188578"/>
              <a:gd name="connsiteX98" fmla="*/ 161302 w 188577"/>
              <a:gd name="connsiteY98" fmla="*/ 119211 h 188578"/>
              <a:gd name="connsiteX99" fmla="*/ 156892 w 188577"/>
              <a:gd name="connsiteY99" fmla="*/ 120118 h 188578"/>
              <a:gd name="connsiteX100" fmla="*/ 156663 w 188577"/>
              <a:gd name="connsiteY100" fmla="*/ 120526 h 188578"/>
              <a:gd name="connsiteX101" fmla="*/ 158456 w 188577"/>
              <a:gd name="connsiteY101" fmla="*/ 125081 h 188578"/>
              <a:gd name="connsiteX102" fmla="*/ 158671 w 188577"/>
              <a:gd name="connsiteY102" fmla="*/ 125165 h 188578"/>
              <a:gd name="connsiteX103" fmla="*/ 169955 w 188577"/>
              <a:gd name="connsiteY103" fmla="*/ 129803 h 188578"/>
              <a:gd name="connsiteX104" fmla="*/ 156663 w 188577"/>
              <a:gd name="connsiteY104" fmla="*/ 149671 h 188578"/>
              <a:gd name="connsiteX105" fmla="*/ 148079 w 188577"/>
              <a:gd name="connsiteY105" fmla="*/ 141710 h 188578"/>
              <a:gd name="connsiteX106" fmla="*/ 141018 w 188577"/>
              <a:gd name="connsiteY106" fmla="*/ 140083 h 188578"/>
              <a:gd name="connsiteX107" fmla="*/ 139398 w 188577"/>
              <a:gd name="connsiteY107" fmla="*/ 147144 h 188578"/>
              <a:gd name="connsiteX108" fmla="*/ 140810 w 188577"/>
              <a:gd name="connsiteY108" fmla="*/ 148633 h 188578"/>
              <a:gd name="connsiteX109" fmla="*/ 149394 w 188577"/>
              <a:gd name="connsiteY109" fmla="*/ 156594 h 188578"/>
              <a:gd name="connsiteX110" fmla="*/ 134233 w 188577"/>
              <a:gd name="connsiteY110" fmla="*/ 167809 h 188578"/>
              <a:gd name="connsiteX111" fmla="*/ 127311 w 188577"/>
              <a:gd name="connsiteY111" fmla="*/ 157909 h 188578"/>
              <a:gd name="connsiteX112" fmla="*/ 122049 w 188577"/>
              <a:gd name="connsiteY112" fmla="*/ 156594 h 188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188577" h="188578">
                <a:moveTo>
                  <a:pt x="94012" y="0"/>
                </a:moveTo>
                <a:cubicBezTo>
                  <a:pt x="41939" y="153"/>
                  <a:pt x="-152" y="42492"/>
                  <a:pt x="0" y="94566"/>
                </a:cubicBezTo>
                <a:cubicBezTo>
                  <a:pt x="159" y="146639"/>
                  <a:pt x="42493" y="188730"/>
                  <a:pt x="94573" y="188578"/>
                </a:cubicBezTo>
                <a:cubicBezTo>
                  <a:pt x="146293" y="188425"/>
                  <a:pt x="188238" y="146632"/>
                  <a:pt x="188578" y="94912"/>
                </a:cubicBezTo>
                <a:cubicBezTo>
                  <a:pt x="188695" y="42762"/>
                  <a:pt x="146508" y="395"/>
                  <a:pt x="94358" y="277"/>
                </a:cubicBezTo>
                <a:cubicBezTo>
                  <a:pt x="94240" y="277"/>
                  <a:pt x="94130" y="277"/>
                  <a:pt x="94012" y="277"/>
                </a:cubicBezTo>
                <a:close/>
                <a:moveTo>
                  <a:pt x="122464" y="156802"/>
                </a:moveTo>
                <a:lnTo>
                  <a:pt x="122464" y="156802"/>
                </a:lnTo>
                <a:cubicBezTo>
                  <a:pt x="120457" y="157494"/>
                  <a:pt x="120457" y="160125"/>
                  <a:pt x="121150" y="161440"/>
                </a:cubicBezTo>
                <a:lnTo>
                  <a:pt x="128072" y="171340"/>
                </a:lnTo>
                <a:cubicBezTo>
                  <a:pt x="118982" y="175030"/>
                  <a:pt x="109394" y="177362"/>
                  <a:pt x="99619" y="178262"/>
                </a:cubicBezTo>
                <a:lnTo>
                  <a:pt x="99619" y="165040"/>
                </a:lnTo>
                <a:cubicBezTo>
                  <a:pt x="99661" y="162520"/>
                  <a:pt x="97646" y="160443"/>
                  <a:pt x="95120" y="160402"/>
                </a:cubicBezTo>
                <a:cubicBezTo>
                  <a:pt x="95071" y="160402"/>
                  <a:pt x="95030" y="160402"/>
                  <a:pt x="94981" y="160402"/>
                </a:cubicBezTo>
                <a:lnTo>
                  <a:pt x="94981" y="160402"/>
                </a:lnTo>
                <a:cubicBezTo>
                  <a:pt x="92461" y="160360"/>
                  <a:pt x="90384" y="162375"/>
                  <a:pt x="90343" y="164901"/>
                </a:cubicBezTo>
                <a:cubicBezTo>
                  <a:pt x="90343" y="164950"/>
                  <a:pt x="90343" y="164991"/>
                  <a:pt x="90343" y="165040"/>
                </a:cubicBezTo>
                <a:lnTo>
                  <a:pt x="90343" y="177986"/>
                </a:lnTo>
                <a:cubicBezTo>
                  <a:pt x="81073" y="177349"/>
                  <a:pt x="71956" y="175341"/>
                  <a:pt x="63275" y="172032"/>
                </a:cubicBezTo>
                <a:lnTo>
                  <a:pt x="63275" y="171063"/>
                </a:lnTo>
                <a:lnTo>
                  <a:pt x="70197" y="161163"/>
                </a:lnTo>
                <a:cubicBezTo>
                  <a:pt x="70890" y="159156"/>
                  <a:pt x="70890" y="157217"/>
                  <a:pt x="68882" y="156525"/>
                </a:cubicBezTo>
                <a:lnTo>
                  <a:pt x="68882" y="156525"/>
                </a:lnTo>
                <a:cubicBezTo>
                  <a:pt x="67207" y="155396"/>
                  <a:pt x="64950" y="155694"/>
                  <a:pt x="63621" y="157217"/>
                </a:cubicBezTo>
                <a:lnTo>
                  <a:pt x="56698" y="167740"/>
                </a:lnTo>
                <a:cubicBezTo>
                  <a:pt x="56698" y="168432"/>
                  <a:pt x="56006" y="168432"/>
                  <a:pt x="56006" y="169124"/>
                </a:cubicBezTo>
                <a:cubicBezTo>
                  <a:pt x="49623" y="165607"/>
                  <a:pt x="43655" y="161378"/>
                  <a:pt x="38214" y="156525"/>
                </a:cubicBezTo>
                <a:lnTo>
                  <a:pt x="46798" y="148564"/>
                </a:lnTo>
                <a:cubicBezTo>
                  <a:pt x="48591" y="146604"/>
                  <a:pt x="48591" y="143600"/>
                  <a:pt x="46798" y="141641"/>
                </a:cubicBezTo>
                <a:cubicBezTo>
                  <a:pt x="44763" y="139695"/>
                  <a:pt x="41565" y="139695"/>
                  <a:pt x="39529" y="141641"/>
                </a:cubicBezTo>
                <a:lnTo>
                  <a:pt x="30876" y="149602"/>
                </a:lnTo>
                <a:cubicBezTo>
                  <a:pt x="25344" y="143462"/>
                  <a:pt x="20880" y="136442"/>
                  <a:pt x="17653" y="128834"/>
                </a:cubicBezTo>
                <a:lnTo>
                  <a:pt x="28868" y="124126"/>
                </a:lnTo>
                <a:cubicBezTo>
                  <a:pt x="30433" y="123752"/>
                  <a:pt x="31395" y="122181"/>
                  <a:pt x="31021" y="120623"/>
                </a:cubicBezTo>
                <a:cubicBezTo>
                  <a:pt x="30987" y="120471"/>
                  <a:pt x="30938" y="120326"/>
                  <a:pt x="30876" y="120180"/>
                </a:cubicBezTo>
                <a:cubicBezTo>
                  <a:pt x="30253" y="118415"/>
                  <a:pt x="28314" y="117487"/>
                  <a:pt x="26549" y="118117"/>
                </a:cubicBezTo>
                <a:cubicBezTo>
                  <a:pt x="26438" y="118152"/>
                  <a:pt x="26342" y="118193"/>
                  <a:pt x="26238" y="118242"/>
                </a:cubicBezTo>
                <a:lnTo>
                  <a:pt x="15023" y="122811"/>
                </a:lnTo>
                <a:cubicBezTo>
                  <a:pt x="12357" y="115154"/>
                  <a:pt x="10800" y="107158"/>
                  <a:pt x="10385" y="99065"/>
                </a:cubicBezTo>
                <a:lnTo>
                  <a:pt x="22292" y="99065"/>
                </a:lnTo>
                <a:cubicBezTo>
                  <a:pt x="24804" y="99142"/>
                  <a:pt x="27006" y="97383"/>
                  <a:pt x="27484" y="94912"/>
                </a:cubicBezTo>
                <a:cubicBezTo>
                  <a:pt x="27560" y="92046"/>
                  <a:pt x="25296" y="89658"/>
                  <a:pt x="22430" y="89581"/>
                </a:cubicBezTo>
                <a:cubicBezTo>
                  <a:pt x="22361" y="89581"/>
                  <a:pt x="22292" y="89581"/>
                  <a:pt x="22222" y="89581"/>
                </a:cubicBezTo>
                <a:lnTo>
                  <a:pt x="10315" y="89581"/>
                </a:lnTo>
                <a:cubicBezTo>
                  <a:pt x="10620" y="81385"/>
                  <a:pt x="12427" y="73313"/>
                  <a:pt x="15646" y="65767"/>
                </a:cubicBezTo>
                <a:lnTo>
                  <a:pt x="26168" y="70405"/>
                </a:lnTo>
                <a:lnTo>
                  <a:pt x="27484" y="70405"/>
                </a:lnTo>
                <a:cubicBezTo>
                  <a:pt x="28882" y="70426"/>
                  <a:pt x="30170" y="69643"/>
                  <a:pt x="30807" y="68397"/>
                </a:cubicBezTo>
                <a:cubicBezTo>
                  <a:pt x="31589" y="66695"/>
                  <a:pt x="30848" y="64680"/>
                  <a:pt x="29145" y="63898"/>
                </a:cubicBezTo>
                <a:cubicBezTo>
                  <a:pt x="29034" y="63842"/>
                  <a:pt x="28917" y="63801"/>
                  <a:pt x="28799" y="63759"/>
                </a:cubicBezTo>
                <a:lnTo>
                  <a:pt x="18276" y="59121"/>
                </a:lnTo>
                <a:cubicBezTo>
                  <a:pt x="21440" y="51935"/>
                  <a:pt x="25663" y="45261"/>
                  <a:pt x="30807" y="39322"/>
                </a:cubicBezTo>
                <a:lnTo>
                  <a:pt x="39460" y="47906"/>
                </a:lnTo>
                <a:cubicBezTo>
                  <a:pt x="40665" y="48619"/>
                  <a:pt x="42015" y="49069"/>
                  <a:pt x="43406" y="49221"/>
                </a:cubicBezTo>
                <a:cubicBezTo>
                  <a:pt x="44631" y="49173"/>
                  <a:pt x="45801" y="48709"/>
                  <a:pt x="46729" y="47906"/>
                </a:cubicBezTo>
                <a:cubicBezTo>
                  <a:pt x="48730" y="45628"/>
                  <a:pt x="48730" y="42222"/>
                  <a:pt x="46729" y="39945"/>
                </a:cubicBezTo>
                <a:lnTo>
                  <a:pt x="38145" y="32053"/>
                </a:lnTo>
                <a:cubicBezTo>
                  <a:pt x="44618" y="26798"/>
                  <a:pt x="51575" y="22167"/>
                  <a:pt x="58913" y="18207"/>
                </a:cubicBezTo>
                <a:lnTo>
                  <a:pt x="63552" y="29422"/>
                </a:lnTo>
                <a:cubicBezTo>
                  <a:pt x="64244" y="30737"/>
                  <a:pt x="65559" y="32122"/>
                  <a:pt x="66875" y="32122"/>
                </a:cubicBezTo>
                <a:cubicBezTo>
                  <a:pt x="67373" y="32032"/>
                  <a:pt x="67837" y="31790"/>
                  <a:pt x="68190" y="31430"/>
                </a:cubicBezTo>
                <a:cubicBezTo>
                  <a:pt x="69955" y="30807"/>
                  <a:pt x="70883" y="28868"/>
                  <a:pt x="70253" y="27103"/>
                </a:cubicBezTo>
                <a:cubicBezTo>
                  <a:pt x="70218" y="26992"/>
                  <a:pt x="70177" y="26895"/>
                  <a:pt x="70128" y="26791"/>
                </a:cubicBezTo>
                <a:lnTo>
                  <a:pt x="65559" y="16200"/>
                </a:lnTo>
                <a:cubicBezTo>
                  <a:pt x="72897" y="13091"/>
                  <a:pt x="80720" y="11312"/>
                  <a:pt x="88682" y="10938"/>
                </a:cubicBezTo>
                <a:lnTo>
                  <a:pt x="88682" y="22846"/>
                </a:lnTo>
                <a:cubicBezTo>
                  <a:pt x="88640" y="25712"/>
                  <a:pt x="90938" y="28072"/>
                  <a:pt x="93804" y="28107"/>
                </a:cubicBezTo>
                <a:cubicBezTo>
                  <a:pt x="93874" y="28107"/>
                  <a:pt x="93943" y="28107"/>
                  <a:pt x="94012" y="28107"/>
                </a:cubicBezTo>
                <a:cubicBezTo>
                  <a:pt x="96677" y="28349"/>
                  <a:pt x="99031" y="26383"/>
                  <a:pt x="99273" y="23718"/>
                </a:cubicBezTo>
                <a:cubicBezTo>
                  <a:pt x="99301" y="23427"/>
                  <a:pt x="99301" y="23136"/>
                  <a:pt x="99273" y="22846"/>
                </a:cubicBezTo>
                <a:lnTo>
                  <a:pt x="99273" y="10938"/>
                </a:lnTo>
                <a:cubicBezTo>
                  <a:pt x="107415" y="11589"/>
                  <a:pt x="115431" y="13354"/>
                  <a:pt x="123088" y="16200"/>
                </a:cubicBezTo>
                <a:lnTo>
                  <a:pt x="118450" y="27484"/>
                </a:lnTo>
                <a:cubicBezTo>
                  <a:pt x="117834" y="28965"/>
                  <a:pt x="118532" y="30668"/>
                  <a:pt x="120014" y="31284"/>
                </a:cubicBezTo>
                <a:cubicBezTo>
                  <a:pt x="120160" y="31347"/>
                  <a:pt x="120305" y="31395"/>
                  <a:pt x="120457" y="31430"/>
                </a:cubicBezTo>
                <a:cubicBezTo>
                  <a:pt x="121150" y="32122"/>
                  <a:pt x="121150" y="32122"/>
                  <a:pt x="121772" y="32122"/>
                </a:cubicBezTo>
                <a:cubicBezTo>
                  <a:pt x="123171" y="32122"/>
                  <a:pt x="124452" y="31353"/>
                  <a:pt x="125095" y="30114"/>
                </a:cubicBezTo>
                <a:lnTo>
                  <a:pt x="129664" y="18830"/>
                </a:lnTo>
                <a:cubicBezTo>
                  <a:pt x="136927" y="22222"/>
                  <a:pt x="143628" y="26701"/>
                  <a:pt x="149533" y="32122"/>
                </a:cubicBezTo>
                <a:lnTo>
                  <a:pt x="140949" y="39529"/>
                </a:lnTo>
                <a:cubicBezTo>
                  <a:pt x="139003" y="41828"/>
                  <a:pt x="139003" y="45192"/>
                  <a:pt x="140949" y="47491"/>
                </a:cubicBezTo>
                <a:cubicBezTo>
                  <a:pt x="142153" y="48204"/>
                  <a:pt x="143503" y="48654"/>
                  <a:pt x="144895" y="48806"/>
                </a:cubicBezTo>
                <a:cubicBezTo>
                  <a:pt x="146120" y="48758"/>
                  <a:pt x="147290" y="48294"/>
                  <a:pt x="148218" y="47491"/>
                </a:cubicBezTo>
                <a:lnTo>
                  <a:pt x="156802" y="38906"/>
                </a:lnTo>
                <a:cubicBezTo>
                  <a:pt x="162389" y="45012"/>
                  <a:pt x="166889" y="52039"/>
                  <a:pt x="170093" y="59675"/>
                </a:cubicBezTo>
                <a:lnTo>
                  <a:pt x="158809" y="64313"/>
                </a:lnTo>
                <a:cubicBezTo>
                  <a:pt x="157300" y="65331"/>
                  <a:pt x="156746" y="67290"/>
                  <a:pt x="157494" y="68951"/>
                </a:cubicBezTo>
                <a:cubicBezTo>
                  <a:pt x="157494" y="70267"/>
                  <a:pt x="158809" y="70890"/>
                  <a:pt x="160125" y="70890"/>
                </a:cubicBezTo>
                <a:cubicBezTo>
                  <a:pt x="161440" y="70890"/>
                  <a:pt x="161440" y="70890"/>
                  <a:pt x="161440" y="70267"/>
                </a:cubicBezTo>
                <a:lnTo>
                  <a:pt x="172724" y="66251"/>
                </a:lnTo>
                <a:cubicBezTo>
                  <a:pt x="175549" y="73700"/>
                  <a:pt x="177342" y="81502"/>
                  <a:pt x="178055" y="89443"/>
                </a:cubicBezTo>
                <a:lnTo>
                  <a:pt x="165940" y="89443"/>
                </a:lnTo>
                <a:cubicBezTo>
                  <a:pt x="163233" y="89200"/>
                  <a:pt x="160852" y="91201"/>
                  <a:pt x="160609" y="93901"/>
                </a:cubicBezTo>
                <a:cubicBezTo>
                  <a:pt x="160582" y="94192"/>
                  <a:pt x="160582" y="94483"/>
                  <a:pt x="160609" y="94773"/>
                </a:cubicBezTo>
                <a:cubicBezTo>
                  <a:pt x="160665" y="97411"/>
                  <a:pt x="162852" y="99502"/>
                  <a:pt x="165490" y="99439"/>
                </a:cubicBezTo>
                <a:cubicBezTo>
                  <a:pt x="165642" y="99439"/>
                  <a:pt x="165788" y="99425"/>
                  <a:pt x="165940" y="99412"/>
                </a:cubicBezTo>
                <a:lnTo>
                  <a:pt x="177916" y="99412"/>
                </a:lnTo>
                <a:cubicBezTo>
                  <a:pt x="177134" y="107747"/>
                  <a:pt x="175348" y="115950"/>
                  <a:pt x="172586" y="123849"/>
                </a:cubicBezTo>
                <a:lnTo>
                  <a:pt x="161302" y="119211"/>
                </a:lnTo>
                <a:cubicBezTo>
                  <a:pt x="159834" y="118242"/>
                  <a:pt x="157861" y="118650"/>
                  <a:pt x="156892" y="120118"/>
                </a:cubicBezTo>
                <a:cubicBezTo>
                  <a:pt x="156802" y="120249"/>
                  <a:pt x="156732" y="120388"/>
                  <a:pt x="156663" y="120526"/>
                </a:cubicBezTo>
                <a:cubicBezTo>
                  <a:pt x="155902" y="122278"/>
                  <a:pt x="156705" y="124320"/>
                  <a:pt x="158456" y="125081"/>
                </a:cubicBezTo>
                <a:cubicBezTo>
                  <a:pt x="158526" y="125109"/>
                  <a:pt x="158602" y="125137"/>
                  <a:pt x="158671" y="125165"/>
                </a:cubicBezTo>
                <a:lnTo>
                  <a:pt x="169955" y="129803"/>
                </a:lnTo>
                <a:cubicBezTo>
                  <a:pt x="166549" y="137058"/>
                  <a:pt x="162063" y="143752"/>
                  <a:pt x="156663" y="149671"/>
                </a:cubicBezTo>
                <a:lnTo>
                  <a:pt x="148079" y="141710"/>
                </a:lnTo>
                <a:cubicBezTo>
                  <a:pt x="146577" y="139315"/>
                  <a:pt x="143420" y="138588"/>
                  <a:pt x="141018" y="140083"/>
                </a:cubicBezTo>
                <a:cubicBezTo>
                  <a:pt x="138623" y="141585"/>
                  <a:pt x="137895" y="144749"/>
                  <a:pt x="139398" y="147144"/>
                </a:cubicBezTo>
                <a:cubicBezTo>
                  <a:pt x="139765" y="147733"/>
                  <a:pt x="140243" y="148238"/>
                  <a:pt x="140810" y="148633"/>
                </a:cubicBezTo>
                <a:lnTo>
                  <a:pt x="149394" y="156594"/>
                </a:lnTo>
                <a:cubicBezTo>
                  <a:pt x="144798" y="160914"/>
                  <a:pt x="139709" y="164680"/>
                  <a:pt x="134233" y="167809"/>
                </a:cubicBezTo>
                <a:lnTo>
                  <a:pt x="127311" y="157909"/>
                </a:lnTo>
                <a:cubicBezTo>
                  <a:pt x="126078" y="156303"/>
                  <a:pt x="123898" y="155756"/>
                  <a:pt x="122049" y="156594"/>
                </a:cubicBezTo>
                <a:close/>
              </a:path>
            </a:pathLst>
          </a:custGeom>
          <a:solidFill>
            <a:srgbClr val="FFFFFF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06" name="Freeform: Shape 305">
            <a:extLst>
              <a:ext uri="{FF2B5EF4-FFF2-40B4-BE49-F238E27FC236}">
                <a16:creationId xmlns:a16="http://schemas.microsoft.com/office/drawing/2014/main" id="{59D8C938-00EE-E327-59E4-C7547039F308}"/>
              </a:ext>
            </a:extLst>
          </p:cNvPr>
          <p:cNvSpPr/>
          <p:nvPr/>
        </p:nvSpPr>
        <p:spPr>
          <a:xfrm>
            <a:off x="11229454" y="5347843"/>
            <a:ext cx="129081" cy="112454"/>
          </a:xfrm>
          <a:custGeom>
            <a:avLst/>
            <a:gdLst>
              <a:gd name="connsiteX0" fmla="*/ 4638 w 129081"/>
              <a:gd name="connsiteY0" fmla="*/ 66390 h 112454"/>
              <a:gd name="connsiteX1" fmla="*/ 4638 w 129081"/>
              <a:gd name="connsiteY1" fmla="*/ 62375 h 112454"/>
              <a:gd name="connsiteX2" fmla="*/ 2007 w 129081"/>
              <a:gd name="connsiteY2" fmla="*/ 66390 h 112454"/>
              <a:gd name="connsiteX3" fmla="*/ 12600 w 129081"/>
              <a:gd name="connsiteY3" fmla="*/ 61059 h 112454"/>
              <a:gd name="connsiteX4" fmla="*/ 11907 w 129081"/>
              <a:gd name="connsiteY4" fmla="*/ 61059 h 112454"/>
              <a:gd name="connsiteX5" fmla="*/ 11907 w 129081"/>
              <a:gd name="connsiteY5" fmla="*/ 61751 h 112454"/>
              <a:gd name="connsiteX6" fmla="*/ 11284 w 129081"/>
              <a:gd name="connsiteY6" fmla="*/ 65075 h 112454"/>
              <a:gd name="connsiteX7" fmla="*/ 11907 w 129081"/>
              <a:gd name="connsiteY7" fmla="*/ 67705 h 112454"/>
              <a:gd name="connsiteX8" fmla="*/ 11907 w 129081"/>
              <a:gd name="connsiteY8" fmla="*/ 68397 h 112454"/>
              <a:gd name="connsiteX9" fmla="*/ 12592 w 129081"/>
              <a:gd name="connsiteY9" fmla="*/ 68944 h 112454"/>
              <a:gd name="connsiteX10" fmla="*/ 12600 w 129081"/>
              <a:gd name="connsiteY10" fmla="*/ 69021 h 112454"/>
              <a:gd name="connsiteX11" fmla="*/ 13222 w 129081"/>
              <a:gd name="connsiteY11" fmla="*/ 68397 h 112454"/>
              <a:gd name="connsiteX12" fmla="*/ 13915 w 129081"/>
              <a:gd name="connsiteY12" fmla="*/ 67705 h 112454"/>
              <a:gd name="connsiteX13" fmla="*/ 14538 w 129081"/>
              <a:gd name="connsiteY13" fmla="*/ 65075 h 112454"/>
              <a:gd name="connsiteX14" fmla="*/ 13915 w 129081"/>
              <a:gd name="connsiteY14" fmla="*/ 61751 h 112454"/>
              <a:gd name="connsiteX15" fmla="*/ 13222 w 129081"/>
              <a:gd name="connsiteY15" fmla="*/ 61059 h 112454"/>
              <a:gd name="connsiteX16" fmla="*/ 12600 w 129081"/>
              <a:gd name="connsiteY16" fmla="*/ 59121 h 112454"/>
              <a:gd name="connsiteX17" fmla="*/ 15230 w 129081"/>
              <a:gd name="connsiteY17" fmla="*/ 60436 h 112454"/>
              <a:gd name="connsiteX18" fmla="*/ 16545 w 129081"/>
              <a:gd name="connsiteY18" fmla="*/ 65075 h 112454"/>
              <a:gd name="connsiteX19" fmla="*/ 15230 w 129081"/>
              <a:gd name="connsiteY19" fmla="*/ 69713 h 112454"/>
              <a:gd name="connsiteX20" fmla="*/ 12600 w 129081"/>
              <a:gd name="connsiteY20" fmla="*/ 70336 h 112454"/>
              <a:gd name="connsiteX21" fmla="*/ 9969 w 129081"/>
              <a:gd name="connsiteY21" fmla="*/ 69021 h 112454"/>
              <a:gd name="connsiteX22" fmla="*/ 9276 w 129081"/>
              <a:gd name="connsiteY22" fmla="*/ 65075 h 112454"/>
              <a:gd name="connsiteX23" fmla="*/ 10592 w 129081"/>
              <a:gd name="connsiteY23" fmla="*/ 60436 h 112454"/>
              <a:gd name="connsiteX24" fmla="*/ 12600 w 129081"/>
              <a:gd name="connsiteY24" fmla="*/ 59121 h 112454"/>
              <a:gd name="connsiteX25" fmla="*/ 21184 w 129081"/>
              <a:gd name="connsiteY25" fmla="*/ 24507 h 112454"/>
              <a:gd name="connsiteX26" fmla="*/ 21876 w 129081"/>
              <a:gd name="connsiteY26" fmla="*/ 25822 h 112454"/>
              <a:gd name="connsiteX27" fmla="*/ 23191 w 129081"/>
              <a:gd name="connsiteY27" fmla="*/ 26445 h 112454"/>
              <a:gd name="connsiteX28" fmla="*/ 24507 w 129081"/>
              <a:gd name="connsiteY28" fmla="*/ 25822 h 112454"/>
              <a:gd name="connsiteX29" fmla="*/ 24507 w 129081"/>
              <a:gd name="connsiteY29" fmla="*/ 23122 h 112454"/>
              <a:gd name="connsiteX30" fmla="*/ 23191 w 129081"/>
              <a:gd name="connsiteY30" fmla="*/ 22499 h 112454"/>
              <a:gd name="connsiteX31" fmla="*/ 21876 w 129081"/>
              <a:gd name="connsiteY31" fmla="*/ 23122 h 112454"/>
              <a:gd name="connsiteX32" fmla="*/ 21184 w 129081"/>
              <a:gd name="connsiteY32" fmla="*/ 24507 h 112454"/>
              <a:gd name="connsiteX33" fmla="*/ 21876 w 129081"/>
              <a:gd name="connsiteY33" fmla="*/ 19799 h 112454"/>
              <a:gd name="connsiteX34" fmla="*/ 21876 w 129081"/>
              <a:gd name="connsiteY34" fmla="*/ 20492 h 112454"/>
              <a:gd name="connsiteX35" fmla="*/ 23191 w 129081"/>
              <a:gd name="connsiteY35" fmla="*/ 21184 h 112454"/>
              <a:gd name="connsiteX36" fmla="*/ 23821 w 129081"/>
              <a:gd name="connsiteY36" fmla="*/ 20568 h 112454"/>
              <a:gd name="connsiteX37" fmla="*/ 23814 w 129081"/>
              <a:gd name="connsiteY37" fmla="*/ 20492 h 112454"/>
              <a:gd name="connsiteX38" fmla="*/ 24507 w 129081"/>
              <a:gd name="connsiteY38" fmla="*/ 19799 h 112454"/>
              <a:gd name="connsiteX39" fmla="*/ 23814 w 129081"/>
              <a:gd name="connsiteY39" fmla="*/ 18484 h 112454"/>
              <a:gd name="connsiteX40" fmla="*/ 21876 w 129081"/>
              <a:gd name="connsiteY40" fmla="*/ 18484 h 112454"/>
              <a:gd name="connsiteX41" fmla="*/ 21876 w 129081"/>
              <a:gd name="connsiteY41" fmla="*/ 19799 h 112454"/>
              <a:gd name="connsiteX42" fmla="*/ 21184 w 129081"/>
              <a:gd name="connsiteY42" fmla="*/ 21807 h 112454"/>
              <a:gd name="connsiteX43" fmla="*/ 19868 w 129081"/>
              <a:gd name="connsiteY43" fmla="*/ 20492 h 112454"/>
              <a:gd name="connsiteX44" fmla="*/ 19868 w 129081"/>
              <a:gd name="connsiteY44" fmla="*/ 19176 h 112454"/>
              <a:gd name="connsiteX45" fmla="*/ 20561 w 129081"/>
              <a:gd name="connsiteY45" fmla="*/ 17168 h 112454"/>
              <a:gd name="connsiteX46" fmla="*/ 23191 w 129081"/>
              <a:gd name="connsiteY46" fmla="*/ 16546 h 112454"/>
              <a:gd name="connsiteX47" fmla="*/ 25822 w 129081"/>
              <a:gd name="connsiteY47" fmla="*/ 17168 h 112454"/>
              <a:gd name="connsiteX48" fmla="*/ 26445 w 129081"/>
              <a:gd name="connsiteY48" fmla="*/ 19176 h 112454"/>
              <a:gd name="connsiteX49" fmla="*/ 25822 w 129081"/>
              <a:gd name="connsiteY49" fmla="*/ 21184 h 112454"/>
              <a:gd name="connsiteX50" fmla="*/ 25130 w 129081"/>
              <a:gd name="connsiteY50" fmla="*/ 21807 h 112454"/>
              <a:gd name="connsiteX51" fmla="*/ 26445 w 129081"/>
              <a:gd name="connsiteY51" fmla="*/ 23122 h 112454"/>
              <a:gd name="connsiteX52" fmla="*/ 26445 w 129081"/>
              <a:gd name="connsiteY52" fmla="*/ 24507 h 112454"/>
              <a:gd name="connsiteX53" fmla="*/ 25822 w 129081"/>
              <a:gd name="connsiteY53" fmla="*/ 27137 h 112454"/>
              <a:gd name="connsiteX54" fmla="*/ 23191 w 129081"/>
              <a:gd name="connsiteY54" fmla="*/ 27761 h 112454"/>
              <a:gd name="connsiteX55" fmla="*/ 20561 w 129081"/>
              <a:gd name="connsiteY55" fmla="*/ 27137 h 112454"/>
              <a:gd name="connsiteX56" fmla="*/ 19245 w 129081"/>
              <a:gd name="connsiteY56" fmla="*/ 24507 h 112454"/>
              <a:gd name="connsiteX57" fmla="*/ 19868 w 129081"/>
              <a:gd name="connsiteY57" fmla="*/ 23122 h 112454"/>
              <a:gd name="connsiteX58" fmla="*/ 21184 w 129081"/>
              <a:gd name="connsiteY58" fmla="*/ 21807 h 112454"/>
              <a:gd name="connsiteX59" fmla="*/ 31775 w 129081"/>
              <a:gd name="connsiteY59" fmla="*/ 18484 h 112454"/>
              <a:gd name="connsiteX60" fmla="*/ 31083 w 129081"/>
              <a:gd name="connsiteY60" fmla="*/ 18484 h 112454"/>
              <a:gd name="connsiteX61" fmla="*/ 30460 w 129081"/>
              <a:gd name="connsiteY61" fmla="*/ 19176 h 112454"/>
              <a:gd name="connsiteX62" fmla="*/ 30460 w 129081"/>
              <a:gd name="connsiteY62" fmla="*/ 25130 h 112454"/>
              <a:gd name="connsiteX63" fmla="*/ 31007 w 129081"/>
              <a:gd name="connsiteY63" fmla="*/ 25815 h 112454"/>
              <a:gd name="connsiteX64" fmla="*/ 31083 w 129081"/>
              <a:gd name="connsiteY64" fmla="*/ 25822 h 112454"/>
              <a:gd name="connsiteX65" fmla="*/ 31775 w 129081"/>
              <a:gd name="connsiteY65" fmla="*/ 26445 h 112454"/>
              <a:gd name="connsiteX66" fmla="*/ 32468 w 129081"/>
              <a:gd name="connsiteY66" fmla="*/ 25822 h 112454"/>
              <a:gd name="connsiteX67" fmla="*/ 33160 w 129081"/>
              <a:gd name="connsiteY67" fmla="*/ 25130 h 112454"/>
              <a:gd name="connsiteX68" fmla="*/ 33160 w 129081"/>
              <a:gd name="connsiteY68" fmla="*/ 19799 h 112454"/>
              <a:gd name="connsiteX69" fmla="*/ 32468 w 129081"/>
              <a:gd name="connsiteY69" fmla="*/ 18484 h 112454"/>
              <a:gd name="connsiteX70" fmla="*/ 31775 w 129081"/>
              <a:gd name="connsiteY70" fmla="*/ 16546 h 112454"/>
              <a:gd name="connsiteX71" fmla="*/ 34475 w 129081"/>
              <a:gd name="connsiteY71" fmla="*/ 17861 h 112454"/>
              <a:gd name="connsiteX72" fmla="*/ 35791 w 129081"/>
              <a:gd name="connsiteY72" fmla="*/ 22499 h 112454"/>
              <a:gd name="connsiteX73" fmla="*/ 34475 w 129081"/>
              <a:gd name="connsiteY73" fmla="*/ 27137 h 112454"/>
              <a:gd name="connsiteX74" fmla="*/ 31775 w 129081"/>
              <a:gd name="connsiteY74" fmla="*/ 27761 h 112454"/>
              <a:gd name="connsiteX75" fmla="*/ 29145 w 129081"/>
              <a:gd name="connsiteY75" fmla="*/ 27137 h 112454"/>
              <a:gd name="connsiteX76" fmla="*/ 28453 w 129081"/>
              <a:gd name="connsiteY76" fmla="*/ 22499 h 112454"/>
              <a:gd name="connsiteX77" fmla="*/ 29145 w 129081"/>
              <a:gd name="connsiteY77" fmla="*/ 17861 h 112454"/>
              <a:gd name="connsiteX78" fmla="*/ 31775 w 129081"/>
              <a:gd name="connsiteY78" fmla="*/ 16546 h 112454"/>
              <a:gd name="connsiteX79" fmla="*/ 56905 w 129081"/>
              <a:gd name="connsiteY79" fmla="*/ 11215 h 112454"/>
              <a:gd name="connsiteX80" fmla="*/ 54898 w 129081"/>
              <a:gd name="connsiteY80" fmla="*/ 11215 h 112454"/>
              <a:gd name="connsiteX81" fmla="*/ 54898 w 129081"/>
              <a:gd name="connsiteY81" fmla="*/ 3323 h 112454"/>
              <a:gd name="connsiteX82" fmla="*/ 52267 w 129081"/>
              <a:gd name="connsiteY82" fmla="*/ 4638 h 112454"/>
              <a:gd name="connsiteX83" fmla="*/ 52267 w 129081"/>
              <a:gd name="connsiteY83" fmla="*/ 3046 h 112454"/>
              <a:gd name="connsiteX84" fmla="*/ 54275 w 129081"/>
              <a:gd name="connsiteY84" fmla="*/ 2423 h 112454"/>
              <a:gd name="connsiteX85" fmla="*/ 55590 w 129081"/>
              <a:gd name="connsiteY85" fmla="*/ 415 h 112454"/>
              <a:gd name="connsiteX86" fmla="*/ 56905 w 129081"/>
              <a:gd name="connsiteY86" fmla="*/ 415 h 112454"/>
              <a:gd name="connsiteX87" fmla="*/ 67497 w 129081"/>
              <a:gd name="connsiteY87" fmla="*/ 9277 h 112454"/>
              <a:gd name="connsiteX88" fmla="*/ 67497 w 129081"/>
              <a:gd name="connsiteY88" fmla="*/ 11215 h 112454"/>
              <a:gd name="connsiteX89" fmla="*/ 60021 w 129081"/>
              <a:gd name="connsiteY89" fmla="*/ 11215 h 112454"/>
              <a:gd name="connsiteX90" fmla="*/ 60713 w 129081"/>
              <a:gd name="connsiteY90" fmla="*/ 9277 h 112454"/>
              <a:gd name="connsiteX91" fmla="*/ 63343 w 129081"/>
              <a:gd name="connsiteY91" fmla="*/ 6577 h 112454"/>
              <a:gd name="connsiteX92" fmla="*/ 64659 w 129081"/>
              <a:gd name="connsiteY92" fmla="*/ 4638 h 112454"/>
              <a:gd name="connsiteX93" fmla="*/ 65351 w 129081"/>
              <a:gd name="connsiteY93" fmla="*/ 3323 h 112454"/>
              <a:gd name="connsiteX94" fmla="*/ 64659 w 129081"/>
              <a:gd name="connsiteY94" fmla="*/ 2007 h 112454"/>
              <a:gd name="connsiteX95" fmla="*/ 64036 w 129081"/>
              <a:gd name="connsiteY95" fmla="*/ 1315 h 112454"/>
              <a:gd name="connsiteX96" fmla="*/ 62721 w 129081"/>
              <a:gd name="connsiteY96" fmla="*/ 2007 h 112454"/>
              <a:gd name="connsiteX97" fmla="*/ 62028 w 129081"/>
              <a:gd name="connsiteY97" fmla="*/ 3323 h 112454"/>
              <a:gd name="connsiteX98" fmla="*/ 60021 w 129081"/>
              <a:gd name="connsiteY98" fmla="*/ 3323 h 112454"/>
              <a:gd name="connsiteX99" fmla="*/ 61336 w 129081"/>
              <a:gd name="connsiteY99" fmla="*/ 623 h 112454"/>
              <a:gd name="connsiteX100" fmla="*/ 64036 w 129081"/>
              <a:gd name="connsiteY100" fmla="*/ 0 h 112454"/>
              <a:gd name="connsiteX101" fmla="*/ 66667 w 129081"/>
              <a:gd name="connsiteY101" fmla="*/ 623 h 112454"/>
              <a:gd name="connsiteX102" fmla="*/ 67290 w 129081"/>
              <a:gd name="connsiteY102" fmla="*/ 3323 h 112454"/>
              <a:gd name="connsiteX103" fmla="*/ 67290 w 129081"/>
              <a:gd name="connsiteY103" fmla="*/ 4638 h 112454"/>
              <a:gd name="connsiteX104" fmla="*/ 66667 w 129081"/>
              <a:gd name="connsiteY104" fmla="*/ 5954 h 112454"/>
              <a:gd name="connsiteX105" fmla="*/ 64659 w 129081"/>
              <a:gd name="connsiteY105" fmla="*/ 7269 h 112454"/>
              <a:gd name="connsiteX106" fmla="*/ 63343 w 129081"/>
              <a:gd name="connsiteY106" fmla="*/ 8584 h 112454"/>
              <a:gd name="connsiteX107" fmla="*/ 63343 w 129081"/>
              <a:gd name="connsiteY107" fmla="*/ 9277 h 112454"/>
              <a:gd name="connsiteX108" fmla="*/ 72759 w 129081"/>
              <a:gd name="connsiteY108" fmla="*/ 1315 h 112454"/>
              <a:gd name="connsiteX109" fmla="*/ 72136 w 129081"/>
              <a:gd name="connsiteY109" fmla="*/ 2007 h 112454"/>
              <a:gd name="connsiteX110" fmla="*/ 71443 w 129081"/>
              <a:gd name="connsiteY110" fmla="*/ 2631 h 112454"/>
              <a:gd name="connsiteX111" fmla="*/ 71443 w 129081"/>
              <a:gd name="connsiteY111" fmla="*/ 8584 h 112454"/>
              <a:gd name="connsiteX112" fmla="*/ 72136 w 129081"/>
              <a:gd name="connsiteY112" fmla="*/ 9277 h 112454"/>
              <a:gd name="connsiteX113" fmla="*/ 72759 w 129081"/>
              <a:gd name="connsiteY113" fmla="*/ 9900 h 112454"/>
              <a:gd name="connsiteX114" fmla="*/ 73451 w 129081"/>
              <a:gd name="connsiteY114" fmla="*/ 9277 h 112454"/>
              <a:gd name="connsiteX115" fmla="*/ 74143 w 129081"/>
              <a:gd name="connsiteY115" fmla="*/ 8584 h 112454"/>
              <a:gd name="connsiteX116" fmla="*/ 74143 w 129081"/>
              <a:gd name="connsiteY116" fmla="*/ 3046 h 112454"/>
              <a:gd name="connsiteX117" fmla="*/ 73451 w 129081"/>
              <a:gd name="connsiteY117" fmla="*/ 2423 h 112454"/>
              <a:gd name="connsiteX118" fmla="*/ 72759 w 129081"/>
              <a:gd name="connsiteY118" fmla="*/ 1731 h 112454"/>
              <a:gd name="connsiteX119" fmla="*/ 72759 w 129081"/>
              <a:gd name="connsiteY119" fmla="*/ 0 h 112454"/>
              <a:gd name="connsiteX120" fmla="*/ 75458 w 129081"/>
              <a:gd name="connsiteY120" fmla="*/ 1315 h 112454"/>
              <a:gd name="connsiteX121" fmla="*/ 76774 w 129081"/>
              <a:gd name="connsiteY121" fmla="*/ 5954 h 112454"/>
              <a:gd name="connsiteX122" fmla="*/ 75458 w 129081"/>
              <a:gd name="connsiteY122" fmla="*/ 10592 h 112454"/>
              <a:gd name="connsiteX123" fmla="*/ 72759 w 129081"/>
              <a:gd name="connsiteY123" fmla="*/ 11215 h 112454"/>
              <a:gd name="connsiteX124" fmla="*/ 70128 w 129081"/>
              <a:gd name="connsiteY124" fmla="*/ 9900 h 112454"/>
              <a:gd name="connsiteX125" fmla="*/ 68813 w 129081"/>
              <a:gd name="connsiteY125" fmla="*/ 5954 h 112454"/>
              <a:gd name="connsiteX126" fmla="*/ 70128 w 129081"/>
              <a:gd name="connsiteY126" fmla="*/ 1315 h 112454"/>
              <a:gd name="connsiteX127" fmla="*/ 72759 w 129081"/>
              <a:gd name="connsiteY127" fmla="*/ 0 h 112454"/>
              <a:gd name="connsiteX128" fmla="*/ 90689 w 129081"/>
              <a:gd name="connsiteY128" fmla="*/ 27691 h 112454"/>
              <a:gd name="connsiteX129" fmla="*/ 88681 w 129081"/>
              <a:gd name="connsiteY129" fmla="*/ 27691 h 112454"/>
              <a:gd name="connsiteX130" fmla="*/ 88681 w 129081"/>
              <a:gd name="connsiteY130" fmla="*/ 19730 h 112454"/>
              <a:gd name="connsiteX131" fmla="*/ 85358 w 129081"/>
              <a:gd name="connsiteY131" fmla="*/ 21114 h 112454"/>
              <a:gd name="connsiteX132" fmla="*/ 85358 w 129081"/>
              <a:gd name="connsiteY132" fmla="*/ 19107 h 112454"/>
              <a:gd name="connsiteX133" fmla="*/ 87366 w 129081"/>
              <a:gd name="connsiteY133" fmla="*/ 18414 h 112454"/>
              <a:gd name="connsiteX134" fmla="*/ 88681 w 129081"/>
              <a:gd name="connsiteY134" fmla="*/ 16476 h 112454"/>
              <a:gd name="connsiteX135" fmla="*/ 90689 w 129081"/>
              <a:gd name="connsiteY135" fmla="*/ 16476 h 112454"/>
              <a:gd name="connsiteX136" fmla="*/ 96642 w 129081"/>
              <a:gd name="connsiteY136" fmla="*/ 23745 h 112454"/>
              <a:gd name="connsiteX137" fmla="*/ 96642 w 129081"/>
              <a:gd name="connsiteY137" fmla="*/ 25753 h 112454"/>
              <a:gd name="connsiteX138" fmla="*/ 97957 w 129081"/>
              <a:gd name="connsiteY138" fmla="*/ 26376 h 112454"/>
              <a:gd name="connsiteX139" fmla="*/ 98581 w 129081"/>
              <a:gd name="connsiteY139" fmla="*/ 25753 h 112454"/>
              <a:gd name="connsiteX140" fmla="*/ 99273 w 129081"/>
              <a:gd name="connsiteY140" fmla="*/ 24438 h 112454"/>
              <a:gd name="connsiteX141" fmla="*/ 98581 w 129081"/>
              <a:gd name="connsiteY141" fmla="*/ 22430 h 112454"/>
              <a:gd name="connsiteX142" fmla="*/ 97957 w 129081"/>
              <a:gd name="connsiteY142" fmla="*/ 21738 h 112454"/>
              <a:gd name="connsiteX143" fmla="*/ 96642 w 129081"/>
              <a:gd name="connsiteY143" fmla="*/ 22430 h 112454"/>
              <a:gd name="connsiteX144" fmla="*/ 96642 w 129081"/>
              <a:gd name="connsiteY144" fmla="*/ 23814 h 112454"/>
              <a:gd name="connsiteX145" fmla="*/ 101211 w 129081"/>
              <a:gd name="connsiteY145" fmla="*/ 19107 h 112454"/>
              <a:gd name="connsiteX146" fmla="*/ 99273 w 129081"/>
              <a:gd name="connsiteY146" fmla="*/ 19730 h 112454"/>
              <a:gd name="connsiteX147" fmla="*/ 98581 w 129081"/>
              <a:gd name="connsiteY147" fmla="*/ 18414 h 112454"/>
              <a:gd name="connsiteX148" fmla="*/ 97957 w 129081"/>
              <a:gd name="connsiteY148" fmla="*/ 18414 h 112454"/>
              <a:gd name="connsiteX149" fmla="*/ 96642 w 129081"/>
              <a:gd name="connsiteY149" fmla="*/ 19107 h 112454"/>
              <a:gd name="connsiteX150" fmla="*/ 95950 w 129081"/>
              <a:gd name="connsiteY150" fmla="*/ 21114 h 112454"/>
              <a:gd name="connsiteX151" fmla="*/ 97957 w 129081"/>
              <a:gd name="connsiteY151" fmla="*/ 20422 h 112454"/>
              <a:gd name="connsiteX152" fmla="*/ 100588 w 129081"/>
              <a:gd name="connsiteY152" fmla="*/ 21738 h 112454"/>
              <a:gd name="connsiteX153" fmla="*/ 101211 w 129081"/>
              <a:gd name="connsiteY153" fmla="*/ 24438 h 112454"/>
              <a:gd name="connsiteX154" fmla="*/ 99619 w 129081"/>
              <a:gd name="connsiteY154" fmla="*/ 27691 h 112454"/>
              <a:gd name="connsiteX155" fmla="*/ 97957 w 129081"/>
              <a:gd name="connsiteY155" fmla="*/ 27691 h 112454"/>
              <a:gd name="connsiteX156" fmla="*/ 95327 w 129081"/>
              <a:gd name="connsiteY156" fmla="*/ 26376 h 112454"/>
              <a:gd name="connsiteX157" fmla="*/ 94011 w 129081"/>
              <a:gd name="connsiteY157" fmla="*/ 22430 h 112454"/>
              <a:gd name="connsiteX158" fmla="*/ 95327 w 129081"/>
              <a:gd name="connsiteY158" fmla="*/ 17792 h 112454"/>
              <a:gd name="connsiteX159" fmla="*/ 97957 w 129081"/>
              <a:gd name="connsiteY159" fmla="*/ 16476 h 112454"/>
              <a:gd name="connsiteX160" fmla="*/ 99896 w 129081"/>
              <a:gd name="connsiteY160" fmla="*/ 17100 h 112454"/>
              <a:gd name="connsiteX161" fmla="*/ 101211 w 129081"/>
              <a:gd name="connsiteY161" fmla="*/ 19107 h 112454"/>
              <a:gd name="connsiteX162" fmla="*/ 106542 w 129081"/>
              <a:gd name="connsiteY162" fmla="*/ 18414 h 112454"/>
              <a:gd name="connsiteX163" fmla="*/ 105919 w 129081"/>
              <a:gd name="connsiteY163" fmla="*/ 18414 h 112454"/>
              <a:gd name="connsiteX164" fmla="*/ 105227 w 129081"/>
              <a:gd name="connsiteY164" fmla="*/ 19107 h 112454"/>
              <a:gd name="connsiteX165" fmla="*/ 105227 w 129081"/>
              <a:gd name="connsiteY165" fmla="*/ 25061 h 112454"/>
              <a:gd name="connsiteX166" fmla="*/ 105919 w 129081"/>
              <a:gd name="connsiteY166" fmla="*/ 25753 h 112454"/>
              <a:gd name="connsiteX167" fmla="*/ 106542 w 129081"/>
              <a:gd name="connsiteY167" fmla="*/ 26376 h 112454"/>
              <a:gd name="connsiteX168" fmla="*/ 107234 w 129081"/>
              <a:gd name="connsiteY168" fmla="*/ 25753 h 112454"/>
              <a:gd name="connsiteX169" fmla="*/ 107234 w 129081"/>
              <a:gd name="connsiteY169" fmla="*/ 25061 h 112454"/>
              <a:gd name="connsiteX170" fmla="*/ 107926 w 129081"/>
              <a:gd name="connsiteY170" fmla="*/ 22430 h 112454"/>
              <a:gd name="connsiteX171" fmla="*/ 107926 w 129081"/>
              <a:gd name="connsiteY171" fmla="*/ 19730 h 112454"/>
              <a:gd name="connsiteX172" fmla="*/ 107234 w 129081"/>
              <a:gd name="connsiteY172" fmla="*/ 18414 h 112454"/>
              <a:gd name="connsiteX173" fmla="*/ 106542 w 129081"/>
              <a:gd name="connsiteY173" fmla="*/ 16476 h 112454"/>
              <a:gd name="connsiteX174" fmla="*/ 109242 w 129081"/>
              <a:gd name="connsiteY174" fmla="*/ 17792 h 112454"/>
              <a:gd name="connsiteX175" fmla="*/ 109865 w 129081"/>
              <a:gd name="connsiteY175" fmla="*/ 22430 h 112454"/>
              <a:gd name="connsiteX176" fmla="*/ 109242 w 129081"/>
              <a:gd name="connsiteY176" fmla="*/ 27068 h 112454"/>
              <a:gd name="connsiteX177" fmla="*/ 106542 w 129081"/>
              <a:gd name="connsiteY177" fmla="*/ 27691 h 112454"/>
              <a:gd name="connsiteX178" fmla="*/ 103911 w 129081"/>
              <a:gd name="connsiteY178" fmla="*/ 27068 h 112454"/>
              <a:gd name="connsiteX179" fmla="*/ 102527 w 129081"/>
              <a:gd name="connsiteY179" fmla="*/ 22430 h 112454"/>
              <a:gd name="connsiteX180" fmla="*/ 103911 w 129081"/>
              <a:gd name="connsiteY180" fmla="*/ 17792 h 112454"/>
              <a:gd name="connsiteX181" fmla="*/ 106542 w 129081"/>
              <a:gd name="connsiteY181" fmla="*/ 16476 h 112454"/>
              <a:gd name="connsiteX182" fmla="*/ 111180 w 129081"/>
              <a:gd name="connsiteY182" fmla="*/ 68121 h 112454"/>
              <a:gd name="connsiteX183" fmla="*/ 111180 w 129081"/>
              <a:gd name="connsiteY183" fmla="*/ 70059 h 112454"/>
              <a:gd name="connsiteX184" fmla="*/ 104257 w 129081"/>
              <a:gd name="connsiteY184" fmla="*/ 70059 h 112454"/>
              <a:gd name="connsiteX185" fmla="*/ 104950 w 129081"/>
              <a:gd name="connsiteY185" fmla="*/ 68121 h 112454"/>
              <a:gd name="connsiteX186" fmla="*/ 107580 w 129081"/>
              <a:gd name="connsiteY186" fmla="*/ 65421 h 112454"/>
              <a:gd name="connsiteX187" fmla="*/ 108896 w 129081"/>
              <a:gd name="connsiteY187" fmla="*/ 63413 h 112454"/>
              <a:gd name="connsiteX188" fmla="*/ 109588 w 129081"/>
              <a:gd name="connsiteY188" fmla="*/ 62098 h 112454"/>
              <a:gd name="connsiteX189" fmla="*/ 108896 w 129081"/>
              <a:gd name="connsiteY189" fmla="*/ 60782 h 112454"/>
              <a:gd name="connsiteX190" fmla="*/ 106888 w 129081"/>
              <a:gd name="connsiteY190" fmla="*/ 60782 h 112454"/>
              <a:gd name="connsiteX191" fmla="*/ 106888 w 129081"/>
              <a:gd name="connsiteY191" fmla="*/ 62098 h 112454"/>
              <a:gd name="connsiteX192" fmla="*/ 104257 w 129081"/>
              <a:gd name="connsiteY192" fmla="*/ 62098 h 112454"/>
              <a:gd name="connsiteX193" fmla="*/ 105573 w 129081"/>
              <a:gd name="connsiteY193" fmla="*/ 59467 h 112454"/>
              <a:gd name="connsiteX194" fmla="*/ 108272 w 129081"/>
              <a:gd name="connsiteY194" fmla="*/ 58844 h 112454"/>
              <a:gd name="connsiteX195" fmla="*/ 110903 w 129081"/>
              <a:gd name="connsiteY195" fmla="*/ 59467 h 112454"/>
              <a:gd name="connsiteX196" fmla="*/ 111526 w 129081"/>
              <a:gd name="connsiteY196" fmla="*/ 62098 h 112454"/>
              <a:gd name="connsiteX197" fmla="*/ 111526 w 129081"/>
              <a:gd name="connsiteY197" fmla="*/ 63413 h 112454"/>
              <a:gd name="connsiteX198" fmla="*/ 110903 w 129081"/>
              <a:gd name="connsiteY198" fmla="*/ 64797 h 112454"/>
              <a:gd name="connsiteX199" fmla="*/ 109588 w 129081"/>
              <a:gd name="connsiteY199" fmla="*/ 66113 h 112454"/>
              <a:gd name="connsiteX200" fmla="*/ 108272 w 129081"/>
              <a:gd name="connsiteY200" fmla="*/ 67428 h 112454"/>
              <a:gd name="connsiteX201" fmla="*/ 107580 w 129081"/>
              <a:gd name="connsiteY201" fmla="*/ 68121 h 112454"/>
              <a:gd name="connsiteX202" fmla="*/ 116442 w 129081"/>
              <a:gd name="connsiteY202" fmla="*/ 60782 h 112454"/>
              <a:gd name="connsiteX203" fmla="*/ 115818 w 129081"/>
              <a:gd name="connsiteY203" fmla="*/ 60782 h 112454"/>
              <a:gd name="connsiteX204" fmla="*/ 115126 w 129081"/>
              <a:gd name="connsiteY204" fmla="*/ 61475 h 112454"/>
              <a:gd name="connsiteX205" fmla="*/ 115126 w 129081"/>
              <a:gd name="connsiteY205" fmla="*/ 67428 h 112454"/>
              <a:gd name="connsiteX206" fmla="*/ 115818 w 129081"/>
              <a:gd name="connsiteY206" fmla="*/ 68121 h 112454"/>
              <a:gd name="connsiteX207" fmla="*/ 116442 w 129081"/>
              <a:gd name="connsiteY207" fmla="*/ 68743 h 112454"/>
              <a:gd name="connsiteX208" fmla="*/ 117127 w 129081"/>
              <a:gd name="connsiteY208" fmla="*/ 68197 h 112454"/>
              <a:gd name="connsiteX209" fmla="*/ 117134 w 129081"/>
              <a:gd name="connsiteY209" fmla="*/ 68121 h 112454"/>
              <a:gd name="connsiteX210" fmla="*/ 117757 w 129081"/>
              <a:gd name="connsiteY210" fmla="*/ 67428 h 112454"/>
              <a:gd name="connsiteX211" fmla="*/ 117757 w 129081"/>
              <a:gd name="connsiteY211" fmla="*/ 61475 h 112454"/>
              <a:gd name="connsiteX212" fmla="*/ 117134 w 129081"/>
              <a:gd name="connsiteY212" fmla="*/ 60782 h 112454"/>
              <a:gd name="connsiteX213" fmla="*/ 116442 w 129081"/>
              <a:gd name="connsiteY213" fmla="*/ 58844 h 112454"/>
              <a:gd name="connsiteX214" fmla="*/ 119141 w 129081"/>
              <a:gd name="connsiteY214" fmla="*/ 60159 h 112454"/>
              <a:gd name="connsiteX215" fmla="*/ 120457 w 129081"/>
              <a:gd name="connsiteY215" fmla="*/ 64797 h 112454"/>
              <a:gd name="connsiteX216" fmla="*/ 119141 w 129081"/>
              <a:gd name="connsiteY216" fmla="*/ 69436 h 112454"/>
              <a:gd name="connsiteX217" fmla="*/ 116442 w 129081"/>
              <a:gd name="connsiteY217" fmla="*/ 70059 h 112454"/>
              <a:gd name="connsiteX218" fmla="*/ 113811 w 129081"/>
              <a:gd name="connsiteY218" fmla="*/ 68743 h 112454"/>
              <a:gd name="connsiteX219" fmla="*/ 113188 w 129081"/>
              <a:gd name="connsiteY219" fmla="*/ 64797 h 112454"/>
              <a:gd name="connsiteX220" fmla="*/ 113811 w 129081"/>
              <a:gd name="connsiteY220" fmla="*/ 60159 h 112454"/>
              <a:gd name="connsiteX221" fmla="*/ 116442 w 129081"/>
              <a:gd name="connsiteY221" fmla="*/ 58844 h 112454"/>
              <a:gd name="connsiteX222" fmla="*/ 125095 w 129081"/>
              <a:gd name="connsiteY222" fmla="*/ 60782 h 112454"/>
              <a:gd name="connsiteX223" fmla="*/ 124403 w 129081"/>
              <a:gd name="connsiteY223" fmla="*/ 60782 h 112454"/>
              <a:gd name="connsiteX224" fmla="*/ 124403 w 129081"/>
              <a:gd name="connsiteY224" fmla="*/ 61475 h 112454"/>
              <a:gd name="connsiteX225" fmla="*/ 123780 w 129081"/>
              <a:gd name="connsiteY225" fmla="*/ 64797 h 112454"/>
              <a:gd name="connsiteX226" fmla="*/ 124403 w 129081"/>
              <a:gd name="connsiteY226" fmla="*/ 67428 h 112454"/>
              <a:gd name="connsiteX227" fmla="*/ 124403 w 129081"/>
              <a:gd name="connsiteY227" fmla="*/ 68121 h 112454"/>
              <a:gd name="connsiteX228" fmla="*/ 125088 w 129081"/>
              <a:gd name="connsiteY228" fmla="*/ 68667 h 112454"/>
              <a:gd name="connsiteX229" fmla="*/ 125095 w 129081"/>
              <a:gd name="connsiteY229" fmla="*/ 68743 h 112454"/>
              <a:gd name="connsiteX230" fmla="*/ 125718 w 129081"/>
              <a:gd name="connsiteY230" fmla="*/ 68121 h 112454"/>
              <a:gd name="connsiteX231" fmla="*/ 126411 w 129081"/>
              <a:gd name="connsiteY231" fmla="*/ 67428 h 112454"/>
              <a:gd name="connsiteX232" fmla="*/ 127033 w 129081"/>
              <a:gd name="connsiteY232" fmla="*/ 64797 h 112454"/>
              <a:gd name="connsiteX233" fmla="*/ 126411 w 129081"/>
              <a:gd name="connsiteY233" fmla="*/ 61475 h 112454"/>
              <a:gd name="connsiteX234" fmla="*/ 125718 w 129081"/>
              <a:gd name="connsiteY234" fmla="*/ 60782 h 112454"/>
              <a:gd name="connsiteX235" fmla="*/ 125095 w 129081"/>
              <a:gd name="connsiteY235" fmla="*/ 58844 h 112454"/>
              <a:gd name="connsiteX236" fmla="*/ 127726 w 129081"/>
              <a:gd name="connsiteY236" fmla="*/ 60159 h 112454"/>
              <a:gd name="connsiteX237" fmla="*/ 129041 w 129081"/>
              <a:gd name="connsiteY237" fmla="*/ 64797 h 112454"/>
              <a:gd name="connsiteX238" fmla="*/ 127726 w 129081"/>
              <a:gd name="connsiteY238" fmla="*/ 69436 h 112454"/>
              <a:gd name="connsiteX239" fmla="*/ 125095 w 129081"/>
              <a:gd name="connsiteY239" fmla="*/ 70059 h 112454"/>
              <a:gd name="connsiteX240" fmla="*/ 122465 w 129081"/>
              <a:gd name="connsiteY240" fmla="*/ 68743 h 112454"/>
              <a:gd name="connsiteX241" fmla="*/ 121772 w 129081"/>
              <a:gd name="connsiteY241" fmla="*/ 64797 h 112454"/>
              <a:gd name="connsiteX242" fmla="*/ 123087 w 129081"/>
              <a:gd name="connsiteY242" fmla="*/ 60159 h 112454"/>
              <a:gd name="connsiteX243" fmla="*/ 125095 w 129081"/>
              <a:gd name="connsiteY243" fmla="*/ 58844 h 112454"/>
              <a:gd name="connsiteX244" fmla="*/ 93319 w 129081"/>
              <a:gd name="connsiteY244" fmla="*/ 110419 h 112454"/>
              <a:gd name="connsiteX245" fmla="*/ 93319 w 129081"/>
              <a:gd name="connsiteY245" fmla="*/ 112426 h 112454"/>
              <a:gd name="connsiteX246" fmla="*/ 85358 w 129081"/>
              <a:gd name="connsiteY246" fmla="*/ 112426 h 112454"/>
              <a:gd name="connsiteX247" fmla="*/ 86673 w 129081"/>
              <a:gd name="connsiteY247" fmla="*/ 110419 h 112454"/>
              <a:gd name="connsiteX248" fmla="*/ 88681 w 129081"/>
              <a:gd name="connsiteY248" fmla="*/ 107096 h 112454"/>
              <a:gd name="connsiteX249" fmla="*/ 90689 w 129081"/>
              <a:gd name="connsiteY249" fmla="*/ 105781 h 112454"/>
              <a:gd name="connsiteX250" fmla="*/ 91381 w 129081"/>
              <a:gd name="connsiteY250" fmla="*/ 104465 h 112454"/>
              <a:gd name="connsiteX251" fmla="*/ 90689 w 129081"/>
              <a:gd name="connsiteY251" fmla="*/ 103150 h 112454"/>
              <a:gd name="connsiteX252" fmla="*/ 89373 w 129081"/>
              <a:gd name="connsiteY252" fmla="*/ 102527 h 112454"/>
              <a:gd name="connsiteX253" fmla="*/ 88681 w 129081"/>
              <a:gd name="connsiteY253" fmla="*/ 103150 h 112454"/>
              <a:gd name="connsiteX254" fmla="*/ 87989 w 129081"/>
              <a:gd name="connsiteY254" fmla="*/ 104465 h 112454"/>
              <a:gd name="connsiteX255" fmla="*/ 86050 w 129081"/>
              <a:gd name="connsiteY255" fmla="*/ 104465 h 112454"/>
              <a:gd name="connsiteX256" fmla="*/ 87366 w 129081"/>
              <a:gd name="connsiteY256" fmla="*/ 101835 h 112454"/>
              <a:gd name="connsiteX257" fmla="*/ 89997 w 129081"/>
              <a:gd name="connsiteY257" fmla="*/ 101142 h 112454"/>
              <a:gd name="connsiteX258" fmla="*/ 92696 w 129081"/>
              <a:gd name="connsiteY258" fmla="*/ 101835 h 112454"/>
              <a:gd name="connsiteX259" fmla="*/ 93319 w 129081"/>
              <a:gd name="connsiteY259" fmla="*/ 103842 h 112454"/>
              <a:gd name="connsiteX260" fmla="*/ 93319 w 129081"/>
              <a:gd name="connsiteY260" fmla="*/ 105781 h 112454"/>
              <a:gd name="connsiteX261" fmla="*/ 92004 w 129081"/>
              <a:gd name="connsiteY261" fmla="*/ 107096 h 112454"/>
              <a:gd name="connsiteX262" fmla="*/ 90689 w 129081"/>
              <a:gd name="connsiteY262" fmla="*/ 108411 h 112454"/>
              <a:gd name="connsiteX263" fmla="*/ 89373 w 129081"/>
              <a:gd name="connsiteY263" fmla="*/ 109796 h 112454"/>
              <a:gd name="connsiteX264" fmla="*/ 88757 w 129081"/>
              <a:gd name="connsiteY264" fmla="*/ 110426 h 112454"/>
              <a:gd name="connsiteX265" fmla="*/ 88681 w 129081"/>
              <a:gd name="connsiteY265" fmla="*/ 110419 h 112454"/>
              <a:gd name="connsiteX266" fmla="*/ 99273 w 129081"/>
              <a:gd name="connsiteY266" fmla="*/ 108411 h 112454"/>
              <a:gd name="connsiteX267" fmla="*/ 99273 w 129081"/>
              <a:gd name="connsiteY267" fmla="*/ 104465 h 112454"/>
              <a:gd name="connsiteX268" fmla="*/ 96642 w 129081"/>
              <a:gd name="connsiteY268" fmla="*/ 108411 h 112454"/>
              <a:gd name="connsiteX269" fmla="*/ 99273 w 129081"/>
              <a:gd name="connsiteY269" fmla="*/ 112426 h 112454"/>
              <a:gd name="connsiteX270" fmla="*/ 99273 w 129081"/>
              <a:gd name="connsiteY270" fmla="*/ 109796 h 112454"/>
              <a:gd name="connsiteX271" fmla="*/ 94635 w 129081"/>
              <a:gd name="connsiteY271" fmla="*/ 109796 h 112454"/>
              <a:gd name="connsiteX272" fmla="*/ 94635 w 129081"/>
              <a:gd name="connsiteY272" fmla="*/ 108411 h 112454"/>
              <a:gd name="connsiteX273" fmla="*/ 99273 w 129081"/>
              <a:gd name="connsiteY273" fmla="*/ 101488 h 112454"/>
              <a:gd name="connsiteX274" fmla="*/ 101557 w 129081"/>
              <a:gd name="connsiteY274" fmla="*/ 101488 h 112454"/>
              <a:gd name="connsiteX275" fmla="*/ 101557 w 129081"/>
              <a:gd name="connsiteY275" fmla="*/ 108411 h 112454"/>
              <a:gd name="connsiteX276" fmla="*/ 102873 w 129081"/>
              <a:gd name="connsiteY276" fmla="*/ 108411 h 112454"/>
              <a:gd name="connsiteX277" fmla="*/ 102873 w 129081"/>
              <a:gd name="connsiteY277" fmla="*/ 109796 h 112454"/>
              <a:gd name="connsiteX278" fmla="*/ 101557 w 129081"/>
              <a:gd name="connsiteY278" fmla="*/ 109796 h 112454"/>
              <a:gd name="connsiteX279" fmla="*/ 101557 w 129081"/>
              <a:gd name="connsiteY279" fmla="*/ 112426 h 112454"/>
              <a:gd name="connsiteX280" fmla="*/ 107234 w 129081"/>
              <a:gd name="connsiteY280" fmla="*/ 102527 h 112454"/>
              <a:gd name="connsiteX281" fmla="*/ 106542 w 129081"/>
              <a:gd name="connsiteY281" fmla="*/ 103150 h 112454"/>
              <a:gd name="connsiteX282" fmla="*/ 105912 w 129081"/>
              <a:gd name="connsiteY282" fmla="*/ 103766 h 112454"/>
              <a:gd name="connsiteX283" fmla="*/ 105919 w 129081"/>
              <a:gd name="connsiteY283" fmla="*/ 103842 h 112454"/>
              <a:gd name="connsiteX284" fmla="*/ 105919 w 129081"/>
              <a:gd name="connsiteY284" fmla="*/ 109796 h 112454"/>
              <a:gd name="connsiteX285" fmla="*/ 106542 w 129081"/>
              <a:gd name="connsiteY285" fmla="*/ 110419 h 112454"/>
              <a:gd name="connsiteX286" fmla="*/ 107926 w 129081"/>
              <a:gd name="connsiteY286" fmla="*/ 110419 h 112454"/>
              <a:gd name="connsiteX287" fmla="*/ 108550 w 129081"/>
              <a:gd name="connsiteY287" fmla="*/ 109796 h 112454"/>
              <a:gd name="connsiteX288" fmla="*/ 108550 w 129081"/>
              <a:gd name="connsiteY288" fmla="*/ 103842 h 112454"/>
              <a:gd name="connsiteX289" fmla="*/ 107926 w 129081"/>
              <a:gd name="connsiteY289" fmla="*/ 103150 h 112454"/>
              <a:gd name="connsiteX290" fmla="*/ 107234 w 129081"/>
              <a:gd name="connsiteY290" fmla="*/ 102527 h 112454"/>
              <a:gd name="connsiteX291" fmla="*/ 107234 w 129081"/>
              <a:gd name="connsiteY291" fmla="*/ 101142 h 112454"/>
              <a:gd name="connsiteX292" fmla="*/ 109865 w 129081"/>
              <a:gd name="connsiteY292" fmla="*/ 101835 h 112454"/>
              <a:gd name="connsiteX293" fmla="*/ 111180 w 129081"/>
              <a:gd name="connsiteY293" fmla="*/ 106473 h 112454"/>
              <a:gd name="connsiteX294" fmla="*/ 109865 w 129081"/>
              <a:gd name="connsiteY294" fmla="*/ 111111 h 112454"/>
              <a:gd name="connsiteX295" fmla="*/ 107234 w 129081"/>
              <a:gd name="connsiteY295" fmla="*/ 112426 h 112454"/>
              <a:gd name="connsiteX296" fmla="*/ 104604 w 129081"/>
              <a:gd name="connsiteY296" fmla="*/ 111111 h 112454"/>
              <a:gd name="connsiteX297" fmla="*/ 103219 w 129081"/>
              <a:gd name="connsiteY297" fmla="*/ 106473 h 112454"/>
              <a:gd name="connsiteX298" fmla="*/ 104604 w 129081"/>
              <a:gd name="connsiteY298" fmla="*/ 101835 h 112454"/>
              <a:gd name="connsiteX299" fmla="*/ 107234 w 129081"/>
              <a:gd name="connsiteY299" fmla="*/ 101142 h 112454"/>
              <a:gd name="connsiteX300" fmla="*/ 27137 w 129081"/>
              <a:gd name="connsiteY300" fmla="*/ 102527 h 112454"/>
              <a:gd name="connsiteX301" fmla="*/ 26445 w 129081"/>
              <a:gd name="connsiteY301" fmla="*/ 103150 h 112454"/>
              <a:gd name="connsiteX302" fmla="*/ 26445 w 129081"/>
              <a:gd name="connsiteY302" fmla="*/ 103842 h 112454"/>
              <a:gd name="connsiteX303" fmla="*/ 25822 w 129081"/>
              <a:gd name="connsiteY303" fmla="*/ 106473 h 112454"/>
              <a:gd name="connsiteX304" fmla="*/ 26445 w 129081"/>
              <a:gd name="connsiteY304" fmla="*/ 109796 h 112454"/>
              <a:gd name="connsiteX305" fmla="*/ 26445 w 129081"/>
              <a:gd name="connsiteY305" fmla="*/ 110419 h 112454"/>
              <a:gd name="connsiteX306" fmla="*/ 27761 w 129081"/>
              <a:gd name="connsiteY306" fmla="*/ 110419 h 112454"/>
              <a:gd name="connsiteX307" fmla="*/ 28446 w 129081"/>
              <a:gd name="connsiteY307" fmla="*/ 109872 h 112454"/>
              <a:gd name="connsiteX308" fmla="*/ 28453 w 129081"/>
              <a:gd name="connsiteY308" fmla="*/ 109796 h 112454"/>
              <a:gd name="connsiteX309" fmla="*/ 28453 w 129081"/>
              <a:gd name="connsiteY309" fmla="*/ 103842 h 112454"/>
              <a:gd name="connsiteX310" fmla="*/ 27761 w 129081"/>
              <a:gd name="connsiteY310" fmla="*/ 103150 h 112454"/>
              <a:gd name="connsiteX311" fmla="*/ 27137 w 129081"/>
              <a:gd name="connsiteY311" fmla="*/ 102527 h 112454"/>
              <a:gd name="connsiteX312" fmla="*/ 27137 w 129081"/>
              <a:gd name="connsiteY312" fmla="*/ 101142 h 112454"/>
              <a:gd name="connsiteX313" fmla="*/ 29768 w 129081"/>
              <a:gd name="connsiteY313" fmla="*/ 101835 h 112454"/>
              <a:gd name="connsiteX314" fmla="*/ 31083 w 129081"/>
              <a:gd name="connsiteY314" fmla="*/ 106473 h 112454"/>
              <a:gd name="connsiteX315" fmla="*/ 29768 w 129081"/>
              <a:gd name="connsiteY315" fmla="*/ 111111 h 112454"/>
              <a:gd name="connsiteX316" fmla="*/ 27137 w 129081"/>
              <a:gd name="connsiteY316" fmla="*/ 112426 h 112454"/>
              <a:gd name="connsiteX317" fmla="*/ 24507 w 129081"/>
              <a:gd name="connsiteY317" fmla="*/ 111111 h 112454"/>
              <a:gd name="connsiteX318" fmla="*/ 23814 w 129081"/>
              <a:gd name="connsiteY318" fmla="*/ 106473 h 112454"/>
              <a:gd name="connsiteX319" fmla="*/ 25130 w 129081"/>
              <a:gd name="connsiteY319" fmla="*/ 101835 h 112454"/>
              <a:gd name="connsiteX320" fmla="*/ 27137 w 129081"/>
              <a:gd name="connsiteY320" fmla="*/ 101142 h 112454"/>
              <a:gd name="connsiteX321" fmla="*/ 63551 w 129081"/>
              <a:gd name="connsiteY321" fmla="*/ 58844 h 112454"/>
              <a:gd name="connsiteX322" fmla="*/ 41052 w 129081"/>
              <a:gd name="connsiteY322" fmla="*/ 34337 h 112454"/>
              <a:gd name="connsiteX323" fmla="*/ 54275 w 129081"/>
              <a:gd name="connsiteY323" fmla="*/ 64797 h 112454"/>
              <a:gd name="connsiteX324" fmla="*/ 54275 w 129081"/>
              <a:gd name="connsiteY324" fmla="*/ 77328 h 112454"/>
              <a:gd name="connsiteX325" fmla="*/ 70820 w 129081"/>
              <a:gd name="connsiteY325" fmla="*/ 80651 h 112454"/>
              <a:gd name="connsiteX326" fmla="*/ 74766 w 129081"/>
              <a:gd name="connsiteY326" fmla="*/ 64105 h 112454"/>
              <a:gd name="connsiteX327" fmla="*/ 63551 w 129081"/>
              <a:gd name="connsiteY327" fmla="*/ 58844 h 112454"/>
              <a:gd name="connsiteX328" fmla="*/ 4638 w 129081"/>
              <a:gd name="connsiteY328" fmla="*/ 70336 h 112454"/>
              <a:gd name="connsiteX329" fmla="*/ 4638 w 129081"/>
              <a:gd name="connsiteY329" fmla="*/ 68397 h 112454"/>
              <a:gd name="connsiteX330" fmla="*/ 0 w 129081"/>
              <a:gd name="connsiteY330" fmla="*/ 68397 h 112454"/>
              <a:gd name="connsiteX331" fmla="*/ 0 w 129081"/>
              <a:gd name="connsiteY331" fmla="*/ 66390 h 112454"/>
              <a:gd name="connsiteX332" fmla="*/ 4638 w 129081"/>
              <a:gd name="connsiteY332" fmla="*/ 59467 h 112454"/>
              <a:gd name="connsiteX333" fmla="*/ 6646 w 129081"/>
              <a:gd name="connsiteY333" fmla="*/ 59467 h 112454"/>
              <a:gd name="connsiteX334" fmla="*/ 6646 w 129081"/>
              <a:gd name="connsiteY334" fmla="*/ 66390 h 112454"/>
              <a:gd name="connsiteX335" fmla="*/ 7961 w 129081"/>
              <a:gd name="connsiteY335" fmla="*/ 66390 h 112454"/>
              <a:gd name="connsiteX336" fmla="*/ 7961 w 129081"/>
              <a:gd name="connsiteY336" fmla="*/ 68397 h 112454"/>
              <a:gd name="connsiteX337" fmla="*/ 6646 w 129081"/>
              <a:gd name="connsiteY337" fmla="*/ 68397 h 112454"/>
              <a:gd name="connsiteX338" fmla="*/ 6646 w 129081"/>
              <a:gd name="connsiteY338" fmla="*/ 70336 h 112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29081" h="112454">
                <a:moveTo>
                  <a:pt x="4638" y="66390"/>
                </a:moveTo>
                <a:lnTo>
                  <a:pt x="4638" y="62375"/>
                </a:lnTo>
                <a:lnTo>
                  <a:pt x="2007" y="66390"/>
                </a:lnTo>
                <a:close/>
                <a:moveTo>
                  <a:pt x="12600" y="61059"/>
                </a:moveTo>
                <a:lnTo>
                  <a:pt x="11907" y="61059"/>
                </a:lnTo>
                <a:lnTo>
                  <a:pt x="11907" y="61751"/>
                </a:lnTo>
                <a:cubicBezTo>
                  <a:pt x="11284" y="62375"/>
                  <a:pt x="11284" y="63690"/>
                  <a:pt x="11284" y="65075"/>
                </a:cubicBezTo>
                <a:cubicBezTo>
                  <a:pt x="11284" y="66459"/>
                  <a:pt x="11284" y="67013"/>
                  <a:pt x="11907" y="67705"/>
                </a:cubicBezTo>
                <a:lnTo>
                  <a:pt x="11907" y="68397"/>
                </a:lnTo>
                <a:cubicBezTo>
                  <a:pt x="12246" y="68356"/>
                  <a:pt x="12558" y="68605"/>
                  <a:pt x="12592" y="68944"/>
                </a:cubicBezTo>
                <a:cubicBezTo>
                  <a:pt x="12600" y="68972"/>
                  <a:pt x="12600" y="68993"/>
                  <a:pt x="12600" y="69021"/>
                </a:cubicBezTo>
                <a:cubicBezTo>
                  <a:pt x="12946" y="69021"/>
                  <a:pt x="13222" y="68743"/>
                  <a:pt x="13222" y="68397"/>
                </a:cubicBezTo>
                <a:cubicBezTo>
                  <a:pt x="13603" y="68397"/>
                  <a:pt x="13915" y="68086"/>
                  <a:pt x="13915" y="67705"/>
                </a:cubicBezTo>
                <a:cubicBezTo>
                  <a:pt x="13915" y="67013"/>
                  <a:pt x="14538" y="66390"/>
                  <a:pt x="14538" y="65075"/>
                </a:cubicBezTo>
                <a:cubicBezTo>
                  <a:pt x="14399" y="63953"/>
                  <a:pt x="14192" y="62845"/>
                  <a:pt x="13915" y="61751"/>
                </a:cubicBezTo>
                <a:cubicBezTo>
                  <a:pt x="13915" y="61371"/>
                  <a:pt x="13603" y="61059"/>
                  <a:pt x="13222" y="61059"/>
                </a:cubicBezTo>
                <a:close/>
                <a:moveTo>
                  <a:pt x="12600" y="59121"/>
                </a:moveTo>
                <a:cubicBezTo>
                  <a:pt x="13915" y="59121"/>
                  <a:pt x="14538" y="59121"/>
                  <a:pt x="15230" y="60436"/>
                </a:cubicBezTo>
                <a:cubicBezTo>
                  <a:pt x="16262" y="61751"/>
                  <a:pt x="16732" y="63413"/>
                  <a:pt x="16545" y="65075"/>
                </a:cubicBezTo>
                <a:cubicBezTo>
                  <a:pt x="16483" y="66701"/>
                  <a:pt x="16033" y="68293"/>
                  <a:pt x="15230" y="69713"/>
                </a:cubicBezTo>
                <a:cubicBezTo>
                  <a:pt x="14538" y="70336"/>
                  <a:pt x="13915" y="70336"/>
                  <a:pt x="12600" y="70336"/>
                </a:cubicBezTo>
                <a:cubicBezTo>
                  <a:pt x="11533" y="70495"/>
                  <a:pt x="10481" y="69969"/>
                  <a:pt x="9969" y="69021"/>
                </a:cubicBezTo>
                <a:cubicBezTo>
                  <a:pt x="9276" y="68397"/>
                  <a:pt x="9276" y="67013"/>
                  <a:pt x="9276" y="65075"/>
                </a:cubicBezTo>
                <a:cubicBezTo>
                  <a:pt x="9276" y="63136"/>
                  <a:pt x="9276" y="61059"/>
                  <a:pt x="10592" y="60436"/>
                </a:cubicBezTo>
                <a:cubicBezTo>
                  <a:pt x="10592" y="59121"/>
                  <a:pt x="11907" y="59121"/>
                  <a:pt x="12600" y="59121"/>
                </a:cubicBezTo>
                <a:close/>
                <a:moveTo>
                  <a:pt x="21184" y="24507"/>
                </a:moveTo>
                <a:cubicBezTo>
                  <a:pt x="21274" y="25005"/>
                  <a:pt x="21516" y="25469"/>
                  <a:pt x="21876" y="25822"/>
                </a:cubicBezTo>
                <a:cubicBezTo>
                  <a:pt x="22499" y="26445"/>
                  <a:pt x="22499" y="26445"/>
                  <a:pt x="23191" y="26445"/>
                </a:cubicBezTo>
                <a:cubicBezTo>
                  <a:pt x="23884" y="26445"/>
                  <a:pt x="23814" y="26445"/>
                  <a:pt x="24507" y="25822"/>
                </a:cubicBezTo>
                <a:lnTo>
                  <a:pt x="24507" y="23122"/>
                </a:lnTo>
                <a:cubicBezTo>
                  <a:pt x="24008" y="23067"/>
                  <a:pt x="23544" y="22852"/>
                  <a:pt x="23191" y="22499"/>
                </a:cubicBezTo>
                <a:cubicBezTo>
                  <a:pt x="22693" y="22554"/>
                  <a:pt x="22229" y="22769"/>
                  <a:pt x="21876" y="23122"/>
                </a:cubicBezTo>
                <a:cubicBezTo>
                  <a:pt x="21876" y="23814"/>
                  <a:pt x="21184" y="23814"/>
                  <a:pt x="21184" y="24507"/>
                </a:cubicBezTo>
                <a:close/>
                <a:moveTo>
                  <a:pt x="21876" y="19799"/>
                </a:moveTo>
                <a:lnTo>
                  <a:pt x="21876" y="20492"/>
                </a:lnTo>
                <a:cubicBezTo>
                  <a:pt x="22499" y="21184"/>
                  <a:pt x="22499" y="21184"/>
                  <a:pt x="23191" y="21184"/>
                </a:cubicBezTo>
                <a:cubicBezTo>
                  <a:pt x="23537" y="21184"/>
                  <a:pt x="23814" y="20907"/>
                  <a:pt x="23821" y="20568"/>
                </a:cubicBezTo>
                <a:cubicBezTo>
                  <a:pt x="23821" y="20540"/>
                  <a:pt x="23814" y="20512"/>
                  <a:pt x="23814" y="20492"/>
                </a:cubicBezTo>
                <a:cubicBezTo>
                  <a:pt x="24195" y="20492"/>
                  <a:pt x="24507" y="20180"/>
                  <a:pt x="24507" y="19799"/>
                </a:cubicBezTo>
                <a:cubicBezTo>
                  <a:pt x="24507" y="19176"/>
                  <a:pt x="24507" y="18484"/>
                  <a:pt x="23814" y="18484"/>
                </a:cubicBezTo>
                <a:lnTo>
                  <a:pt x="21876" y="18484"/>
                </a:lnTo>
                <a:lnTo>
                  <a:pt x="21876" y="19799"/>
                </a:lnTo>
                <a:close/>
                <a:moveTo>
                  <a:pt x="21184" y="21807"/>
                </a:moveTo>
                <a:cubicBezTo>
                  <a:pt x="20561" y="21807"/>
                  <a:pt x="20561" y="21184"/>
                  <a:pt x="19868" y="20492"/>
                </a:cubicBezTo>
                <a:lnTo>
                  <a:pt x="19868" y="19176"/>
                </a:lnTo>
                <a:cubicBezTo>
                  <a:pt x="19778" y="18436"/>
                  <a:pt x="20034" y="17695"/>
                  <a:pt x="20561" y="17168"/>
                </a:cubicBezTo>
                <a:cubicBezTo>
                  <a:pt x="21184" y="16546"/>
                  <a:pt x="21876" y="16546"/>
                  <a:pt x="23191" y="16546"/>
                </a:cubicBezTo>
                <a:cubicBezTo>
                  <a:pt x="24112" y="16462"/>
                  <a:pt x="25040" y="16677"/>
                  <a:pt x="25822" y="17168"/>
                </a:cubicBezTo>
                <a:cubicBezTo>
                  <a:pt x="25822" y="17861"/>
                  <a:pt x="26445" y="18484"/>
                  <a:pt x="26445" y="19176"/>
                </a:cubicBezTo>
                <a:cubicBezTo>
                  <a:pt x="26528" y="19903"/>
                  <a:pt x="26300" y="20630"/>
                  <a:pt x="25822" y="21184"/>
                </a:cubicBezTo>
                <a:lnTo>
                  <a:pt x="25130" y="21807"/>
                </a:lnTo>
                <a:lnTo>
                  <a:pt x="26445" y="23122"/>
                </a:lnTo>
                <a:lnTo>
                  <a:pt x="26445" y="24507"/>
                </a:lnTo>
                <a:cubicBezTo>
                  <a:pt x="26445" y="25822"/>
                  <a:pt x="26445" y="26445"/>
                  <a:pt x="25822" y="27137"/>
                </a:cubicBezTo>
                <a:cubicBezTo>
                  <a:pt x="25199" y="27830"/>
                  <a:pt x="24507" y="27761"/>
                  <a:pt x="23191" y="27761"/>
                </a:cubicBezTo>
                <a:cubicBezTo>
                  <a:pt x="21876" y="27761"/>
                  <a:pt x="21184" y="27761"/>
                  <a:pt x="20561" y="27137"/>
                </a:cubicBezTo>
                <a:cubicBezTo>
                  <a:pt x="19744" y="26507"/>
                  <a:pt x="19259" y="25538"/>
                  <a:pt x="19245" y="24507"/>
                </a:cubicBezTo>
                <a:cubicBezTo>
                  <a:pt x="19245" y="23814"/>
                  <a:pt x="19245" y="23122"/>
                  <a:pt x="19868" y="23122"/>
                </a:cubicBezTo>
                <a:cubicBezTo>
                  <a:pt x="19931" y="22423"/>
                  <a:pt x="20484" y="21869"/>
                  <a:pt x="21184" y="21807"/>
                </a:cubicBezTo>
                <a:close/>
                <a:moveTo>
                  <a:pt x="31775" y="18484"/>
                </a:moveTo>
                <a:lnTo>
                  <a:pt x="31083" y="18484"/>
                </a:lnTo>
                <a:lnTo>
                  <a:pt x="30460" y="19176"/>
                </a:lnTo>
                <a:lnTo>
                  <a:pt x="30460" y="25130"/>
                </a:lnTo>
                <a:cubicBezTo>
                  <a:pt x="30419" y="25469"/>
                  <a:pt x="30668" y="25781"/>
                  <a:pt x="31007" y="25815"/>
                </a:cubicBezTo>
                <a:cubicBezTo>
                  <a:pt x="31035" y="25822"/>
                  <a:pt x="31055" y="25822"/>
                  <a:pt x="31083" y="25822"/>
                </a:cubicBezTo>
                <a:cubicBezTo>
                  <a:pt x="31083" y="26445"/>
                  <a:pt x="31775" y="26445"/>
                  <a:pt x="31775" y="26445"/>
                </a:cubicBezTo>
                <a:cubicBezTo>
                  <a:pt x="31775" y="26445"/>
                  <a:pt x="32468" y="26445"/>
                  <a:pt x="32468" y="25822"/>
                </a:cubicBezTo>
                <a:cubicBezTo>
                  <a:pt x="32849" y="25822"/>
                  <a:pt x="33160" y="25511"/>
                  <a:pt x="33160" y="25130"/>
                </a:cubicBezTo>
                <a:lnTo>
                  <a:pt x="33160" y="19799"/>
                </a:lnTo>
                <a:cubicBezTo>
                  <a:pt x="33070" y="19301"/>
                  <a:pt x="32828" y="18837"/>
                  <a:pt x="32468" y="18484"/>
                </a:cubicBezTo>
                <a:close/>
                <a:moveTo>
                  <a:pt x="31775" y="16546"/>
                </a:moveTo>
                <a:cubicBezTo>
                  <a:pt x="32828" y="16538"/>
                  <a:pt x="33832" y="17023"/>
                  <a:pt x="34475" y="17861"/>
                </a:cubicBezTo>
                <a:cubicBezTo>
                  <a:pt x="35507" y="19176"/>
                  <a:pt x="35978" y="20838"/>
                  <a:pt x="35791" y="22499"/>
                </a:cubicBezTo>
                <a:cubicBezTo>
                  <a:pt x="35742" y="24133"/>
                  <a:pt x="35292" y="25725"/>
                  <a:pt x="34475" y="27137"/>
                </a:cubicBezTo>
                <a:cubicBezTo>
                  <a:pt x="33783" y="27761"/>
                  <a:pt x="33160" y="27761"/>
                  <a:pt x="31775" y="27761"/>
                </a:cubicBezTo>
                <a:cubicBezTo>
                  <a:pt x="30391" y="27761"/>
                  <a:pt x="29768" y="27761"/>
                  <a:pt x="29145" y="27137"/>
                </a:cubicBezTo>
                <a:cubicBezTo>
                  <a:pt x="28529" y="25677"/>
                  <a:pt x="28287" y="24078"/>
                  <a:pt x="28453" y="22499"/>
                </a:cubicBezTo>
                <a:cubicBezTo>
                  <a:pt x="28453" y="19799"/>
                  <a:pt x="28453" y="18484"/>
                  <a:pt x="29145" y="17861"/>
                </a:cubicBezTo>
                <a:cubicBezTo>
                  <a:pt x="29761" y="17030"/>
                  <a:pt x="30737" y="16538"/>
                  <a:pt x="31775" y="16546"/>
                </a:cubicBezTo>
                <a:close/>
                <a:moveTo>
                  <a:pt x="56905" y="11215"/>
                </a:moveTo>
                <a:lnTo>
                  <a:pt x="54898" y="11215"/>
                </a:lnTo>
                <a:lnTo>
                  <a:pt x="54898" y="3323"/>
                </a:lnTo>
                <a:cubicBezTo>
                  <a:pt x="54171" y="4015"/>
                  <a:pt x="53257" y="4472"/>
                  <a:pt x="52267" y="4638"/>
                </a:cubicBezTo>
                <a:lnTo>
                  <a:pt x="52267" y="3046"/>
                </a:lnTo>
                <a:cubicBezTo>
                  <a:pt x="52959" y="3046"/>
                  <a:pt x="53582" y="2423"/>
                  <a:pt x="54275" y="2423"/>
                </a:cubicBezTo>
                <a:cubicBezTo>
                  <a:pt x="54967" y="2423"/>
                  <a:pt x="54898" y="1039"/>
                  <a:pt x="55590" y="415"/>
                </a:cubicBezTo>
                <a:lnTo>
                  <a:pt x="56905" y="415"/>
                </a:lnTo>
                <a:close/>
                <a:moveTo>
                  <a:pt x="67497" y="9277"/>
                </a:moveTo>
                <a:lnTo>
                  <a:pt x="67497" y="11215"/>
                </a:lnTo>
                <a:lnTo>
                  <a:pt x="60021" y="11215"/>
                </a:lnTo>
                <a:cubicBezTo>
                  <a:pt x="59931" y="10495"/>
                  <a:pt x="60187" y="9775"/>
                  <a:pt x="60713" y="9277"/>
                </a:cubicBezTo>
                <a:cubicBezTo>
                  <a:pt x="61398" y="8210"/>
                  <a:pt x="62298" y="7290"/>
                  <a:pt x="63343" y="6577"/>
                </a:cubicBezTo>
                <a:cubicBezTo>
                  <a:pt x="63690" y="5871"/>
                  <a:pt x="64133" y="5220"/>
                  <a:pt x="64659" y="4638"/>
                </a:cubicBezTo>
                <a:cubicBezTo>
                  <a:pt x="65047" y="4299"/>
                  <a:pt x="65289" y="3828"/>
                  <a:pt x="65351" y="3323"/>
                </a:cubicBezTo>
                <a:cubicBezTo>
                  <a:pt x="65351" y="2631"/>
                  <a:pt x="65351" y="2007"/>
                  <a:pt x="64659" y="2007"/>
                </a:cubicBezTo>
                <a:lnTo>
                  <a:pt x="64036" y="1315"/>
                </a:lnTo>
                <a:cubicBezTo>
                  <a:pt x="63343" y="1315"/>
                  <a:pt x="63343" y="2007"/>
                  <a:pt x="62721" y="2007"/>
                </a:cubicBezTo>
                <a:cubicBezTo>
                  <a:pt x="62097" y="2007"/>
                  <a:pt x="62721" y="2631"/>
                  <a:pt x="62028" y="3323"/>
                </a:cubicBezTo>
                <a:lnTo>
                  <a:pt x="60021" y="3323"/>
                </a:lnTo>
                <a:cubicBezTo>
                  <a:pt x="60062" y="2277"/>
                  <a:pt x="60540" y="1301"/>
                  <a:pt x="61336" y="623"/>
                </a:cubicBezTo>
                <a:cubicBezTo>
                  <a:pt x="62028" y="0"/>
                  <a:pt x="62721" y="0"/>
                  <a:pt x="64036" y="0"/>
                </a:cubicBezTo>
                <a:cubicBezTo>
                  <a:pt x="65351" y="0"/>
                  <a:pt x="65974" y="0"/>
                  <a:pt x="66667" y="623"/>
                </a:cubicBezTo>
                <a:cubicBezTo>
                  <a:pt x="67359" y="1246"/>
                  <a:pt x="67290" y="2007"/>
                  <a:pt x="67290" y="3323"/>
                </a:cubicBezTo>
                <a:lnTo>
                  <a:pt x="67290" y="4638"/>
                </a:lnTo>
                <a:cubicBezTo>
                  <a:pt x="66937" y="4991"/>
                  <a:pt x="66722" y="5455"/>
                  <a:pt x="66667" y="5954"/>
                </a:cubicBezTo>
                <a:cubicBezTo>
                  <a:pt x="65974" y="5954"/>
                  <a:pt x="65351" y="6577"/>
                  <a:pt x="64659" y="7269"/>
                </a:cubicBezTo>
                <a:cubicBezTo>
                  <a:pt x="63967" y="7961"/>
                  <a:pt x="64036" y="8584"/>
                  <a:pt x="63343" y="8584"/>
                </a:cubicBezTo>
                <a:lnTo>
                  <a:pt x="63343" y="9277"/>
                </a:lnTo>
                <a:close/>
                <a:moveTo>
                  <a:pt x="72759" y="1315"/>
                </a:moveTo>
                <a:lnTo>
                  <a:pt x="72136" y="2007"/>
                </a:lnTo>
                <a:lnTo>
                  <a:pt x="71443" y="2631"/>
                </a:lnTo>
                <a:lnTo>
                  <a:pt x="71443" y="8584"/>
                </a:lnTo>
                <a:lnTo>
                  <a:pt x="72136" y="9277"/>
                </a:lnTo>
                <a:lnTo>
                  <a:pt x="72759" y="9900"/>
                </a:lnTo>
                <a:lnTo>
                  <a:pt x="73451" y="9277"/>
                </a:lnTo>
                <a:lnTo>
                  <a:pt x="74143" y="8584"/>
                </a:lnTo>
                <a:lnTo>
                  <a:pt x="74143" y="3046"/>
                </a:lnTo>
                <a:lnTo>
                  <a:pt x="73451" y="2423"/>
                </a:lnTo>
                <a:lnTo>
                  <a:pt x="72759" y="1731"/>
                </a:lnTo>
                <a:close/>
                <a:moveTo>
                  <a:pt x="72759" y="0"/>
                </a:moveTo>
                <a:cubicBezTo>
                  <a:pt x="74143" y="0"/>
                  <a:pt x="74766" y="0"/>
                  <a:pt x="75458" y="1315"/>
                </a:cubicBezTo>
                <a:cubicBezTo>
                  <a:pt x="76497" y="2624"/>
                  <a:pt x="76968" y="4292"/>
                  <a:pt x="76774" y="5954"/>
                </a:cubicBezTo>
                <a:cubicBezTo>
                  <a:pt x="76753" y="7587"/>
                  <a:pt x="76303" y="9194"/>
                  <a:pt x="75458" y="10592"/>
                </a:cubicBezTo>
                <a:cubicBezTo>
                  <a:pt x="74766" y="11215"/>
                  <a:pt x="74143" y="11215"/>
                  <a:pt x="72759" y="11215"/>
                </a:cubicBezTo>
                <a:cubicBezTo>
                  <a:pt x="71374" y="11215"/>
                  <a:pt x="70820" y="11215"/>
                  <a:pt x="70128" y="9900"/>
                </a:cubicBezTo>
                <a:cubicBezTo>
                  <a:pt x="69200" y="8799"/>
                  <a:pt x="68730" y="7387"/>
                  <a:pt x="68813" y="5954"/>
                </a:cubicBezTo>
                <a:cubicBezTo>
                  <a:pt x="68681" y="4299"/>
                  <a:pt x="69145" y="2651"/>
                  <a:pt x="70128" y="1315"/>
                </a:cubicBezTo>
                <a:cubicBezTo>
                  <a:pt x="70820" y="0"/>
                  <a:pt x="71443" y="0"/>
                  <a:pt x="72759" y="0"/>
                </a:cubicBezTo>
                <a:close/>
                <a:moveTo>
                  <a:pt x="90689" y="27691"/>
                </a:moveTo>
                <a:lnTo>
                  <a:pt x="88681" y="27691"/>
                </a:lnTo>
                <a:lnTo>
                  <a:pt x="88681" y="19730"/>
                </a:lnTo>
                <a:cubicBezTo>
                  <a:pt x="87366" y="20422"/>
                  <a:pt x="86673" y="21114"/>
                  <a:pt x="85358" y="21114"/>
                </a:cubicBezTo>
                <a:lnTo>
                  <a:pt x="85358" y="19107"/>
                </a:lnTo>
                <a:cubicBezTo>
                  <a:pt x="86050" y="19107"/>
                  <a:pt x="86673" y="18414"/>
                  <a:pt x="87366" y="18414"/>
                </a:cubicBezTo>
                <a:cubicBezTo>
                  <a:pt x="88058" y="18414"/>
                  <a:pt x="88681" y="17100"/>
                  <a:pt x="88681" y="16476"/>
                </a:cubicBezTo>
                <a:lnTo>
                  <a:pt x="90689" y="16476"/>
                </a:lnTo>
                <a:close/>
                <a:moveTo>
                  <a:pt x="96642" y="23745"/>
                </a:moveTo>
                <a:lnTo>
                  <a:pt x="96642" y="25753"/>
                </a:lnTo>
                <a:cubicBezTo>
                  <a:pt x="97265" y="25753"/>
                  <a:pt x="97265" y="26376"/>
                  <a:pt x="97957" y="26376"/>
                </a:cubicBezTo>
                <a:cubicBezTo>
                  <a:pt x="98650" y="26376"/>
                  <a:pt x="98581" y="26376"/>
                  <a:pt x="98581" y="25753"/>
                </a:cubicBezTo>
                <a:cubicBezTo>
                  <a:pt x="98581" y="25130"/>
                  <a:pt x="99273" y="25061"/>
                  <a:pt x="99273" y="24438"/>
                </a:cubicBezTo>
                <a:cubicBezTo>
                  <a:pt x="99377" y="23697"/>
                  <a:pt x="99121" y="22949"/>
                  <a:pt x="98581" y="22430"/>
                </a:cubicBezTo>
                <a:lnTo>
                  <a:pt x="97957" y="21738"/>
                </a:lnTo>
                <a:cubicBezTo>
                  <a:pt x="97265" y="21738"/>
                  <a:pt x="97265" y="22430"/>
                  <a:pt x="96642" y="22430"/>
                </a:cubicBezTo>
                <a:lnTo>
                  <a:pt x="96642" y="23814"/>
                </a:lnTo>
                <a:close/>
                <a:moveTo>
                  <a:pt x="101211" y="19107"/>
                </a:moveTo>
                <a:lnTo>
                  <a:pt x="99273" y="19730"/>
                </a:lnTo>
                <a:cubicBezTo>
                  <a:pt x="99273" y="19107"/>
                  <a:pt x="99273" y="18414"/>
                  <a:pt x="98581" y="18414"/>
                </a:cubicBezTo>
                <a:lnTo>
                  <a:pt x="97957" y="18414"/>
                </a:lnTo>
                <a:cubicBezTo>
                  <a:pt x="97265" y="18414"/>
                  <a:pt x="97265" y="18414"/>
                  <a:pt x="96642" y="19107"/>
                </a:cubicBezTo>
                <a:cubicBezTo>
                  <a:pt x="96303" y="19730"/>
                  <a:pt x="96067" y="20408"/>
                  <a:pt x="95950" y="21114"/>
                </a:cubicBezTo>
                <a:cubicBezTo>
                  <a:pt x="96642" y="21114"/>
                  <a:pt x="97265" y="20422"/>
                  <a:pt x="97957" y="20422"/>
                </a:cubicBezTo>
                <a:cubicBezTo>
                  <a:pt x="98982" y="20464"/>
                  <a:pt x="99937" y="20942"/>
                  <a:pt x="100588" y="21738"/>
                </a:cubicBezTo>
                <a:cubicBezTo>
                  <a:pt x="101211" y="22430"/>
                  <a:pt x="101211" y="23053"/>
                  <a:pt x="101211" y="24438"/>
                </a:cubicBezTo>
                <a:cubicBezTo>
                  <a:pt x="101668" y="25774"/>
                  <a:pt x="100955" y="27234"/>
                  <a:pt x="99619" y="27691"/>
                </a:cubicBezTo>
                <a:cubicBezTo>
                  <a:pt x="99079" y="27878"/>
                  <a:pt x="98497" y="27878"/>
                  <a:pt x="97957" y="27691"/>
                </a:cubicBezTo>
                <a:cubicBezTo>
                  <a:pt x="96642" y="27691"/>
                  <a:pt x="95950" y="27691"/>
                  <a:pt x="95327" y="26376"/>
                </a:cubicBezTo>
                <a:cubicBezTo>
                  <a:pt x="94704" y="25061"/>
                  <a:pt x="94011" y="24438"/>
                  <a:pt x="94011" y="22430"/>
                </a:cubicBezTo>
                <a:cubicBezTo>
                  <a:pt x="94011" y="20422"/>
                  <a:pt x="94011" y="18414"/>
                  <a:pt x="95327" y="17792"/>
                </a:cubicBezTo>
                <a:cubicBezTo>
                  <a:pt x="95943" y="16961"/>
                  <a:pt x="96919" y="16470"/>
                  <a:pt x="97957" y="16476"/>
                </a:cubicBezTo>
                <a:cubicBezTo>
                  <a:pt x="98581" y="16476"/>
                  <a:pt x="99896" y="16476"/>
                  <a:pt x="99896" y="17100"/>
                </a:cubicBezTo>
                <a:cubicBezTo>
                  <a:pt x="99896" y="17722"/>
                  <a:pt x="101211" y="18414"/>
                  <a:pt x="101211" y="19107"/>
                </a:cubicBezTo>
                <a:close/>
                <a:moveTo>
                  <a:pt x="106542" y="18414"/>
                </a:moveTo>
                <a:lnTo>
                  <a:pt x="105919" y="18414"/>
                </a:lnTo>
                <a:cubicBezTo>
                  <a:pt x="105538" y="18414"/>
                  <a:pt x="105227" y="18726"/>
                  <a:pt x="105227" y="19107"/>
                </a:cubicBezTo>
                <a:lnTo>
                  <a:pt x="105227" y="25061"/>
                </a:lnTo>
                <a:cubicBezTo>
                  <a:pt x="105227" y="25753"/>
                  <a:pt x="105227" y="25753"/>
                  <a:pt x="105919" y="25753"/>
                </a:cubicBezTo>
                <a:cubicBezTo>
                  <a:pt x="106611" y="25753"/>
                  <a:pt x="105919" y="26376"/>
                  <a:pt x="106542" y="26376"/>
                </a:cubicBezTo>
                <a:lnTo>
                  <a:pt x="107234" y="25753"/>
                </a:lnTo>
                <a:lnTo>
                  <a:pt x="107234" y="25061"/>
                </a:lnTo>
                <a:cubicBezTo>
                  <a:pt x="107926" y="24438"/>
                  <a:pt x="107926" y="23745"/>
                  <a:pt x="107926" y="22430"/>
                </a:cubicBezTo>
                <a:lnTo>
                  <a:pt x="107926" y="19730"/>
                </a:lnTo>
                <a:cubicBezTo>
                  <a:pt x="107532" y="19398"/>
                  <a:pt x="107283" y="18927"/>
                  <a:pt x="107234" y="18414"/>
                </a:cubicBezTo>
                <a:close/>
                <a:moveTo>
                  <a:pt x="106542" y="16476"/>
                </a:moveTo>
                <a:cubicBezTo>
                  <a:pt x="107560" y="16622"/>
                  <a:pt x="108501" y="17086"/>
                  <a:pt x="109242" y="17792"/>
                </a:cubicBezTo>
                <a:cubicBezTo>
                  <a:pt x="109865" y="18414"/>
                  <a:pt x="109865" y="19730"/>
                  <a:pt x="109865" y="22430"/>
                </a:cubicBezTo>
                <a:cubicBezTo>
                  <a:pt x="110017" y="24001"/>
                  <a:pt x="109802" y="25587"/>
                  <a:pt x="109242" y="27068"/>
                </a:cubicBezTo>
                <a:cubicBezTo>
                  <a:pt x="108439" y="27567"/>
                  <a:pt x="107484" y="27788"/>
                  <a:pt x="106542" y="27691"/>
                </a:cubicBezTo>
                <a:cubicBezTo>
                  <a:pt x="105227" y="27691"/>
                  <a:pt x="104604" y="27691"/>
                  <a:pt x="103911" y="27068"/>
                </a:cubicBezTo>
                <a:cubicBezTo>
                  <a:pt x="103046" y="25670"/>
                  <a:pt x="102568" y="24071"/>
                  <a:pt x="102527" y="22430"/>
                </a:cubicBezTo>
                <a:cubicBezTo>
                  <a:pt x="102319" y="20762"/>
                  <a:pt x="102824" y="19079"/>
                  <a:pt x="103911" y="17792"/>
                </a:cubicBezTo>
                <a:cubicBezTo>
                  <a:pt x="104541" y="16975"/>
                  <a:pt x="105510" y="16490"/>
                  <a:pt x="106542" y="16476"/>
                </a:cubicBezTo>
                <a:close/>
                <a:moveTo>
                  <a:pt x="111180" y="68121"/>
                </a:moveTo>
                <a:lnTo>
                  <a:pt x="111180" y="70059"/>
                </a:lnTo>
                <a:lnTo>
                  <a:pt x="104257" y="70059"/>
                </a:lnTo>
                <a:cubicBezTo>
                  <a:pt x="104167" y="69339"/>
                  <a:pt x="104424" y="68619"/>
                  <a:pt x="104950" y="68121"/>
                </a:cubicBezTo>
                <a:cubicBezTo>
                  <a:pt x="105635" y="67054"/>
                  <a:pt x="106535" y="66133"/>
                  <a:pt x="107580" y="65421"/>
                </a:cubicBezTo>
                <a:cubicBezTo>
                  <a:pt x="107940" y="64701"/>
                  <a:pt x="108384" y="64029"/>
                  <a:pt x="108896" y="63413"/>
                </a:cubicBezTo>
                <a:cubicBezTo>
                  <a:pt x="109290" y="63081"/>
                  <a:pt x="109540" y="62610"/>
                  <a:pt x="109588" y="62098"/>
                </a:cubicBezTo>
                <a:cubicBezTo>
                  <a:pt x="109588" y="61475"/>
                  <a:pt x="109588" y="61475"/>
                  <a:pt x="108896" y="60782"/>
                </a:cubicBezTo>
                <a:lnTo>
                  <a:pt x="106888" y="60782"/>
                </a:lnTo>
                <a:lnTo>
                  <a:pt x="106888" y="62098"/>
                </a:lnTo>
                <a:lnTo>
                  <a:pt x="104257" y="62098"/>
                </a:lnTo>
                <a:cubicBezTo>
                  <a:pt x="104299" y="61073"/>
                  <a:pt x="104777" y="60118"/>
                  <a:pt x="105573" y="59467"/>
                </a:cubicBezTo>
                <a:cubicBezTo>
                  <a:pt x="106265" y="58844"/>
                  <a:pt x="106888" y="58844"/>
                  <a:pt x="108272" y="58844"/>
                </a:cubicBezTo>
                <a:cubicBezTo>
                  <a:pt x="109657" y="58844"/>
                  <a:pt x="110211" y="58844"/>
                  <a:pt x="110903" y="59467"/>
                </a:cubicBezTo>
                <a:cubicBezTo>
                  <a:pt x="111596" y="60090"/>
                  <a:pt x="111526" y="60782"/>
                  <a:pt x="111526" y="62098"/>
                </a:cubicBezTo>
                <a:lnTo>
                  <a:pt x="111526" y="63413"/>
                </a:lnTo>
                <a:cubicBezTo>
                  <a:pt x="111180" y="63801"/>
                  <a:pt x="110958" y="64285"/>
                  <a:pt x="110903" y="64797"/>
                </a:cubicBezTo>
                <a:cubicBezTo>
                  <a:pt x="110211" y="64797"/>
                  <a:pt x="110211" y="65421"/>
                  <a:pt x="109588" y="66113"/>
                </a:cubicBezTo>
                <a:cubicBezTo>
                  <a:pt x="108965" y="66805"/>
                  <a:pt x="108272" y="67428"/>
                  <a:pt x="108272" y="67428"/>
                </a:cubicBezTo>
                <a:cubicBezTo>
                  <a:pt x="107892" y="67428"/>
                  <a:pt x="107580" y="67740"/>
                  <a:pt x="107580" y="68121"/>
                </a:cubicBezTo>
                <a:close/>
                <a:moveTo>
                  <a:pt x="116442" y="60782"/>
                </a:moveTo>
                <a:lnTo>
                  <a:pt x="115818" y="60782"/>
                </a:lnTo>
                <a:cubicBezTo>
                  <a:pt x="115818" y="61163"/>
                  <a:pt x="115507" y="61475"/>
                  <a:pt x="115126" y="61475"/>
                </a:cubicBezTo>
                <a:lnTo>
                  <a:pt x="115126" y="67428"/>
                </a:lnTo>
                <a:cubicBezTo>
                  <a:pt x="115507" y="67428"/>
                  <a:pt x="115818" y="67740"/>
                  <a:pt x="115818" y="68121"/>
                </a:cubicBezTo>
                <a:lnTo>
                  <a:pt x="116442" y="68743"/>
                </a:lnTo>
                <a:cubicBezTo>
                  <a:pt x="116781" y="68785"/>
                  <a:pt x="117092" y="68536"/>
                  <a:pt x="117127" y="68197"/>
                </a:cubicBezTo>
                <a:cubicBezTo>
                  <a:pt x="117134" y="68169"/>
                  <a:pt x="117134" y="68148"/>
                  <a:pt x="117134" y="68121"/>
                </a:cubicBezTo>
                <a:cubicBezTo>
                  <a:pt x="117757" y="68121"/>
                  <a:pt x="117757" y="67428"/>
                  <a:pt x="117757" y="67428"/>
                </a:cubicBezTo>
                <a:lnTo>
                  <a:pt x="117757" y="61475"/>
                </a:lnTo>
                <a:cubicBezTo>
                  <a:pt x="117757" y="61475"/>
                  <a:pt x="117757" y="60782"/>
                  <a:pt x="117134" y="60782"/>
                </a:cubicBezTo>
                <a:close/>
                <a:moveTo>
                  <a:pt x="116442" y="58844"/>
                </a:moveTo>
                <a:cubicBezTo>
                  <a:pt x="117757" y="58844"/>
                  <a:pt x="118449" y="58844"/>
                  <a:pt x="119141" y="60159"/>
                </a:cubicBezTo>
                <a:cubicBezTo>
                  <a:pt x="120173" y="61475"/>
                  <a:pt x="120644" y="63136"/>
                  <a:pt x="120457" y="64797"/>
                </a:cubicBezTo>
                <a:cubicBezTo>
                  <a:pt x="120395" y="66425"/>
                  <a:pt x="119945" y="68017"/>
                  <a:pt x="119141" y="69436"/>
                </a:cubicBezTo>
                <a:cubicBezTo>
                  <a:pt x="118449" y="70059"/>
                  <a:pt x="117757" y="70059"/>
                  <a:pt x="116442" y="70059"/>
                </a:cubicBezTo>
                <a:cubicBezTo>
                  <a:pt x="115126" y="70059"/>
                  <a:pt x="114503" y="70059"/>
                  <a:pt x="113811" y="68743"/>
                </a:cubicBezTo>
                <a:cubicBezTo>
                  <a:pt x="113118" y="67428"/>
                  <a:pt x="113188" y="66736"/>
                  <a:pt x="113188" y="64797"/>
                </a:cubicBezTo>
                <a:cubicBezTo>
                  <a:pt x="113188" y="62859"/>
                  <a:pt x="113188" y="60782"/>
                  <a:pt x="113811" y="60159"/>
                </a:cubicBezTo>
                <a:cubicBezTo>
                  <a:pt x="114434" y="59536"/>
                  <a:pt x="115126" y="58844"/>
                  <a:pt x="116442" y="58844"/>
                </a:cubicBezTo>
                <a:close/>
                <a:moveTo>
                  <a:pt x="125095" y="60782"/>
                </a:moveTo>
                <a:lnTo>
                  <a:pt x="124403" y="60782"/>
                </a:lnTo>
                <a:lnTo>
                  <a:pt x="124403" y="61475"/>
                </a:lnTo>
                <a:cubicBezTo>
                  <a:pt x="123780" y="62098"/>
                  <a:pt x="123780" y="63413"/>
                  <a:pt x="123780" y="64797"/>
                </a:cubicBezTo>
                <a:cubicBezTo>
                  <a:pt x="123780" y="66182"/>
                  <a:pt x="123780" y="66736"/>
                  <a:pt x="124403" y="67428"/>
                </a:cubicBezTo>
                <a:lnTo>
                  <a:pt x="124403" y="68121"/>
                </a:lnTo>
                <a:cubicBezTo>
                  <a:pt x="124742" y="68079"/>
                  <a:pt x="125053" y="68328"/>
                  <a:pt x="125088" y="68667"/>
                </a:cubicBezTo>
                <a:cubicBezTo>
                  <a:pt x="125095" y="68695"/>
                  <a:pt x="125095" y="68723"/>
                  <a:pt x="125095" y="68743"/>
                </a:cubicBezTo>
                <a:cubicBezTo>
                  <a:pt x="125441" y="68743"/>
                  <a:pt x="125718" y="68467"/>
                  <a:pt x="125718" y="68121"/>
                </a:cubicBezTo>
                <a:cubicBezTo>
                  <a:pt x="126099" y="68121"/>
                  <a:pt x="126411" y="67809"/>
                  <a:pt x="126411" y="67428"/>
                </a:cubicBezTo>
                <a:cubicBezTo>
                  <a:pt x="126411" y="66736"/>
                  <a:pt x="127033" y="66113"/>
                  <a:pt x="127033" y="64797"/>
                </a:cubicBezTo>
                <a:cubicBezTo>
                  <a:pt x="126895" y="63676"/>
                  <a:pt x="126687" y="62569"/>
                  <a:pt x="126411" y="61475"/>
                </a:cubicBezTo>
                <a:cubicBezTo>
                  <a:pt x="126411" y="61094"/>
                  <a:pt x="126099" y="60782"/>
                  <a:pt x="125718" y="60782"/>
                </a:cubicBezTo>
                <a:close/>
                <a:moveTo>
                  <a:pt x="125095" y="58844"/>
                </a:moveTo>
                <a:cubicBezTo>
                  <a:pt x="126411" y="58844"/>
                  <a:pt x="127033" y="58844"/>
                  <a:pt x="127726" y="60159"/>
                </a:cubicBezTo>
                <a:cubicBezTo>
                  <a:pt x="128757" y="61475"/>
                  <a:pt x="129228" y="63136"/>
                  <a:pt x="129041" y="64797"/>
                </a:cubicBezTo>
                <a:cubicBezTo>
                  <a:pt x="128979" y="66425"/>
                  <a:pt x="128529" y="68017"/>
                  <a:pt x="127726" y="69436"/>
                </a:cubicBezTo>
                <a:cubicBezTo>
                  <a:pt x="127033" y="70059"/>
                  <a:pt x="126411" y="70059"/>
                  <a:pt x="125095" y="70059"/>
                </a:cubicBezTo>
                <a:cubicBezTo>
                  <a:pt x="124029" y="70218"/>
                  <a:pt x="122977" y="69692"/>
                  <a:pt x="122465" y="68743"/>
                </a:cubicBezTo>
                <a:cubicBezTo>
                  <a:pt x="121772" y="68121"/>
                  <a:pt x="121772" y="66736"/>
                  <a:pt x="121772" y="64797"/>
                </a:cubicBezTo>
                <a:cubicBezTo>
                  <a:pt x="121772" y="62859"/>
                  <a:pt x="121772" y="60782"/>
                  <a:pt x="123087" y="60159"/>
                </a:cubicBezTo>
                <a:cubicBezTo>
                  <a:pt x="123087" y="58844"/>
                  <a:pt x="124403" y="58844"/>
                  <a:pt x="125095" y="58844"/>
                </a:cubicBezTo>
                <a:close/>
                <a:moveTo>
                  <a:pt x="93319" y="110419"/>
                </a:moveTo>
                <a:lnTo>
                  <a:pt x="93319" y="112426"/>
                </a:lnTo>
                <a:lnTo>
                  <a:pt x="85358" y="112426"/>
                </a:lnTo>
                <a:cubicBezTo>
                  <a:pt x="86050" y="111734"/>
                  <a:pt x="86050" y="111111"/>
                  <a:pt x="86673" y="110419"/>
                </a:cubicBezTo>
                <a:cubicBezTo>
                  <a:pt x="86978" y="109124"/>
                  <a:pt x="87677" y="107968"/>
                  <a:pt x="88681" y="107096"/>
                </a:cubicBezTo>
                <a:cubicBezTo>
                  <a:pt x="89415" y="106764"/>
                  <a:pt x="90093" y="106321"/>
                  <a:pt x="90689" y="105781"/>
                </a:cubicBezTo>
                <a:cubicBezTo>
                  <a:pt x="90779" y="105282"/>
                  <a:pt x="91021" y="104818"/>
                  <a:pt x="91381" y="104465"/>
                </a:cubicBezTo>
                <a:cubicBezTo>
                  <a:pt x="91291" y="103967"/>
                  <a:pt x="91049" y="103503"/>
                  <a:pt x="90689" y="103150"/>
                </a:cubicBezTo>
                <a:cubicBezTo>
                  <a:pt x="90322" y="102817"/>
                  <a:pt x="89865" y="102596"/>
                  <a:pt x="89373" y="102527"/>
                </a:cubicBezTo>
                <a:lnTo>
                  <a:pt x="88681" y="103150"/>
                </a:lnTo>
                <a:cubicBezTo>
                  <a:pt x="87989" y="103150"/>
                  <a:pt x="87989" y="103842"/>
                  <a:pt x="87989" y="104465"/>
                </a:cubicBezTo>
                <a:lnTo>
                  <a:pt x="86050" y="104465"/>
                </a:lnTo>
                <a:cubicBezTo>
                  <a:pt x="86064" y="103434"/>
                  <a:pt x="86549" y="102465"/>
                  <a:pt x="87366" y="101835"/>
                </a:cubicBezTo>
                <a:cubicBezTo>
                  <a:pt x="87989" y="101142"/>
                  <a:pt x="88681" y="101142"/>
                  <a:pt x="89997" y="101142"/>
                </a:cubicBezTo>
                <a:cubicBezTo>
                  <a:pt x="90952" y="101039"/>
                  <a:pt x="91914" y="101281"/>
                  <a:pt x="92696" y="101835"/>
                </a:cubicBezTo>
                <a:cubicBezTo>
                  <a:pt x="92696" y="102527"/>
                  <a:pt x="93319" y="103150"/>
                  <a:pt x="93319" y="103842"/>
                </a:cubicBezTo>
                <a:lnTo>
                  <a:pt x="93319" y="105781"/>
                </a:lnTo>
                <a:cubicBezTo>
                  <a:pt x="92696" y="105781"/>
                  <a:pt x="92696" y="106473"/>
                  <a:pt x="92004" y="107096"/>
                </a:cubicBezTo>
                <a:lnTo>
                  <a:pt x="90689" y="108411"/>
                </a:lnTo>
                <a:lnTo>
                  <a:pt x="89373" y="109796"/>
                </a:lnTo>
                <a:cubicBezTo>
                  <a:pt x="89373" y="110142"/>
                  <a:pt x="89097" y="110419"/>
                  <a:pt x="88757" y="110426"/>
                </a:cubicBezTo>
                <a:cubicBezTo>
                  <a:pt x="88729" y="110426"/>
                  <a:pt x="88702" y="110419"/>
                  <a:pt x="88681" y="110419"/>
                </a:cubicBezTo>
                <a:close/>
                <a:moveTo>
                  <a:pt x="99273" y="108411"/>
                </a:moveTo>
                <a:lnTo>
                  <a:pt x="99273" y="104465"/>
                </a:lnTo>
                <a:lnTo>
                  <a:pt x="96642" y="108411"/>
                </a:lnTo>
                <a:close/>
                <a:moveTo>
                  <a:pt x="99273" y="112426"/>
                </a:moveTo>
                <a:lnTo>
                  <a:pt x="99273" y="109796"/>
                </a:lnTo>
                <a:lnTo>
                  <a:pt x="94635" y="109796"/>
                </a:lnTo>
                <a:lnTo>
                  <a:pt x="94635" y="108411"/>
                </a:lnTo>
                <a:lnTo>
                  <a:pt x="99273" y="101488"/>
                </a:lnTo>
                <a:lnTo>
                  <a:pt x="101557" y="101488"/>
                </a:lnTo>
                <a:lnTo>
                  <a:pt x="101557" y="108411"/>
                </a:lnTo>
                <a:lnTo>
                  <a:pt x="102873" y="108411"/>
                </a:lnTo>
                <a:lnTo>
                  <a:pt x="102873" y="109796"/>
                </a:lnTo>
                <a:lnTo>
                  <a:pt x="101557" y="109796"/>
                </a:lnTo>
                <a:lnTo>
                  <a:pt x="101557" y="112426"/>
                </a:lnTo>
                <a:close/>
                <a:moveTo>
                  <a:pt x="107234" y="102527"/>
                </a:moveTo>
                <a:cubicBezTo>
                  <a:pt x="107234" y="102527"/>
                  <a:pt x="106542" y="102527"/>
                  <a:pt x="106542" y="103150"/>
                </a:cubicBezTo>
                <a:cubicBezTo>
                  <a:pt x="106196" y="103150"/>
                  <a:pt x="105919" y="103427"/>
                  <a:pt x="105912" y="103766"/>
                </a:cubicBezTo>
                <a:cubicBezTo>
                  <a:pt x="105912" y="103794"/>
                  <a:pt x="105919" y="103821"/>
                  <a:pt x="105919" y="103842"/>
                </a:cubicBezTo>
                <a:lnTo>
                  <a:pt x="105919" y="109796"/>
                </a:lnTo>
                <a:lnTo>
                  <a:pt x="106542" y="110419"/>
                </a:lnTo>
                <a:lnTo>
                  <a:pt x="107926" y="110419"/>
                </a:lnTo>
                <a:lnTo>
                  <a:pt x="108550" y="109796"/>
                </a:lnTo>
                <a:lnTo>
                  <a:pt x="108550" y="103842"/>
                </a:lnTo>
                <a:lnTo>
                  <a:pt x="107926" y="103150"/>
                </a:lnTo>
                <a:cubicBezTo>
                  <a:pt x="107926" y="102527"/>
                  <a:pt x="107234" y="102527"/>
                  <a:pt x="107234" y="102527"/>
                </a:cubicBezTo>
                <a:close/>
                <a:moveTo>
                  <a:pt x="107234" y="101142"/>
                </a:moveTo>
                <a:cubicBezTo>
                  <a:pt x="108550" y="101142"/>
                  <a:pt x="109242" y="101142"/>
                  <a:pt x="109865" y="101835"/>
                </a:cubicBezTo>
                <a:cubicBezTo>
                  <a:pt x="110710" y="103240"/>
                  <a:pt x="111160" y="104839"/>
                  <a:pt x="111180" y="106473"/>
                </a:cubicBezTo>
                <a:cubicBezTo>
                  <a:pt x="111374" y="108134"/>
                  <a:pt x="110903" y="109803"/>
                  <a:pt x="109865" y="111111"/>
                </a:cubicBezTo>
                <a:cubicBezTo>
                  <a:pt x="109242" y="112426"/>
                  <a:pt x="108550" y="112426"/>
                  <a:pt x="107234" y="112426"/>
                </a:cubicBezTo>
                <a:cubicBezTo>
                  <a:pt x="105919" y="112426"/>
                  <a:pt x="105227" y="112426"/>
                  <a:pt x="104604" y="111111"/>
                </a:cubicBezTo>
                <a:cubicBezTo>
                  <a:pt x="103537" y="109816"/>
                  <a:pt x="103039" y="108141"/>
                  <a:pt x="103219" y="106473"/>
                </a:cubicBezTo>
                <a:cubicBezTo>
                  <a:pt x="103260" y="104832"/>
                  <a:pt x="103738" y="103226"/>
                  <a:pt x="104604" y="101835"/>
                </a:cubicBezTo>
                <a:cubicBezTo>
                  <a:pt x="105227" y="101142"/>
                  <a:pt x="105919" y="101142"/>
                  <a:pt x="107234" y="101142"/>
                </a:cubicBezTo>
                <a:close/>
                <a:moveTo>
                  <a:pt x="27137" y="102527"/>
                </a:moveTo>
                <a:lnTo>
                  <a:pt x="26445" y="103150"/>
                </a:lnTo>
                <a:lnTo>
                  <a:pt x="26445" y="103842"/>
                </a:lnTo>
                <a:cubicBezTo>
                  <a:pt x="25822" y="104465"/>
                  <a:pt x="25822" y="105157"/>
                  <a:pt x="25822" y="106473"/>
                </a:cubicBezTo>
                <a:cubicBezTo>
                  <a:pt x="25663" y="107622"/>
                  <a:pt x="25884" y="108785"/>
                  <a:pt x="26445" y="109796"/>
                </a:cubicBezTo>
                <a:lnTo>
                  <a:pt x="26445" y="110419"/>
                </a:lnTo>
                <a:lnTo>
                  <a:pt x="27761" y="110419"/>
                </a:lnTo>
                <a:cubicBezTo>
                  <a:pt x="28099" y="110460"/>
                  <a:pt x="28411" y="110211"/>
                  <a:pt x="28446" y="109872"/>
                </a:cubicBezTo>
                <a:cubicBezTo>
                  <a:pt x="28453" y="109844"/>
                  <a:pt x="28453" y="109824"/>
                  <a:pt x="28453" y="109796"/>
                </a:cubicBezTo>
                <a:lnTo>
                  <a:pt x="28453" y="103842"/>
                </a:lnTo>
                <a:cubicBezTo>
                  <a:pt x="28453" y="103461"/>
                  <a:pt x="28141" y="103150"/>
                  <a:pt x="27761" y="103150"/>
                </a:cubicBezTo>
                <a:cubicBezTo>
                  <a:pt x="27761" y="102527"/>
                  <a:pt x="27761" y="102527"/>
                  <a:pt x="27137" y="102527"/>
                </a:cubicBezTo>
                <a:close/>
                <a:moveTo>
                  <a:pt x="27137" y="101142"/>
                </a:moveTo>
                <a:cubicBezTo>
                  <a:pt x="28453" y="101142"/>
                  <a:pt x="29145" y="101142"/>
                  <a:pt x="29768" y="101835"/>
                </a:cubicBezTo>
                <a:cubicBezTo>
                  <a:pt x="30613" y="103240"/>
                  <a:pt x="31063" y="104839"/>
                  <a:pt x="31083" y="106473"/>
                </a:cubicBezTo>
                <a:cubicBezTo>
                  <a:pt x="31277" y="108134"/>
                  <a:pt x="30807" y="109803"/>
                  <a:pt x="29768" y="111111"/>
                </a:cubicBezTo>
                <a:cubicBezTo>
                  <a:pt x="29145" y="112426"/>
                  <a:pt x="28453" y="112426"/>
                  <a:pt x="27137" y="112426"/>
                </a:cubicBezTo>
                <a:cubicBezTo>
                  <a:pt x="26071" y="112586"/>
                  <a:pt x="25019" y="112060"/>
                  <a:pt x="24507" y="111111"/>
                </a:cubicBezTo>
                <a:cubicBezTo>
                  <a:pt x="23814" y="110419"/>
                  <a:pt x="23814" y="109104"/>
                  <a:pt x="23814" y="106473"/>
                </a:cubicBezTo>
                <a:cubicBezTo>
                  <a:pt x="23531" y="104804"/>
                  <a:pt x="24015" y="103101"/>
                  <a:pt x="25130" y="101835"/>
                </a:cubicBezTo>
                <a:cubicBezTo>
                  <a:pt x="25130" y="101142"/>
                  <a:pt x="26445" y="101142"/>
                  <a:pt x="27137" y="101142"/>
                </a:cubicBezTo>
                <a:close/>
                <a:moveTo>
                  <a:pt x="63551" y="58844"/>
                </a:moveTo>
                <a:lnTo>
                  <a:pt x="41052" y="34337"/>
                </a:lnTo>
                <a:lnTo>
                  <a:pt x="54275" y="64797"/>
                </a:lnTo>
                <a:cubicBezTo>
                  <a:pt x="52274" y="68737"/>
                  <a:pt x="52274" y="73389"/>
                  <a:pt x="54275" y="77328"/>
                </a:cubicBezTo>
                <a:cubicBezTo>
                  <a:pt x="58089" y="82568"/>
                  <a:pt x="65282" y="84015"/>
                  <a:pt x="70820" y="80651"/>
                </a:cubicBezTo>
                <a:cubicBezTo>
                  <a:pt x="76469" y="77162"/>
                  <a:pt x="78234" y="69768"/>
                  <a:pt x="74766" y="64105"/>
                </a:cubicBezTo>
                <a:cubicBezTo>
                  <a:pt x="72447" y="60229"/>
                  <a:pt x="68010" y="58145"/>
                  <a:pt x="63551" y="58844"/>
                </a:cubicBezTo>
                <a:close/>
                <a:moveTo>
                  <a:pt x="4638" y="70336"/>
                </a:moveTo>
                <a:lnTo>
                  <a:pt x="4638" y="68397"/>
                </a:lnTo>
                <a:lnTo>
                  <a:pt x="0" y="68397"/>
                </a:lnTo>
                <a:lnTo>
                  <a:pt x="0" y="66390"/>
                </a:lnTo>
                <a:lnTo>
                  <a:pt x="4638" y="59467"/>
                </a:lnTo>
                <a:lnTo>
                  <a:pt x="6646" y="59467"/>
                </a:lnTo>
                <a:lnTo>
                  <a:pt x="6646" y="66390"/>
                </a:lnTo>
                <a:lnTo>
                  <a:pt x="7961" y="66390"/>
                </a:lnTo>
                <a:lnTo>
                  <a:pt x="7961" y="68397"/>
                </a:lnTo>
                <a:lnTo>
                  <a:pt x="6646" y="68397"/>
                </a:lnTo>
                <a:lnTo>
                  <a:pt x="6646" y="70336"/>
                </a:ln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07" name="Freeform: Shape 306">
            <a:extLst>
              <a:ext uri="{FF2B5EF4-FFF2-40B4-BE49-F238E27FC236}">
                <a16:creationId xmlns:a16="http://schemas.microsoft.com/office/drawing/2014/main" id="{A1ADF640-F520-1114-6851-D5B3083BDB49}"/>
              </a:ext>
            </a:extLst>
          </p:cNvPr>
          <p:cNvSpPr/>
          <p:nvPr/>
        </p:nvSpPr>
        <p:spPr>
          <a:xfrm>
            <a:off x="6350604" y="3080969"/>
            <a:ext cx="367878" cy="230373"/>
          </a:xfrm>
          <a:custGeom>
            <a:avLst/>
            <a:gdLst>
              <a:gd name="connsiteX0" fmla="*/ 183939 w 367878"/>
              <a:gd name="connsiteY0" fmla="*/ 0 h 230373"/>
              <a:gd name="connsiteX1" fmla="*/ 0 w 367878"/>
              <a:gd name="connsiteY1" fmla="*/ 115196 h 230373"/>
              <a:gd name="connsiteX2" fmla="*/ 273307 w 367878"/>
              <a:gd name="connsiteY2" fmla="*/ 209768 h 230373"/>
              <a:gd name="connsiteX3" fmla="*/ 367878 w 367878"/>
              <a:gd name="connsiteY3" fmla="*/ 115196 h 230373"/>
              <a:gd name="connsiteX4" fmla="*/ 183939 w 367878"/>
              <a:gd name="connsiteY4" fmla="*/ 0 h 230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878" h="230373">
                <a:moveTo>
                  <a:pt x="183939" y="0"/>
                </a:moveTo>
                <a:cubicBezTo>
                  <a:pt x="105650" y="97"/>
                  <a:pt x="34262" y="44805"/>
                  <a:pt x="0" y="115196"/>
                </a:cubicBezTo>
                <a:cubicBezTo>
                  <a:pt x="49356" y="216781"/>
                  <a:pt x="171720" y="259121"/>
                  <a:pt x="273307" y="209768"/>
                </a:cubicBezTo>
                <a:cubicBezTo>
                  <a:pt x="314539" y="189734"/>
                  <a:pt x="347845" y="156428"/>
                  <a:pt x="367878" y="115196"/>
                </a:cubicBezTo>
                <a:cubicBezTo>
                  <a:pt x="333641" y="44777"/>
                  <a:pt x="262237" y="62"/>
                  <a:pt x="183939" y="0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08" name="Freeform: Shape 307">
            <a:extLst>
              <a:ext uri="{FF2B5EF4-FFF2-40B4-BE49-F238E27FC236}">
                <a16:creationId xmlns:a16="http://schemas.microsoft.com/office/drawing/2014/main" id="{5D2E90C0-71A6-A3E0-DA3E-2CBBECCB2744}"/>
              </a:ext>
            </a:extLst>
          </p:cNvPr>
          <p:cNvSpPr/>
          <p:nvPr/>
        </p:nvSpPr>
        <p:spPr>
          <a:xfrm>
            <a:off x="6389649" y="3139190"/>
            <a:ext cx="289857" cy="137011"/>
          </a:xfrm>
          <a:custGeom>
            <a:avLst/>
            <a:gdLst>
              <a:gd name="connsiteX0" fmla="*/ 235583 w 289857"/>
              <a:gd name="connsiteY0" fmla="*/ 2700 h 137011"/>
              <a:gd name="connsiteX1" fmla="*/ 289858 w 289857"/>
              <a:gd name="connsiteY1" fmla="*/ 56975 h 137011"/>
              <a:gd name="connsiteX2" fmla="*/ 235583 w 289857"/>
              <a:gd name="connsiteY2" fmla="*/ 110557 h 137011"/>
              <a:gd name="connsiteX3" fmla="*/ 54275 w 289857"/>
              <a:gd name="connsiteY3" fmla="*/ 110557 h 137011"/>
              <a:gd name="connsiteX4" fmla="*/ 0 w 289857"/>
              <a:gd name="connsiteY4" fmla="*/ 56975 h 137011"/>
              <a:gd name="connsiteX5" fmla="*/ 54275 w 289857"/>
              <a:gd name="connsiteY5" fmla="*/ 2700 h 137011"/>
              <a:gd name="connsiteX6" fmla="*/ 58221 w 289857"/>
              <a:gd name="connsiteY6" fmla="*/ 0 h 137011"/>
              <a:gd name="connsiteX7" fmla="*/ 52959 w 289857"/>
              <a:gd name="connsiteY7" fmla="*/ 31153 h 137011"/>
              <a:gd name="connsiteX8" fmla="*/ 142406 w 289857"/>
              <a:gd name="connsiteY8" fmla="*/ 125642 h 137011"/>
              <a:gd name="connsiteX9" fmla="*/ 236899 w 289857"/>
              <a:gd name="connsiteY9" fmla="*/ 36199 h 137011"/>
              <a:gd name="connsiteX10" fmla="*/ 236899 w 289857"/>
              <a:gd name="connsiteY10" fmla="*/ 31153 h 137011"/>
              <a:gd name="connsiteX11" fmla="*/ 231637 w 289857"/>
              <a:gd name="connsiteY11" fmla="*/ 0 h 137011"/>
              <a:gd name="connsiteX12" fmla="*/ 235583 w 289857"/>
              <a:gd name="connsiteY12" fmla="*/ 2700 h 137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9857" h="137011">
                <a:moveTo>
                  <a:pt x="235583" y="2700"/>
                </a:moveTo>
                <a:cubicBezTo>
                  <a:pt x="257436" y="16594"/>
                  <a:pt x="275966" y="35119"/>
                  <a:pt x="289858" y="56975"/>
                </a:cubicBezTo>
                <a:cubicBezTo>
                  <a:pt x="275713" y="78436"/>
                  <a:pt x="257223" y="96691"/>
                  <a:pt x="235583" y="110557"/>
                </a:cubicBezTo>
                <a:cubicBezTo>
                  <a:pt x="180293" y="145829"/>
                  <a:pt x="109565" y="145829"/>
                  <a:pt x="54275" y="110557"/>
                </a:cubicBezTo>
                <a:cubicBezTo>
                  <a:pt x="32619" y="96712"/>
                  <a:pt x="14125" y="78449"/>
                  <a:pt x="0" y="56975"/>
                </a:cubicBezTo>
                <a:cubicBezTo>
                  <a:pt x="13873" y="35106"/>
                  <a:pt x="32406" y="16573"/>
                  <a:pt x="54275" y="2700"/>
                </a:cubicBezTo>
                <a:cubicBezTo>
                  <a:pt x="55436" y="1592"/>
                  <a:pt x="56768" y="679"/>
                  <a:pt x="58221" y="0"/>
                </a:cubicBezTo>
                <a:cubicBezTo>
                  <a:pt x="54845" y="10045"/>
                  <a:pt x="53070" y="20554"/>
                  <a:pt x="52959" y="31153"/>
                </a:cubicBezTo>
                <a:cubicBezTo>
                  <a:pt x="51566" y="81945"/>
                  <a:pt x="91612" y="124251"/>
                  <a:pt x="142406" y="125642"/>
                </a:cubicBezTo>
                <a:cubicBezTo>
                  <a:pt x="193199" y="127041"/>
                  <a:pt x="235505" y="86992"/>
                  <a:pt x="236899" y="36199"/>
                </a:cubicBezTo>
                <a:cubicBezTo>
                  <a:pt x="236945" y="34517"/>
                  <a:pt x="236945" y="32835"/>
                  <a:pt x="236899" y="31153"/>
                </a:cubicBezTo>
                <a:cubicBezTo>
                  <a:pt x="236788" y="20554"/>
                  <a:pt x="235013" y="10045"/>
                  <a:pt x="231637" y="0"/>
                </a:cubicBezTo>
                <a:cubicBezTo>
                  <a:pt x="233090" y="679"/>
                  <a:pt x="234422" y="1592"/>
                  <a:pt x="235583" y="2700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09" name="Freeform: Shape 308">
            <a:extLst>
              <a:ext uri="{FF2B5EF4-FFF2-40B4-BE49-F238E27FC236}">
                <a16:creationId xmlns:a16="http://schemas.microsoft.com/office/drawing/2014/main" id="{C209988F-559E-8A50-F046-85011417C370}"/>
              </a:ext>
            </a:extLst>
          </p:cNvPr>
          <p:cNvSpPr/>
          <p:nvPr/>
        </p:nvSpPr>
        <p:spPr>
          <a:xfrm>
            <a:off x="6498192" y="3140573"/>
            <a:ext cx="73386" cy="73385"/>
          </a:xfrm>
          <a:custGeom>
            <a:avLst/>
            <a:gdLst>
              <a:gd name="connsiteX0" fmla="*/ 36351 w 73386"/>
              <a:gd name="connsiteY0" fmla="*/ 2 h 73385"/>
              <a:gd name="connsiteX1" fmla="*/ 73385 w 73386"/>
              <a:gd name="connsiteY1" fmla="*/ 36346 h 73385"/>
              <a:gd name="connsiteX2" fmla="*/ 37040 w 73386"/>
              <a:gd name="connsiteY2" fmla="*/ 73383 h 73385"/>
              <a:gd name="connsiteX3" fmla="*/ 7 w 73386"/>
              <a:gd name="connsiteY3" fmla="*/ 37039 h 73385"/>
              <a:gd name="connsiteX4" fmla="*/ 35652 w 73386"/>
              <a:gd name="connsiteY4" fmla="*/ 9 h 73385"/>
              <a:gd name="connsiteX5" fmla="*/ 36351 w 73386"/>
              <a:gd name="connsiteY5" fmla="*/ 2 h 73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86" h="73385">
                <a:moveTo>
                  <a:pt x="36351" y="2"/>
                </a:moveTo>
                <a:cubicBezTo>
                  <a:pt x="56615" y="-185"/>
                  <a:pt x="73195" y="16083"/>
                  <a:pt x="73385" y="36346"/>
                </a:cubicBezTo>
                <a:cubicBezTo>
                  <a:pt x="73575" y="56609"/>
                  <a:pt x="57303" y="73189"/>
                  <a:pt x="37040" y="73383"/>
                </a:cubicBezTo>
                <a:cubicBezTo>
                  <a:pt x="16779" y="73570"/>
                  <a:pt x="198" y="57302"/>
                  <a:pt x="7" y="37039"/>
                </a:cubicBezTo>
                <a:cubicBezTo>
                  <a:pt x="-375" y="16969"/>
                  <a:pt x="15584" y="389"/>
                  <a:pt x="35652" y="9"/>
                </a:cubicBezTo>
                <a:cubicBezTo>
                  <a:pt x="35886" y="2"/>
                  <a:pt x="36118" y="2"/>
                  <a:pt x="36351" y="2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10" name="Freeform: Shape 309">
            <a:extLst>
              <a:ext uri="{FF2B5EF4-FFF2-40B4-BE49-F238E27FC236}">
                <a16:creationId xmlns:a16="http://schemas.microsoft.com/office/drawing/2014/main" id="{14F2445B-8951-82EF-F3EA-48DF7DD517F7}"/>
              </a:ext>
            </a:extLst>
          </p:cNvPr>
          <p:cNvSpPr/>
          <p:nvPr/>
        </p:nvSpPr>
        <p:spPr>
          <a:xfrm>
            <a:off x="6421424" y="3766535"/>
            <a:ext cx="226306" cy="424160"/>
          </a:xfrm>
          <a:custGeom>
            <a:avLst/>
            <a:gdLst>
              <a:gd name="connsiteX0" fmla="*/ 205123 w 226306"/>
              <a:gd name="connsiteY0" fmla="*/ 0 h 424160"/>
              <a:gd name="connsiteX1" fmla="*/ 21184 w 226306"/>
              <a:gd name="connsiteY1" fmla="*/ 0 h 424160"/>
              <a:gd name="connsiteX2" fmla="*/ 0 w 226306"/>
              <a:gd name="connsiteY2" fmla="*/ 21184 h 424160"/>
              <a:gd name="connsiteX3" fmla="*/ 21184 w 226306"/>
              <a:gd name="connsiteY3" fmla="*/ 42368 h 424160"/>
              <a:gd name="connsiteX4" fmla="*/ 36345 w 226306"/>
              <a:gd name="connsiteY4" fmla="*/ 42368 h 424160"/>
              <a:gd name="connsiteX5" fmla="*/ 36345 w 226306"/>
              <a:gd name="connsiteY5" fmla="*/ 258705 h 424160"/>
              <a:gd name="connsiteX6" fmla="*/ 36345 w 226306"/>
              <a:gd name="connsiteY6" fmla="*/ 258705 h 424160"/>
              <a:gd name="connsiteX7" fmla="*/ 36345 w 226306"/>
              <a:gd name="connsiteY7" fmla="*/ 347387 h 424160"/>
              <a:gd name="connsiteX8" fmla="*/ 113119 w 226306"/>
              <a:gd name="connsiteY8" fmla="*/ 424160 h 424160"/>
              <a:gd name="connsiteX9" fmla="*/ 189893 w 226306"/>
              <a:gd name="connsiteY9" fmla="*/ 347387 h 424160"/>
              <a:gd name="connsiteX10" fmla="*/ 189893 w 226306"/>
              <a:gd name="connsiteY10" fmla="*/ 258705 h 424160"/>
              <a:gd name="connsiteX11" fmla="*/ 189893 w 226306"/>
              <a:gd name="connsiteY11" fmla="*/ 258705 h 424160"/>
              <a:gd name="connsiteX12" fmla="*/ 189893 w 226306"/>
              <a:gd name="connsiteY12" fmla="*/ 42368 h 424160"/>
              <a:gd name="connsiteX13" fmla="*/ 205123 w 226306"/>
              <a:gd name="connsiteY13" fmla="*/ 42368 h 424160"/>
              <a:gd name="connsiteX14" fmla="*/ 226307 w 226306"/>
              <a:gd name="connsiteY14" fmla="*/ 21184 h 424160"/>
              <a:gd name="connsiteX15" fmla="*/ 205123 w 226306"/>
              <a:gd name="connsiteY15" fmla="*/ 0 h 42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26306" h="424160">
                <a:moveTo>
                  <a:pt x="205123" y="0"/>
                </a:moveTo>
                <a:lnTo>
                  <a:pt x="21184" y="0"/>
                </a:lnTo>
                <a:cubicBezTo>
                  <a:pt x="9607" y="291"/>
                  <a:pt x="291" y="9609"/>
                  <a:pt x="0" y="21184"/>
                </a:cubicBezTo>
                <a:cubicBezTo>
                  <a:pt x="75" y="32849"/>
                  <a:pt x="9515" y="42291"/>
                  <a:pt x="21184" y="42368"/>
                </a:cubicBezTo>
                <a:lnTo>
                  <a:pt x="36345" y="42368"/>
                </a:lnTo>
                <a:lnTo>
                  <a:pt x="36345" y="258705"/>
                </a:lnTo>
                <a:lnTo>
                  <a:pt x="36345" y="258705"/>
                </a:lnTo>
                <a:lnTo>
                  <a:pt x="36345" y="347387"/>
                </a:lnTo>
                <a:cubicBezTo>
                  <a:pt x="36345" y="389789"/>
                  <a:pt x="70718" y="424160"/>
                  <a:pt x="113119" y="424160"/>
                </a:cubicBezTo>
                <a:cubicBezTo>
                  <a:pt x="155520" y="424160"/>
                  <a:pt x="189893" y="389789"/>
                  <a:pt x="189893" y="347387"/>
                </a:cubicBezTo>
                <a:lnTo>
                  <a:pt x="189893" y="258705"/>
                </a:lnTo>
                <a:lnTo>
                  <a:pt x="189893" y="258705"/>
                </a:lnTo>
                <a:lnTo>
                  <a:pt x="189893" y="42368"/>
                </a:lnTo>
                <a:lnTo>
                  <a:pt x="205123" y="42368"/>
                </a:lnTo>
                <a:cubicBezTo>
                  <a:pt x="216775" y="42257"/>
                  <a:pt x="226194" y="32835"/>
                  <a:pt x="226307" y="21184"/>
                </a:cubicBezTo>
                <a:cubicBezTo>
                  <a:pt x="225981" y="9623"/>
                  <a:pt x="216685" y="325"/>
                  <a:pt x="205123" y="0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11" name="Freeform: Shape 310">
            <a:extLst>
              <a:ext uri="{FF2B5EF4-FFF2-40B4-BE49-F238E27FC236}">
                <a16:creationId xmlns:a16="http://schemas.microsoft.com/office/drawing/2014/main" id="{FDD5179D-54F7-215A-7814-4340ED44A050}"/>
              </a:ext>
            </a:extLst>
          </p:cNvPr>
          <p:cNvSpPr/>
          <p:nvPr/>
        </p:nvSpPr>
        <p:spPr>
          <a:xfrm>
            <a:off x="6502144" y="3808902"/>
            <a:ext cx="64866" cy="294427"/>
          </a:xfrm>
          <a:custGeom>
            <a:avLst/>
            <a:gdLst>
              <a:gd name="connsiteX0" fmla="*/ 0 w 64866"/>
              <a:gd name="connsiteY0" fmla="*/ 0 h 294427"/>
              <a:gd name="connsiteX1" fmla="*/ 64867 w 64866"/>
              <a:gd name="connsiteY1" fmla="*/ 0 h 294427"/>
              <a:gd name="connsiteX2" fmla="*/ 64867 w 64866"/>
              <a:gd name="connsiteY2" fmla="*/ 294427 h 294427"/>
              <a:gd name="connsiteX3" fmla="*/ 0 w 64866"/>
              <a:gd name="connsiteY3" fmla="*/ 294427 h 29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66" h="294427">
                <a:moveTo>
                  <a:pt x="0" y="0"/>
                </a:moveTo>
                <a:lnTo>
                  <a:pt x="64867" y="0"/>
                </a:lnTo>
                <a:lnTo>
                  <a:pt x="64867" y="294427"/>
                </a:lnTo>
                <a:lnTo>
                  <a:pt x="0" y="294427"/>
                </a:ln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12" name="Freeform: Shape 311">
            <a:extLst>
              <a:ext uri="{FF2B5EF4-FFF2-40B4-BE49-F238E27FC236}">
                <a16:creationId xmlns:a16="http://schemas.microsoft.com/office/drawing/2014/main" id="{2F6EDE56-9306-C2BA-930E-0B31A0900BFC}"/>
              </a:ext>
            </a:extLst>
          </p:cNvPr>
          <p:cNvSpPr/>
          <p:nvPr/>
        </p:nvSpPr>
        <p:spPr>
          <a:xfrm>
            <a:off x="7985729" y="3052516"/>
            <a:ext cx="215911" cy="286535"/>
          </a:xfrm>
          <a:custGeom>
            <a:avLst/>
            <a:gdLst>
              <a:gd name="connsiteX0" fmla="*/ 15411 w 215911"/>
              <a:gd name="connsiteY0" fmla="*/ 0 h 286535"/>
              <a:gd name="connsiteX1" fmla="*/ 4196 w 215911"/>
              <a:gd name="connsiteY1" fmla="*/ 5330 h 286535"/>
              <a:gd name="connsiteX2" fmla="*/ 181 w 215911"/>
              <a:gd name="connsiteY2" fmla="*/ 17861 h 286535"/>
              <a:gd name="connsiteX3" fmla="*/ 25311 w 215911"/>
              <a:gd name="connsiteY3" fmla="*/ 266044 h 286535"/>
              <a:gd name="connsiteX4" fmla="*/ 29326 w 215911"/>
              <a:gd name="connsiteY4" fmla="*/ 269367 h 286535"/>
              <a:gd name="connsiteX5" fmla="*/ 108038 w 215911"/>
              <a:gd name="connsiteY5" fmla="*/ 286535 h 286535"/>
              <a:gd name="connsiteX6" fmla="*/ 186128 w 215911"/>
              <a:gd name="connsiteY6" fmla="*/ 269367 h 286535"/>
              <a:gd name="connsiteX7" fmla="*/ 190143 w 215911"/>
              <a:gd name="connsiteY7" fmla="*/ 266044 h 286535"/>
              <a:gd name="connsiteX8" fmla="*/ 215896 w 215911"/>
              <a:gd name="connsiteY8" fmla="*/ 17861 h 286535"/>
              <a:gd name="connsiteX9" fmla="*/ 211257 w 215911"/>
              <a:gd name="connsiteY9" fmla="*/ 5330 h 286535"/>
              <a:gd name="connsiteX10" fmla="*/ 200043 w 215911"/>
              <a:gd name="connsiteY10" fmla="*/ 0 h 286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5911" h="286535">
                <a:moveTo>
                  <a:pt x="15411" y="0"/>
                </a:moveTo>
                <a:cubicBezTo>
                  <a:pt x="11084" y="83"/>
                  <a:pt x="7000" y="2028"/>
                  <a:pt x="4196" y="5330"/>
                </a:cubicBezTo>
                <a:cubicBezTo>
                  <a:pt x="942" y="8633"/>
                  <a:pt x="-546" y="13285"/>
                  <a:pt x="181" y="17861"/>
                </a:cubicBezTo>
                <a:lnTo>
                  <a:pt x="25311" y="266044"/>
                </a:lnTo>
                <a:lnTo>
                  <a:pt x="29326" y="269367"/>
                </a:lnTo>
                <a:cubicBezTo>
                  <a:pt x="32649" y="271997"/>
                  <a:pt x="51133" y="286535"/>
                  <a:pt x="108038" y="286535"/>
                </a:cubicBezTo>
                <a:cubicBezTo>
                  <a:pt x="164944" y="286535"/>
                  <a:pt x="183497" y="271997"/>
                  <a:pt x="186128" y="269367"/>
                </a:cubicBezTo>
                <a:lnTo>
                  <a:pt x="190143" y="266044"/>
                </a:lnTo>
                <a:lnTo>
                  <a:pt x="215896" y="17861"/>
                </a:lnTo>
                <a:cubicBezTo>
                  <a:pt x="216097" y="13230"/>
                  <a:pt x="214428" y="8716"/>
                  <a:pt x="211257" y="5330"/>
                </a:cubicBezTo>
                <a:cubicBezTo>
                  <a:pt x="208454" y="2028"/>
                  <a:pt x="204369" y="83"/>
                  <a:pt x="200043" y="0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13" name="Freeform: Shape 312">
            <a:extLst>
              <a:ext uri="{FF2B5EF4-FFF2-40B4-BE49-F238E27FC236}">
                <a16:creationId xmlns:a16="http://schemas.microsoft.com/office/drawing/2014/main" id="{7245458D-1BE1-FE80-346D-BD04863F78E0}"/>
              </a:ext>
            </a:extLst>
          </p:cNvPr>
          <p:cNvSpPr/>
          <p:nvPr/>
        </p:nvSpPr>
        <p:spPr>
          <a:xfrm>
            <a:off x="8011870" y="3076331"/>
            <a:ext cx="163361" cy="238906"/>
          </a:xfrm>
          <a:custGeom>
            <a:avLst/>
            <a:gdLst>
              <a:gd name="connsiteX0" fmla="*/ 141572 w 163361"/>
              <a:gd name="connsiteY0" fmla="*/ 229629 h 238906"/>
              <a:gd name="connsiteX1" fmla="*/ 82035 w 163361"/>
              <a:gd name="connsiteY1" fmla="*/ 238906 h 238906"/>
              <a:gd name="connsiteX2" fmla="*/ 21807 w 163361"/>
              <a:gd name="connsiteY2" fmla="*/ 229629 h 238906"/>
              <a:gd name="connsiteX3" fmla="*/ 0 w 163361"/>
              <a:gd name="connsiteY3" fmla="*/ 17238 h 238906"/>
              <a:gd name="connsiteX4" fmla="*/ 3946 w 163361"/>
              <a:gd name="connsiteY4" fmla="*/ 5330 h 238906"/>
              <a:gd name="connsiteX5" fmla="*/ 15923 w 163361"/>
              <a:gd name="connsiteY5" fmla="*/ 0 h 238906"/>
              <a:gd name="connsiteX6" fmla="*/ 147456 w 163361"/>
              <a:gd name="connsiteY6" fmla="*/ 0 h 238906"/>
              <a:gd name="connsiteX7" fmla="*/ 159294 w 163361"/>
              <a:gd name="connsiteY7" fmla="*/ 5330 h 238906"/>
              <a:gd name="connsiteX8" fmla="*/ 163309 w 163361"/>
              <a:gd name="connsiteY8" fmla="*/ 17238 h 238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361" h="238906">
                <a:moveTo>
                  <a:pt x="141572" y="229629"/>
                </a:moveTo>
                <a:cubicBezTo>
                  <a:pt x="134303" y="232952"/>
                  <a:pt x="117134" y="238906"/>
                  <a:pt x="82035" y="238906"/>
                </a:cubicBezTo>
                <a:cubicBezTo>
                  <a:pt x="46937" y="238906"/>
                  <a:pt x="28453" y="232952"/>
                  <a:pt x="21807" y="229629"/>
                </a:cubicBezTo>
                <a:lnTo>
                  <a:pt x="0" y="17238"/>
                </a:lnTo>
                <a:cubicBezTo>
                  <a:pt x="-7" y="12946"/>
                  <a:pt x="1378" y="8764"/>
                  <a:pt x="3946" y="5330"/>
                </a:cubicBezTo>
                <a:cubicBezTo>
                  <a:pt x="7041" y="1987"/>
                  <a:pt x="11367" y="62"/>
                  <a:pt x="15923" y="0"/>
                </a:cubicBezTo>
                <a:lnTo>
                  <a:pt x="147456" y="0"/>
                </a:lnTo>
                <a:cubicBezTo>
                  <a:pt x="151970" y="76"/>
                  <a:pt x="156248" y="2001"/>
                  <a:pt x="159294" y="5330"/>
                </a:cubicBezTo>
                <a:cubicBezTo>
                  <a:pt x="162208" y="8584"/>
                  <a:pt x="163662" y="12883"/>
                  <a:pt x="163309" y="17238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14" name="Freeform: Shape 313">
            <a:extLst>
              <a:ext uri="{FF2B5EF4-FFF2-40B4-BE49-F238E27FC236}">
                <a16:creationId xmlns:a16="http://schemas.microsoft.com/office/drawing/2014/main" id="{E3A90A25-1408-5386-540F-FF0C399157BD}"/>
              </a:ext>
            </a:extLst>
          </p:cNvPr>
          <p:cNvSpPr/>
          <p:nvPr/>
        </p:nvSpPr>
        <p:spPr>
          <a:xfrm>
            <a:off x="8041985" y="3112052"/>
            <a:ext cx="104534" cy="183132"/>
          </a:xfrm>
          <a:custGeom>
            <a:avLst/>
            <a:gdLst>
              <a:gd name="connsiteX0" fmla="*/ 0 w 104534"/>
              <a:gd name="connsiteY0" fmla="*/ 0 h 183132"/>
              <a:gd name="connsiteX1" fmla="*/ 12530 w 104534"/>
              <a:gd name="connsiteY1" fmla="*/ 175839 h 183132"/>
              <a:gd name="connsiteX2" fmla="*/ 48944 w 104534"/>
              <a:gd name="connsiteY2" fmla="*/ 183108 h 183132"/>
              <a:gd name="connsiteX3" fmla="*/ 91935 w 104534"/>
              <a:gd name="connsiteY3" fmla="*/ 175839 h 183132"/>
              <a:gd name="connsiteX4" fmla="*/ 104534 w 104534"/>
              <a:gd name="connsiteY4" fmla="*/ 1384 h 183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534" h="183132">
                <a:moveTo>
                  <a:pt x="0" y="0"/>
                </a:moveTo>
                <a:lnTo>
                  <a:pt x="12530" y="175839"/>
                </a:lnTo>
                <a:cubicBezTo>
                  <a:pt x="23981" y="180921"/>
                  <a:pt x="36421" y="183406"/>
                  <a:pt x="48944" y="183108"/>
                </a:cubicBezTo>
                <a:cubicBezTo>
                  <a:pt x="63558" y="182859"/>
                  <a:pt x="78055" y="180408"/>
                  <a:pt x="91935" y="175839"/>
                </a:cubicBezTo>
                <a:lnTo>
                  <a:pt x="104534" y="1384"/>
                </a:ln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15" name="Freeform: Shape 314">
            <a:extLst>
              <a:ext uri="{FF2B5EF4-FFF2-40B4-BE49-F238E27FC236}">
                <a16:creationId xmlns:a16="http://schemas.microsoft.com/office/drawing/2014/main" id="{F92E5EEE-07BB-125C-4923-6AF20A4D6875}"/>
              </a:ext>
            </a:extLst>
          </p:cNvPr>
          <p:cNvSpPr/>
          <p:nvPr/>
        </p:nvSpPr>
        <p:spPr>
          <a:xfrm>
            <a:off x="11047522" y="1415683"/>
            <a:ext cx="325856" cy="429857"/>
          </a:xfrm>
          <a:custGeom>
            <a:avLst/>
            <a:gdLst>
              <a:gd name="connsiteX0" fmla="*/ 301696 w 325856"/>
              <a:gd name="connsiteY0" fmla="*/ 14957 h 429857"/>
              <a:gd name="connsiteX1" fmla="*/ 224299 w 325856"/>
              <a:gd name="connsiteY1" fmla="*/ 14957 h 429857"/>
              <a:gd name="connsiteX2" fmla="*/ 224299 w 325856"/>
              <a:gd name="connsiteY2" fmla="*/ 9973 h 429857"/>
              <a:gd name="connsiteX3" fmla="*/ 213707 w 325856"/>
              <a:gd name="connsiteY3" fmla="*/ 4 h 429857"/>
              <a:gd name="connsiteX4" fmla="*/ 112496 w 325856"/>
              <a:gd name="connsiteY4" fmla="*/ 4 h 429857"/>
              <a:gd name="connsiteX5" fmla="*/ 101904 w 325856"/>
              <a:gd name="connsiteY5" fmla="*/ 9973 h 429857"/>
              <a:gd name="connsiteX6" fmla="*/ 101904 w 325856"/>
              <a:gd name="connsiteY6" fmla="*/ 15234 h 429857"/>
              <a:gd name="connsiteX7" fmla="*/ 24438 w 325856"/>
              <a:gd name="connsiteY7" fmla="*/ 15234 h 429857"/>
              <a:gd name="connsiteX8" fmla="*/ 0 w 325856"/>
              <a:gd name="connsiteY8" fmla="*/ 37110 h 429857"/>
              <a:gd name="connsiteX9" fmla="*/ 0 w 325856"/>
              <a:gd name="connsiteY9" fmla="*/ 407342 h 429857"/>
              <a:gd name="connsiteX10" fmla="*/ 24438 w 325856"/>
              <a:gd name="connsiteY10" fmla="*/ 429841 h 429857"/>
              <a:gd name="connsiteX11" fmla="*/ 301350 w 325856"/>
              <a:gd name="connsiteY11" fmla="*/ 429841 h 429857"/>
              <a:gd name="connsiteX12" fmla="*/ 325857 w 325856"/>
              <a:gd name="connsiteY12" fmla="*/ 407342 h 429857"/>
              <a:gd name="connsiteX13" fmla="*/ 325857 w 325856"/>
              <a:gd name="connsiteY13" fmla="*/ 36833 h 429857"/>
              <a:gd name="connsiteX14" fmla="*/ 301350 w 325856"/>
              <a:gd name="connsiteY14" fmla="*/ 14957 h 42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5856" h="429857">
                <a:moveTo>
                  <a:pt x="301696" y="14957"/>
                </a:moveTo>
                <a:lnTo>
                  <a:pt x="224299" y="14957"/>
                </a:lnTo>
                <a:lnTo>
                  <a:pt x="224299" y="9973"/>
                </a:lnTo>
                <a:cubicBezTo>
                  <a:pt x="224112" y="4302"/>
                  <a:pt x="219377" y="-152"/>
                  <a:pt x="213707" y="4"/>
                </a:cubicBezTo>
                <a:lnTo>
                  <a:pt x="112496" y="4"/>
                </a:lnTo>
                <a:cubicBezTo>
                  <a:pt x="106826" y="-152"/>
                  <a:pt x="102091" y="4302"/>
                  <a:pt x="101904" y="9973"/>
                </a:cubicBezTo>
                <a:lnTo>
                  <a:pt x="101904" y="15234"/>
                </a:lnTo>
                <a:lnTo>
                  <a:pt x="24438" y="15234"/>
                </a:lnTo>
                <a:cubicBezTo>
                  <a:pt x="11714" y="14716"/>
                  <a:pt x="886" y="24409"/>
                  <a:pt x="0" y="37110"/>
                </a:cubicBezTo>
                <a:lnTo>
                  <a:pt x="0" y="407342"/>
                </a:lnTo>
                <a:cubicBezTo>
                  <a:pt x="595" y="420274"/>
                  <a:pt x="11499" y="430311"/>
                  <a:pt x="24438" y="429841"/>
                </a:cubicBezTo>
                <a:lnTo>
                  <a:pt x="301350" y="429841"/>
                </a:lnTo>
                <a:cubicBezTo>
                  <a:pt x="314302" y="430311"/>
                  <a:pt x="325220" y="420284"/>
                  <a:pt x="325857" y="407342"/>
                </a:cubicBezTo>
                <a:lnTo>
                  <a:pt x="325857" y="36833"/>
                </a:lnTo>
                <a:cubicBezTo>
                  <a:pt x="324936" y="24121"/>
                  <a:pt x="314088" y="14438"/>
                  <a:pt x="301350" y="14957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16" name="Freeform: Shape 315">
            <a:extLst>
              <a:ext uri="{FF2B5EF4-FFF2-40B4-BE49-F238E27FC236}">
                <a16:creationId xmlns:a16="http://schemas.microsoft.com/office/drawing/2014/main" id="{A5C02FDD-B0A2-03AA-1983-B574B832A37B}"/>
              </a:ext>
            </a:extLst>
          </p:cNvPr>
          <p:cNvSpPr/>
          <p:nvPr/>
        </p:nvSpPr>
        <p:spPr>
          <a:xfrm>
            <a:off x="11074867" y="1455147"/>
            <a:ext cx="271928" cy="365108"/>
          </a:xfrm>
          <a:custGeom>
            <a:avLst/>
            <a:gdLst>
              <a:gd name="connsiteX0" fmla="*/ 271720 w 271928"/>
              <a:gd name="connsiteY0" fmla="*/ 365109 h 365108"/>
              <a:gd name="connsiteX1" fmla="*/ 0 w 271928"/>
              <a:gd name="connsiteY1" fmla="*/ 365109 h 365108"/>
              <a:gd name="connsiteX2" fmla="*/ 0 w 271928"/>
              <a:gd name="connsiteY2" fmla="*/ 0 h 365108"/>
              <a:gd name="connsiteX3" fmla="*/ 74766 w 271928"/>
              <a:gd name="connsiteY3" fmla="*/ 0 h 365108"/>
              <a:gd name="connsiteX4" fmla="*/ 74766 w 271928"/>
              <a:gd name="connsiteY4" fmla="*/ 3323 h 365108"/>
              <a:gd name="connsiteX5" fmla="*/ 85358 w 271928"/>
              <a:gd name="connsiteY5" fmla="*/ 13223 h 365108"/>
              <a:gd name="connsiteX6" fmla="*/ 186570 w 271928"/>
              <a:gd name="connsiteY6" fmla="*/ 13223 h 365108"/>
              <a:gd name="connsiteX7" fmla="*/ 197161 w 271928"/>
              <a:gd name="connsiteY7" fmla="*/ 3323 h 365108"/>
              <a:gd name="connsiteX8" fmla="*/ 197161 w 271928"/>
              <a:gd name="connsiteY8" fmla="*/ 0 h 365108"/>
              <a:gd name="connsiteX9" fmla="*/ 271928 w 271928"/>
              <a:gd name="connsiteY9" fmla="*/ 0 h 365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1928" h="365108">
                <a:moveTo>
                  <a:pt x="271720" y="365109"/>
                </a:moveTo>
                <a:lnTo>
                  <a:pt x="0" y="365109"/>
                </a:lnTo>
                <a:lnTo>
                  <a:pt x="0" y="0"/>
                </a:lnTo>
                <a:lnTo>
                  <a:pt x="74766" y="0"/>
                </a:lnTo>
                <a:lnTo>
                  <a:pt x="74766" y="3323"/>
                </a:lnTo>
                <a:cubicBezTo>
                  <a:pt x="74995" y="8966"/>
                  <a:pt x="79716" y="13379"/>
                  <a:pt x="85358" y="13223"/>
                </a:cubicBezTo>
                <a:lnTo>
                  <a:pt x="186570" y="13223"/>
                </a:lnTo>
                <a:cubicBezTo>
                  <a:pt x="192219" y="13378"/>
                  <a:pt x="196933" y="8966"/>
                  <a:pt x="197161" y="3323"/>
                </a:cubicBezTo>
                <a:lnTo>
                  <a:pt x="197161" y="0"/>
                </a:lnTo>
                <a:lnTo>
                  <a:pt x="271928" y="0"/>
                </a:ln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17" name="Freeform: Shape 316">
            <a:extLst>
              <a:ext uri="{FF2B5EF4-FFF2-40B4-BE49-F238E27FC236}">
                <a16:creationId xmlns:a16="http://schemas.microsoft.com/office/drawing/2014/main" id="{21885AD8-9AED-51BE-038C-F5F2CA10214C}"/>
              </a:ext>
            </a:extLst>
          </p:cNvPr>
          <p:cNvSpPr/>
          <p:nvPr/>
        </p:nvSpPr>
        <p:spPr>
          <a:xfrm>
            <a:off x="11093836" y="1521952"/>
            <a:ext cx="233575" cy="217722"/>
          </a:xfrm>
          <a:custGeom>
            <a:avLst/>
            <a:gdLst>
              <a:gd name="connsiteX0" fmla="*/ 117065 w 233575"/>
              <a:gd name="connsiteY0" fmla="*/ 0 h 217722"/>
              <a:gd name="connsiteX1" fmla="*/ 117065 w 233575"/>
              <a:gd name="connsiteY1" fmla="*/ 0 h 217722"/>
              <a:gd name="connsiteX2" fmla="*/ 0 w 233575"/>
              <a:gd name="connsiteY2" fmla="*/ 108550 h 217722"/>
              <a:gd name="connsiteX3" fmla="*/ 117065 w 233575"/>
              <a:gd name="connsiteY3" fmla="*/ 217722 h 217722"/>
              <a:gd name="connsiteX4" fmla="*/ 233576 w 233575"/>
              <a:gd name="connsiteY4" fmla="*/ 108550 h 217722"/>
              <a:gd name="connsiteX5" fmla="*/ 117065 w 233575"/>
              <a:gd name="connsiteY5" fmla="*/ 0 h 217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3575" h="217722">
                <a:moveTo>
                  <a:pt x="117065" y="0"/>
                </a:moveTo>
                <a:lnTo>
                  <a:pt x="117065" y="0"/>
                </a:lnTo>
                <a:cubicBezTo>
                  <a:pt x="52267" y="0"/>
                  <a:pt x="0" y="48460"/>
                  <a:pt x="0" y="108550"/>
                </a:cubicBezTo>
                <a:cubicBezTo>
                  <a:pt x="0" y="168640"/>
                  <a:pt x="52267" y="217722"/>
                  <a:pt x="117065" y="217722"/>
                </a:cubicBezTo>
                <a:cubicBezTo>
                  <a:pt x="181862" y="217722"/>
                  <a:pt x="233576" y="168778"/>
                  <a:pt x="233576" y="108550"/>
                </a:cubicBezTo>
                <a:cubicBezTo>
                  <a:pt x="233576" y="48321"/>
                  <a:pt x="181308" y="0"/>
                  <a:pt x="117065" y="0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18" name="Freeform: Shape 317">
            <a:extLst>
              <a:ext uri="{FF2B5EF4-FFF2-40B4-BE49-F238E27FC236}">
                <a16:creationId xmlns:a16="http://schemas.microsoft.com/office/drawing/2014/main" id="{A6C959AE-F7ED-465D-3C2B-F412EA02744E}"/>
              </a:ext>
            </a:extLst>
          </p:cNvPr>
          <p:cNvSpPr/>
          <p:nvPr/>
        </p:nvSpPr>
        <p:spPr>
          <a:xfrm>
            <a:off x="11125542" y="1551997"/>
            <a:ext cx="170093" cy="157493"/>
          </a:xfrm>
          <a:custGeom>
            <a:avLst/>
            <a:gdLst>
              <a:gd name="connsiteX0" fmla="*/ 85358 w 170093"/>
              <a:gd name="connsiteY0" fmla="*/ 157494 h 157493"/>
              <a:gd name="connsiteX1" fmla="*/ 85358 w 170093"/>
              <a:gd name="connsiteY1" fmla="*/ 157494 h 157493"/>
              <a:gd name="connsiteX2" fmla="*/ 0 w 170093"/>
              <a:gd name="connsiteY2" fmla="*/ 78782 h 157493"/>
              <a:gd name="connsiteX3" fmla="*/ 85358 w 170093"/>
              <a:gd name="connsiteY3" fmla="*/ 0 h 157493"/>
              <a:gd name="connsiteX4" fmla="*/ 170093 w 170093"/>
              <a:gd name="connsiteY4" fmla="*/ 78782 h 157493"/>
              <a:gd name="connsiteX5" fmla="*/ 85358 w 170093"/>
              <a:gd name="connsiteY5" fmla="*/ 157494 h 15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0093" h="157493">
                <a:moveTo>
                  <a:pt x="85358" y="157494"/>
                </a:moveTo>
                <a:lnTo>
                  <a:pt x="85358" y="157494"/>
                </a:lnTo>
                <a:cubicBezTo>
                  <a:pt x="38422" y="157494"/>
                  <a:pt x="0" y="122465"/>
                  <a:pt x="0" y="78782"/>
                </a:cubicBezTo>
                <a:cubicBezTo>
                  <a:pt x="0" y="35099"/>
                  <a:pt x="38422" y="0"/>
                  <a:pt x="85358" y="0"/>
                </a:cubicBezTo>
                <a:cubicBezTo>
                  <a:pt x="132295" y="0"/>
                  <a:pt x="170093" y="35791"/>
                  <a:pt x="170093" y="78782"/>
                </a:cubicBezTo>
                <a:cubicBezTo>
                  <a:pt x="170093" y="121772"/>
                  <a:pt x="131672" y="157494"/>
                  <a:pt x="85358" y="157494"/>
                </a:cubicBezTo>
                <a:close/>
              </a:path>
            </a:pathLst>
          </a:custGeom>
          <a:solidFill>
            <a:srgbClr val="67CDFD"/>
          </a:solidFill>
          <a:ln w="1569" cap="flat">
            <a:solidFill>
              <a:srgbClr val="727270"/>
            </a:solidFill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19" name="Freeform: Shape 318">
            <a:extLst>
              <a:ext uri="{FF2B5EF4-FFF2-40B4-BE49-F238E27FC236}">
                <a16:creationId xmlns:a16="http://schemas.microsoft.com/office/drawing/2014/main" id="{2CABD0CF-4B71-A147-CBF2-2A6CB7A8B49C}"/>
              </a:ext>
            </a:extLst>
          </p:cNvPr>
          <p:cNvSpPr/>
          <p:nvPr/>
        </p:nvSpPr>
        <p:spPr>
          <a:xfrm>
            <a:off x="11146112" y="1582870"/>
            <a:ext cx="129157" cy="94998"/>
          </a:xfrm>
          <a:custGeom>
            <a:avLst/>
            <a:gdLst>
              <a:gd name="connsiteX0" fmla="*/ 50251 w 129157"/>
              <a:gd name="connsiteY0" fmla="*/ 53586 h 94998"/>
              <a:gd name="connsiteX1" fmla="*/ 50251 w 129157"/>
              <a:gd name="connsiteY1" fmla="*/ 53586 h 94998"/>
              <a:gd name="connsiteX2" fmla="*/ 28444 w 129157"/>
              <a:gd name="connsiteY2" fmla="*/ 32817 h 94998"/>
              <a:gd name="connsiteX3" fmla="*/ 19167 w 129157"/>
              <a:gd name="connsiteY3" fmla="*/ 29494 h 94998"/>
              <a:gd name="connsiteX4" fmla="*/ 10514 w 129157"/>
              <a:gd name="connsiteY4" fmla="*/ 32817 h 94998"/>
              <a:gd name="connsiteX5" fmla="*/ 3937 w 129157"/>
              <a:gd name="connsiteY5" fmla="*/ 39394 h 94998"/>
              <a:gd name="connsiteX6" fmla="*/ 2386 w 129157"/>
              <a:gd name="connsiteY6" fmla="*/ 54391 h 94998"/>
              <a:gd name="connsiteX7" fmla="*/ 3937 w 129157"/>
              <a:gd name="connsiteY7" fmla="*/ 55939 h 94998"/>
              <a:gd name="connsiteX8" fmla="*/ 41666 w 129157"/>
              <a:gd name="connsiteY8" fmla="*/ 91038 h 94998"/>
              <a:gd name="connsiteX9" fmla="*/ 50251 w 129157"/>
              <a:gd name="connsiteY9" fmla="*/ 94984 h 94998"/>
              <a:gd name="connsiteX10" fmla="*/ 60289 w 129157"/>
              <a:gd name="connsiteY10" fmla="*/ 91315 h 94998"/>
              <a:gd name="connsiteX11" fmla="*/ 125779 w 129157"/>
              <a:gd name="connsiteY11" fmla="*/ 26448 h 94998"/>
              <a:gd name="connsiteX12" fmla="*/ 126049 w 129157"/>
              <a:gd name="connsiteY12" fmla="*/ 10786 h 94998"/>
              <a:gd name="connsiteX13" fmla="*/ 125086 w 129157"/>
              <a:gd name="connsiteY13" fmla="*/ 9903 h 94998"/>
              <a:gd name="connsiteX14" fmla="*/ 118163 w 129157"/>
              <a:gd name="connsiteY14" fmla="*/ 3949 h 94998"/>
              <a:gd name="connsiteX15" fmla="*/ 108194 w 129157"/>
              <a:gd name="connsiteY15" fmla="*/ 3 h 94998"/>
              <a:gd name="connsiteX16" fmla="*/ 99610 w 129157"/>
              <a:gd name="connsiteY16" fmla="*/ 4641 h 94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9157" h="94998">
                <a:moveTo>
                  <a:pt x="50251" y="53586"/>
                </a:moveTo>
                <a:lnTo>
                  <a:pt x="50251" y="53586"/>
                </a:lnTo>
                <a:lnTo>
                  <a:pt x="28444" y="32817"/>
                </a:lnTo>
                <a:cubicBezTo>
                  <a:pt x="25903" y="30543"/>
                  <a:pt x="22573" y="29351"/>
                  <a:pt x="19167" y="29494"/>
                </a:cubicBezTo>
                <a:cubicBezTo>
                  <a:pt x="15969" y="29475"/>
                  <a:pt x="12881" y="30662"/>
                  <a:pt x="10514" y="32817"/>
                </a:cubicBezTo>
                <a:lnTo>
                  <a:pt x="3937" y="39394"/>
                </a:lnTo>
                <a:cubicBezTo>
                  <a:pt x="-632" y="43108"/>
                  <a:pt x="-1324" y="49822"/>
                  <a:pt x="2386" y="54391"/>
                </a:cubicBezTo>
                <a:cubicBezTo>
                  <a:pt x="2850" y="54959"/>
                  <a:pt x="3370" y="55478"/>
                  <a:pt x="3937" y="55939"/>
                </a:cubicBezTo>
                <a:lnTo>
                  <a:pt x="41666" y="91038"/>
                </a:lnTo>
                <a:cubicBezTo>
                  <a:pt x="43847" y="93502"/>
                  <a:pt x="46962" y="94934"/>
                  <a:pt x="50251" y="94984"/>
                </a:cubicBezTo>
                <a:cubicBezTo>
                  <a:pt x="53955" y="95154"/>
                  <a:pt x="57568" y="93832"/>
                  <a:pt x="60289" y="91315"/>
                </a:cubicBezTo>
                <a:lnTo>
                  <a:pt x="125779" y="26448"/>
                </a:lnTo>
                <a:cubicBezTo>
                  <a:pt x="130174" y="22197"/>
                  <a:pt x="130299" y="15185"/>
                  <a:pt x="126049" y="10786"/>
                </a:cubicBezTo>
                <a:cubicBezTo>
                  <a:pt x="125744" y="10473"/>
                  <a:pt x="125425" y="10178"/>
                  <a:pt x="125086" y="9903"/>
                </a:cubicBezTo>
                <a:lnTo>
                  <a:pt x="118163" y="3949"/>
                </a:lnTo>
                <a:cubicBezTo>
                  <a:pt x="115505" y="1348"/>
                  <a:pt x="111912" y="-74"/>
                  <a:pt x="108194" y="3"/>
                </a:cubicBezTo>
                <a:cubicBezTo>
                  <a:pt x="104906" y="571"/>
                  <a:pt x="101888" y="2200"/>
                  <a:pt x="99610" y="4641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0CC9FB54-1423-5F88-7670-97B1E8B99BCB}"/>
              </a:ext>
            </a:extLst>
          </p:cNvPr>
          <p:cNvSpPr/>
          <p:nvPr/>
        </p:nvSpPr>
        <p:spPr>
          <a:xfrm>
            <a:off x="7875308" y="2429463"/>
            <a:ext cx="201983" cy="201661"/>
          </a:xfrm>
          <a:custGeom>
            <a:avLst/>
            <a:gdLst>
              <a:gd name="connsiteX0" fmla="*/ 70450 w 201983"/>
              <a:gd name="connsiteY0" fmla="*/ 0 h 201661"/>
              <a:gd name="connsiteX1" fmla="*/ 70450 w 201983"/>
              <a:gd name="connsiteY1" fmla="*/ 0 h 201661"/>
              <a:gd name="connsiteX2" fmla="*/ 201983 w 201983"/>
              <a:gd name="connsiteY2" fmla="*/ 131049 h 201661"/>
              <a:gd name="connsiteX3" fmla="*/ 160931 w 201983"/>
              <a:gd name="connsiteY3" fmla="*/ 172032 h 201661"/>
              <a:gd name="connsiteX4" fmla="*/ 29633 w 201983"/>
              <a:gd name="connsiteY4" fmla="*/ 176781 h 201661"/>
              <a:gd name="connsiteX5" fmla="*/ 24877 w 201983"/>
              <a:gd name="connsiteY5" fmla="*/ 45483 h 201661"/>
              <a:gd name="connsiteX6" fmla="*/ 29882 w 201983"/>
              <a:gd name="connsiteY6" fmla="*/ 40498 h 201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983" h="201661">
                <a:moveTo>
                  <a:pt x="70450" y="0"/>
                </a:moveTo>
                <a:lnTo>
                  <a:pt x="70450" y="0"/>
                </a:lnTo>
                <a:lnTo>
                  <a:pt x="201983" y="131049"/>
                </a:lnTo>
                <a:lnTo>
                  <a:pt x="160931" y="172032"/>
                </a:lnTo>
                <a:cubicBezTo>
                  <a:pt x="125985" y="209602"/>
                  <a:pt x="67203" y="211727"/>
                  <a:pt x="29633" y="176781"/>
                </a:cubicBezTo>
                <a:cubicBezTo>
                  <a:pt x="-7937" y="141835"/>
                  <a:pt x="-10069" y="83053"/>
                  <a:pt x="24877" y="45483"/>
                </a:cubicBezTo>
                <a:cubicBezTo>
                  <a:pt x="26483" y="43759"/>
                  <a:pt x="28152" y="42098"/>
                  <a:pt x="29882" y="40498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21" name="Freeform: Shape 320">
            <a:extLst>
              <a:ext uri="{FF2B5EF4-FFF2-40B4-BE49-F238E27FC236}">
                <a16:creationId xmlns:a16="http://schemas.microsoft.com/office/drawing/2014/main" id="{480C0239-6DCF-86D9-38A7-D27AD7D8F122}"/>
              </a:ext>
            </a:extLst>
          </p:cNvPr>
          <p:cNvSpPr/>
          <p:nvPr/>
        </p:nvSpPr>
        <p:spPr>
          <a:xfrm>
            <a:off x="7876742" y="2196516"/>
            <a:ext cx="432868" cy="433207"/>
          </a:xfrm>
          <a:custGeom>
            <a:avLst/>
            <a:gdLst>
              <a:gd name="connsiteX0" fmla="*/ 159912 w 432868"/>
              <a:gd name="connsiteY0" fmla="*/ 28863 h 433207"/>
              <a:gd name="connsiteX1" fmla="*/ 28863 w 432868"/>
              <a:gd name="connsiteY1" fmla="*/ 25478 h 433207"/>
              <a:gd name="connsiteX2" fmla="*/ 25478 w 432868"/>
              <a:gd name="connsiteY2" fmla="*/ 156526 h 433207"/>
              <a:gd name="connsiteX3" fmla="*/ 28863 w 432868"/>
              <a:gd name="connsiteY3" fmla="*/ 159912 h 433207"/>
              <a:gd name="connsiteX4" fmla="*/ 273100 w 432868"/>
              <a:gd name="connsiteY4" fmla="*/ 404702 h 433207"/>
              <a:gd name="connsiteX5" fmla="*/ 404363 w 432868"/>
              <a:gd name="connsiteY5" fmla="*/ 407305 h 433207"/>
              <a:gd name="connsiteX6" fmla="*/ 406966 w 432868"/>
              <a:gd name="connsiteY6" fmla="*/ 276042 h 433207"/>
              <a:gd name="connsiteX7" fmla="*/ 404079 w 432868"/>
              <a:gd name="connsiteY7" fmla="*/ 273169 h 433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2868" h="433207">
                <a:moveTo>
                  <a:pt x="159912" y="28863"/>
                </a:moveTo>
                <a:cubicBezTo>
                  <a:pt x="124661" y="-8257"/>
                  <a:pt x="65983" y="-9773"/>
                  <a:pt x="28863" y="25478"/>
                </a:cubicBezTo>
                <a:cubicBezTo>
                  <a:pt x="-8257" y="60729"/>
                  <a:pt x="-9773" y="119399"/>
                  <a:pt x="25478" y="156526"/>
                </a:cubicBezTo>
                <a:cubicBezTo>
                  <a:pt x="26578" y="157683"/>
                  <a:pt x="27707" y="158811"/>
                  <a:pt x="28863" y="159912"/>
                </a:cubicBezTo>
                <a:lnTo>
                  <a:pt x="273100" y="404702"/>
                </a:lnTo>
                <a:cubicBezTo>
                  <a:pt x="308627" y="441670"/>
                  <a:pt x="367395" y="442833"/>
                  <a:pt x="404363" y="407305"/>
                </a:cubicBezTo>
                <a:cubicBezTo>
                  <a:pt x="441331" y="371777"/>
                  <a:pt x="442494" y="313010"/>
                  <a:pt x="406966" y="276042"/>
                </a:cubicBezTo>
                <a:cubicBezTo>
                  <a:pt x="406024" y="275066"/>
                  <a:pt x="405062" y="274103"/>
                  <a:pt x="404079" y="273169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0E31D6A7-C89B-5177-6190-FC72C62EA423}"/>
              </a:ext>
            </a:extLst>
          </p:cNvPr>
          <p:cNvSpPr/>
          <p:nvPr/>
        </p:nvSpPr>
        <p:spPr>
          <a:xfrm>
            <a:off x="8109482" y="2198262"/>
            <a:ext cx="198490" cy="199148"/>
          </a:xfrm>
          <a:custGeom>
            <a:avLst/>
            <a:gdLst>
              <a:gd name="connsiteX0" fmla="*/ 130357 w 198490"/>
              <a:gd name="connsiteY0" fmla="*/ 199148 h 199148"/>
              <a:gd name="connsiteX1" fmla="*/ 130357 w 198490"/>
              <a:gd name="connsiteY1" fmla="*/ 199148 h 199148"/>
              <a:gd name="connsiteX2" fmla="*/ 0 w 198490"/>
              <a:gd name="connsiteY2" fmla="*/ 68169 h 199148"/>
              <a:gd name="connsiteX3" fmla="*/ 40360 w 198490"/>
              <a:gd name="connsiteY3" fmla="*/ 27117 h 199148"/>
              <a:gd name="connsiteX4" fmla="*/ 171374 w 198490"/>
              <a:gd name="connsiteY4" fmla="*/ 27151 h 199148"/>
              <a:gd name="connsiteX5" fmla="*/ 171340 w 198490"/>
              <a:gd name="connsiteY5" fmla="*/ 158165 h 199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8490" h="199148">
                <a:moveTo>
                  <a:pt x="130357" y="199148"/>
                </a:moveTo>
                <a:lnTo>
                  <a:pt x="130357" y="199148"/>
                </a:lnTo>
                <a:lnTo>
                  <a:pt x="0" y="68169"/>
                </a:lnTo>
                <a:lnTo>
                  <a:pt x="40360" y="27117"/>
                </a:lnTo>
                <a:cubicBezTo>
                  <a:pt x="76546" y="-9055"/>
                  <a:pt x="135202" y="-9034"/>
                  <a:pt x="171374" y="27151"/>
                </a:cubicBezTo>
                <a:cubicBezTo>
                  <a:pt x="207546" y="63337"/>
                  <a:pt x="207525" y="121994"/>
                  <a:pt x="171340" y="158165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23" name="Freeform: Shape 322">
            <a:extLst>
              <a:ext uri="{FF2B5EF4-FFF2-40B4-BE49-F238E27FC236}">
                <a16:creationId xmlns:a16="http://schemas.microsoft.com/office/drawing/2014/main" id="{46228999-170B-1D54-CA83-007612372538}"/>
              </a:ext>
            </a:extLst>
          </p:cNvPr>
          <p:cNvSpPr/>
          <p:nvPr/>
        </p:nvSpPr>
        <p:spPr>
          <a:xfrm>
            <a:off x="8237472" y="2557717"/>
            <a:ext cx="30641" cy="30789"/>
          </a:xfrm>
          <a:custGeom>
            <a:avLst/>
            <a:gdLst>
              <a:gd name="connsiteX0" fmla="*/ 26181 w 30641"/>
              <a:gd name="connsiteY0" fmla="*/ 26333 h 30789"/>
              <a:gd name="connsiteX1" fmla="*/ 26181 w 30641"/>
              <a:gd name="connsiteY1" fmla="*/ 26333 h 30789"/>
              <a:gd name="connsiteX2" fmla="*/ 5233 w 30641"/>
              <a:gd name="connsiteY2" fmla="*/ 26568 h 30789"/>
              <a:gd name="connsiteX3" fmla="*/ 4997 w 30641"/>
              <a:gd name="connsiteY3" fmla="*/ 26333 h 30789"/>
              <a:gd name="connsiteX4" fmla="*/ 3530 w 30641"/>
              <a:gd name="connsiteY4" fmla="*/ 5924 h 30789"/>
              <a:gd name="connsiteX5" fmla="*/ 4997 w 30641"/>
              <a:gd name="connsiteY5" fmla="*/ 4457 h 30789"/>
              <a:gd name="connsiteX6" fmla="*/ 25946 w 30641"/>
              <a:gd name="connsiteY6" fmla="*/ 4221 h 30789"/>
              <a:gd name="connsiteX7" fmla="*/ 26181 w 30641"/>
              <a:gd name="connsiteY7" fmla="*/ 4457 h 30789"/>
              <a:gd name="connsiteX8" fmla="*/ 26181 w 30641"/>
              <a:gd name="connsiteY8" fmla="*/ 26333 h 30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41" h="30789">
                <a:moveTo>
                  <a:pt x="26181" y="26333"/>
                </a:moveTo>
                <a:lnTo>
                  <a:pt x="26181" y="26333"/>
                </a:lnTo>
                <a:cubicBezTo>
                  <a:pt x="20463" y="32183"/>
                  <a:pt x="11083" y="32286"/>
                  <a:pt x="5233" y="26568"/>
                </a:cubicBezTo>
                <a:cubicBezTo>
                  <a:pt x="5150" y="26492"/>
                  <a:pt x="5074" y="26409"/>
                  <a:pt x="4997" y="26333"/>
                </a:cubicBezTo>
                <a:cubicBezTo>
                  <a:pt x="-1046" y="21099"/>
                  <a:pt x="-1697" y="11968"/>
                  <a:pt x="3530" y="5924"/>
                </a:cubicBezTo>
                <a:cubicBezTo>
                  <a:pt x="3987" y="5398"/>
                  <a:pt x="4471" y="4907"/>
                  <a:pt x="4997" y="4457"/>
                </a:cubicBezTo>
                <a:cubicBezTo>
                  <a:pt x="10716" y="-1393"/>
                  <a:pt x="20096" y="-1497"/>
                  <a:pt x="25946" y="4221"/>
                </a:cubicBezTo>
                <a:cubicBezTo>
                  <a:pt x="26029" y="4297"/>
                  <a:pt x="26105" y="4380"/>
                  <a:pt x="26181" y="4457"/>
                </a:cubicBezTo>
                <a:cubicBezTo>
                  <a:pt x="32128" y="10535"/>
                  <a:pt x="32128" y="20254"/>
                  <a:pt x="26181" y="26333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24" name="Freeform: Shape 323">
            <a:extLst>
              <a:ext uri="{FF2B5EF4-FFF2-40B4-BE49-F238E27FC236}">
                <a16:creationId xmlns:a16="http://schemas.microsoft.com/office/drawing/2014/main" id="{BC4A003A-D824-AC24-1881-223974C1C888}"/>
              </a:ext>
            </a:extLst>
          </p:cNvPr>
          <p:cNvSpPr/>
          <p:nvPr/>
        </p:nvSpPr>
        <p:spPr>
          <a:xfrm>
            <a:off x="8220152" y="2505604"/>
            <a:ext cx="30720" cy="30633"/>
          </a:xfrm>
          <a:custGeom>
            <a:avLst/>
            <a:gdLst>
              <a:gd name="connsiteX0" fmla="*/ 4457 w 30720"/>
              <a:gd name="connsiteY0" fmla="*/ 26179 h 30633"/>
              <a:gd name="connsiteX1" fmla="*/ 4457 w 30720"/>
              <a:gd name="connsiteY1" fmla="*/ 26179 h 30633"/>
              <a:gd name="connsiteX2" fmla="*/ 4221 w 30720"/>
              <a:gd name="connsiteY2" fmla="*/ 5230 h 30633"/>
              <a:gd name="connsiteX3" fmla="*/ 4457 w 30720"/>
              <a:gd name="connsiteY3" fmla="*/ 4995 h 30633"/>
              <a:gd name="connsiteX4" fmla="*/ 24768 w 30720"/>
              <a:gd name="connsiteY4" fmla="*/ 3500 h 30633"/>
              <a:gd name="connsiteX5" fmla="*/ 26263 w 30720"/>
              <a:gd name="connsiteY5" fmla="*/ 4995 h 30633"/>
              <a:gd name="connsiteX6" fmla="*/ 26499 w 30720"/>
              <a:gd name="connsiteY6" fmla="*/ 25943 h 30633"/>
              <a:gd name="connsiteX7" fmla="*/ 26263 w 30720"/>
              <a:gd name="connsiteY7" fmla="*/ 26179 h 30633"/>
              <a:gd name="connsiteX8" fmla="*/ 4457 w 30720"/>
              <a:gd name="connsiteY8" fmla="*/ 26179 h 3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720" h="30633">
                <a:moveTo>
                  <a:pt x="4457" y="26179"/>
                </a:moveTo>
                <a:lnTo>
                  <a:pt x="4457" y="26179"/>
                </a:lnTo>
                <a:cubicBezTo>
                  <a:pt x="-1393" y="20461"/>
                  <a:pt x="-1497" y="11080"/>
                  <a:pt x="4221" y="5230"/>
                </a:cubicBezTo>
                <a:cubicBezTo>
                  <a:pt x="4297" y="5147"/>
                  <a:pt x="4381" y="5071"/>
                  <a:pt x="4457" y="4995"/>
                </a:cubicBezTo>
                <a:cubicBezTo>
                  <a:pt x="9649" y="-1028"/>
                  <a:pt x="18745" y="-1699"/>
                  <a:pt x="24768" y="3500"/>
                </a:cubicBezTo>
                <a:cubicBezTo>
                  <a:pt x="25301" y="3957"/>
                  <a:pt x="25800" y="4462"/>
                  <a:pt x="26263" y="4995"/>
                </a:cubicBezTo>
                <a:cubicBezTo>
                  <a:pt x="32113" y="10713"/>
                  <a:pt x="32217" y="20094"/>
                  <a:pt x="26499" y="25943"/>
                </a:cubicBezTo>
                <a:cubicBezTo>
                  <a:pt x="26423" y="26026"/>
                  <a:pt x="26340" y="26103"/>
                  <a:pt x="26263" y="26179"/>
                </a:cubicBezTo>
                <a:cubicBezTo>
                  <a:pt x="20206" y="32119"/>
                  <a:pt x="10514" y="32119"/>
                  <a:pt x="4457" y="26179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998F0E05-07E2-61A8-1286-F02FBB4F4E64}"/>
              </a:ext>
            </a:extLst>
          </p:cNvPr>
          <p:cNvSpPr/>
          <p:nvPr/>
        </p:nvSpPr>
        <p:spPr>
          <a:xfrm>
            <a:off x="8202872" y="2453806"/>
            <a:ext cx="30876" cy="30818"/>
          </a:xfrm>
          <a:custGeom>
            <a:avLst/>
            <a:gdLst>
              <a:gd name="connsiteX0" fmla="*/ 4499 w 30876"/>
              <a:gd name="connsiteY0" fmla="*/ 26333 h 30818"/>
              <a:gd name="connsiteX1" fmla="*/ 4499 w 30876"/>
              <a:gd name="connsiteY1" fmla="*/ 26333 h 30818"/>
              <a:gd name="connsiteX2" fmla="*/ 4540 w 30876"/>
              <a:gd name="connsiteY2" fmla="*/ 4498 h 30818"/>
              <a:gd name="connsiteX3" fmla="*/ 26375 w 30876"/>
              <a:gd name="connsiteY3" fmla="*/ 4547 h 30818"/>
              <a:gd name="connsiteX4" fmla="*/ 26375 w 30876"/>
              <a:gd name="connsiteY4" fmla="*/ 26333 h 30818"/>
              <a:gd name="connsiteX5" fmla="*/ 4499 w 30876"/>
              <a:gd name="connsiteY5" fmla="*/ 26333 h 30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76" h="30818">
                <a:moveTo>
                  <a:pt x="4499" y="26333"/>
                </a:moveTo>
                <a:lnTo>
                  <a:pt x="4499" y="26333"/>
                </a:lnTo>
                <a:cubicBezTo>
                  <a:pt x="-1517" y="20289"/>
                  <a:pt x="-1496" y="10514"/>
                  <a:pt x="4540" y="4498"/>
                </a:cubicBezTo>
                <a:cubicBezTo>
                  <a:pt x="10584" y="-1518"/>
                  <a:pt x="20359" y="-1497"/>
                  <a:pt x="26375" y="4547"/>
                </a:cubicBezTo>
                <a:cubicBezTo>
                  <a:pt x="32377" y="10569"/>
                  <a:pt x="32377" y="20310"/>
                  <a:pt x="26375" y="26333"/>
                </a:cubicBezTo>
                <a:cubicBezTo>
                  <a:pt x="20311" y="32314"/>
                  <a:pt x="10563" y="32314"/>
                  <a:pt x="4499" y="26333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4D2D0CCD-6D56-E5FD-D034-75B1EDFEA290}"/>
              </a:ext>
            </a:extLst>
          </p:cNvPr>
          <p:cNvSpPr/>
          <p:nvPr/>
        </p:nvSpPr>
        <p:spPr>
          <a:xfrm>
            <a:off x="8185745" y="2540550"/>
            <a:ext cx="30720" cy="30560"/>
          </a:xfrm>
          <a:custGeom>
            <a:avLst/>
            <a:gdLst>
              <a:gd name="connsiteX0" fmla="*/ 26263 w 30720"/>
              <a:gd name="connsiteY0" fmla="*/ 25639 h 30560"/>
              <a:gd name="connsiteX1" fmla="*/ 26263 w 30720"/>
              <a:gd name="connsiteY1" fmla="*/ 25639 h 30560"/>
              <a:gd name="connsiteX2" fmla="*/ 5744 w 30720"/>
              <a:gd name="connsiteY2" fmla="*/ 26926 h 30560"/>
              <a:gd name="connsiteX3" fmla="*/ 4457 w 30720"/>
              <a:gd name="connsiteY3" fmla="*/ 25639 h 30560"/>
              <a:gd name="connsiteX4" fmla="*/ 4221 w 30720"/>
              <a:gd name="connsiteY4" fmla="*/ 4690 h 30560"/>
              <a:gd name="connsiteX5" fmla="*/ 4457 w 30720"/>
              <a:gd name="connsiteY5" fmla="*/ 4455 h 30560"/>
              <a:gd name="connsiteX6" fmla="*/ 26263 w 30720"/>
              <a:gd name="connsiteY6" fmla="*/ 4455 h 30560"/>
              <a:gd name="connsiteX7" fmla="*/ 26499 w 30720"/>
              <a:gd name="connsiteY7" fmla="*/ 25403 h 30560"/>
              <a:gd name="connsiteX8" fmla="*/ 26263 w 30720"/>
              <a:gd name="connsiteY8" fmla="*/ 25639 h 3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720" h="30560">
                <a:moveTo>
                  <a:pt x="26263" y="25639"/>
                </a:moveTo>
                <a:lnTo>
                  <a:pt x="26263" y="25639"/>
                </a:lnTo>
                <a:cubicBezTo>
                  <a:pt x="20954" y="31661"/>
                  <a:pt x="11767" y="32236"/>
                  <a:pt x="5744" y="26926"/>
                </a:cubicBezTo>
                <a:cubicBezTo>
                  <a:pt x="5287" y="26525"/>
                  <a:pt x="4858" y="26095"/>
                  <a:pt x="4457" y="25639"/>
                </a:cubicBezTo>
                <a:cubicBezTo>
                  <a:pt x="-1393" y="19920"/>
                  <a:pt x="-1497" y="10540"/>
                  <a:pt x="4221" y="4690"/>
                </a:cubicBezTo>
                <a:cubicBezTo>
                  <a:pt x="4297" y="4607"/>
                  <a:pt x="4381" y="4531"/>
                  <a:pt x="4457" y="4455"/>
                </a:cubicBezTo>
                <a:cubicBezTo>
                  <a:pt x="10514" y="-1485"/>
                  <a:pt x="20206" y="-1485"/>
                  <a:pt x="26263" y="4455"/>
                </a:cubicBezTo>
                <a:cubicBezTo>
                  <a:pt x="32113" y="10173"/>
                  <a:pt x="32217" y="19553"/>
                  <a:pt x="26499" y="25403"/>
                </a:cubicBezTo>
                <a:cubicBezTo>
                  <a:pt x="26423" y="25486"/>
                  <a:pt x="26340" y="25562"/>
                  <a:pt x="26263" y="25639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D007CFD2-3E8B-DBAE-E273-A905C623A2C9}"/>
              </a:ext>
            </a:extLst>
          </p:cNvPr>
          <p:cNvSpPr/>
          <p:nvPr/>
        </p:nvSpPr>
        <p:spPr>
          <a:xfrm>
            <a:off x="8168465" y="2488212"/>
            <a:ext cx="30876" cy="31330"/>
          </a:xfrm>
          <a:custGeom>
            <a:avLst/>
            <a:gdLst>
              <a:gd name="connsiteX0" fmla="*/ 4499 w 30876"/>
              <a:gd name="connsiteY0" fmla="*/ 26333 h 31330"/>
              <a:gd name="connsiteX1" fmla="*/ 4499 w 30876"/>
              <a:gd name="connsiteY1" fmla="*/ 26333 h 31330"/>
              <a:gd name="connsiteX2" fmla="*/ 4540 w 30876"/>
              <a:gd name="connsiteY2" fmla="*/ 4498 h 31330"/>
              <a:gd name="connsiteX3" fmla="*/ 26375 w 30876"/>
              <a:gd name="connsiteY3" fmla="*/ 4547 h 31330"/>
              <a:gd name="connsiteX4" fmla="*/ 26375 w 30876"/>
              <a:gd name="connsiteY4" fmla="*/ 26333 h 31330"/>
              <a:gd name="connsiteX5" fmla="*/ 5967 w 30876"/>
              <a:gd name="connsiteY5" fmla="*/ 27800 h 31330"/>
              <a:gd name="connsiteX6" fmla="*/ 4499 w 30876"/>
              <a:gd name="connsiteY6" fmla="*/ 26333 h 31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876" h="31330">
                <a:moveTo>
                  <a:pt x="4499" y="26333"/>
                </a:moveTo>
                <a:lnTo>
                  <a:pt x="4499" y="26333"/>
                </a:lnTo>
                <a:cubicBezTo>
                  <a:pt x="-1517" y="20289"/>
                  <a:pt x="-1496" y="10514"/>
                  <a:pt x="4540" y="4498"/>
                </a:cubicBezTo>
                <a:cubicBezTo>
                  <a:pt x="10584" y="-1518"/>
                  <a:pt x="20359" y="-1497"/>
                  <a:pt x="26375" y="4547"/>
                </a:cubicBezTo>
                <a:cubicBezTo>
                  <a:pt x="32377" y="10569"/>
                  <a:pt x="32377" y="20310"/>
                  <a:pt x="26375" y="26333"/>
                </a:cubicBezTo>
                <a:cubicBezTo>
                  <a:pt x="21141" y="32376"/>
                  <a:pt x="12010" y="33027"/>
                  <a:pt x="5967" y="27800"/>
                </a:cubicBezTo>
                <a:cubicBezTo>
                  <a:pt x="5440" y="27343"/>
                  <a:pt x="4949" y="26859"/>
                  <a:pt x="4499" y="26333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5CB7D3A6-DC27-F73B-02D8-93CF29067A93}"/>
              </a:ext>
            </a:extLst>
          </p:cNvPr>
          <p:cNvSpPr/>
          <p:nvPr/>
        </p:nvSpPr>
        <p:spPr>
          <a:xfrm>
            <a:off x="8133981" y="2522602"/>
            <a:ext cx="30891" cy="30891"/>
          </a:xfrm>
          <a:custGeom>
            <a:avLst/>
            <a:gdLst>
              <a:gd name="connsiteX0" fmla="*/ 26384 w 30891"/>
              <a:gd name="connsiteY0" fmla="*/ 26349 h 30891"/>
              <a:gd name="connsiteX1" fmla="*/ 26384 w 30891"/>
              <a:gd name="connsiteY1" fmla="*/ 26349 h 30891"/>
              <a:gd name="connsiteX2" fmla="*/ 4542 w 30891"/>
              <a:gd name="connsiteY2" fmla="*/ 26384 h 30891"/>
              <a:gd name="connsiteX3" fmla="*/ 4508 w 30891"/>
              <a:gd name="connsiteY3" fmla="*/ 4542 h 30891"/>
              <a:gd name="connsiteX4" fmla="*/ 26349 w 30891"/>
              <a:gd name="connsiteY4" fmla="*/ 4508 h 30891"/>
              <a:gd name="connsiteX5" fmla="*/ 26384 w 30891"/>
              <a:gd name="connsiteY5" fmla="*/ 26349 h 30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91" h="30891">
                <a:moveTo>
                  <a:pt x="26384" y="26349"/>
                </a:moveTo>
                <a:lnTo>
                  <a:pt x="26384" y="26349"/>
                </a:lnTo>
                <a:cubicBezTo>
                  <a:pt x="20361" y="32393"/>
                  <a:pt x="10586" y="32407"/>
                  <a:pt x="4542" y="26384"/>
                </a:cubicBezTo>
                <a:cubicBezTo>
                  <a:pt x="-1501" y="20361"/>
                  <a:pt x="-1515" y="10586"/>
                  <a:pt x="4508" y="4542"/>
                </a:cubicBezTo>
                <a:cubicBezTo>
                  <a:pt x="10530" y="-1501"/>
                  <a:pt x="20306" y="-1515"/>
                  <a:pt x="26349" y="4508"/>
                </a:cubicBezTo>
                <a:cubicBezTo>
                  <a:pt x="32393" y="10531"/>
                  <a:pt x="32407" y="20305"/>
                  <a:pt x="26384" y="26349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3A3B307A-69BF-2C6C-2DB7-5263B7548323}"/>
              </a:ext>
            </a:extLst>
          </p:cNvPr>
          <p:cNvSpPr/>
          <p:nvPr/>
        </p:nvSpPr>
        <p:spPr>
          <a:xfrm>
            <a:off x="8007897" y="2328144"/>
            <a:ext cx="167634" cy="167892"/>
          </a:xfrm>
          <a:custGeom>
            <a:avLst/>
            <a:gdLst>
              <a:gd name="connsiteX0" fmla="*/ 52572 w 167634"/>
              <a:gd name="connsiteY0" fmla="*/ 148048 h 167892"/>
              <a:gd name="connsiteX1" fmla="*/ 52572 w 167634"/>
              <a:gd name="connsiteY1" fmla="*/ 148048 h 167892"/>
              <a:gd name="connsiteX2" fmla="*/ 22804 w 167634"/>
              <a:gd name="connsiteY2" fmla="*/ 118280 h 167892"/>
              <a:gd name="connsiteX3" fmla="*/ 16996 w 167634"/>
              <a:gd name="connsiteY3" fmla="*/ 22807 h 167892"/>
              <a:gd name="connsiteX4" fmla="*/ 112468 w 167634"/>
              <a:gd name="connsiteY4" fmla="*/ 16992 h 167892"/>
              <a:gd name="connsiteX5" fmla="*/ 117854 w 167634"/>
              <a:gd name="connsiteY5" fmla="*/ 22330 h 167892"/>
              <a:gd name="connsiteX6" fmla="*/ 148314 w 167634"/>
              <a:gd name="connsiteY6" fmla="*/ 52098 h 167892"/>
              <a:gd name="connsiteX7" fmla="*/ 148314 w 167634"/>
              <a:gd name="connsiteY7" fmla="*/ 148048 h 167892"/>
              <a:gd name="connsiteX8" fmla="*/ 52364 w 167634"/>
              <a:gd name="connsiteY8" fmla="*/ 148048 h 167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634" h="167892">
                <a:moveTo>
                  <a:pt x="52572" y="148048"/>
                </a:moveTo>
                <a:lnTo>
                  <a:pt x="52572" y="148048"/>
                </a:lnTo>
                <a:lnTo>
                  <a:pt x="22804" y="118280"/>
                </a:lnTo>
                <a:cubicBezTo>
                  <a:pt x="-5164" y="93517"/>
                  <a:pt x="-7767" y="50776"/>
                  <a:pt x="16996" y="22807"/>
                </a:cubicBezTo>
                <a:cubicBezTo>
                  <a:pt x="41752" y="-5168"/>
                  <a:pt x="84500" y="-7764"/>
                  <a:pt x="112468" y="16992"/>
                </a:cubicBezTo>
                <a:cubicBezTo>
                  <a:pt x="114365" y="18668"/>
                  <a:pt x="116158" y="20454"/>
                  <a:pt x="117854" y="22330"/>
                </a:cubicBezTo>
                <a:lnTo>
                  <a:pt x="148314" y="52098"/>
                </a:lnTo>
                <a:cubicBezTo>
                  <a:pt x="174074" y="78896"/>
                  <a:pt x="174074" y="121250"/>
                  <a:pt x="148314" y="148048"/>
                </a:cubicBezTo>
                <a:cubicBezTo>
                  <a:pt x="121800" y="174507"/>
                  <a:pt x="78879" y="174507"/>
                  <a:pt x="52364" y="148048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CE0D5896-8542-BA7B-0A8A-ED14DC36342C}"/>
              </a:ext>
            </a:extLst>
          </p:cNvPr>
          <p:cNvSpPr/>
          <p:nvPr/>
        </p:nvSpPr>
        <p:spPr>
          <a:xfrm>
            <a:off x="7987175" y="2307432"/>
            <a:ext cx="30864" cy="30347"/>
          </a:xfrm>
          <a:custGeom>
            <a:avLst/>
            <a:gdLst>
              <a:gd name="connsiteX0" fmla="*/ 4481 w 30864"/>
              <a:gd name="connsiteY0" fmla="*/ 25805 h 30347"/>
              <a:gd name="connsiteX1" fmla="*/ 4481 w 30864"/>
              <a:gd name="connsiteY1" fmla="*/ 25805 h 30347"/>
              <a:gd name="connsiteX2" fmla="*/ 4481 w 30864"/>
              <a:gd name="connsiteY2" fmla="*/ 3998 h 30347"/>
              <a:gd name="connsiteX3" fmla="*/ 26357 w 30864"/>
              <a:gd name="connsiteY3" fmla="*/ 3998 h 30347"/>
              <a:gd name="connsiteX4" fmla="*/ 26322 w 30864"/>
              <a:gd name="connsiteY4" fmla="*/ 25839 h 30347"/>
              <a:gd name="connsiteX5" fmla="*/ 4481 w 30864"/>
              <a:gd name="connsiteY5" fmla="*/ 25805 h 30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864" h="30347">
                <a:moveTo>
                  <a:pt x="4481" y="25805"/>
                </a:moveTo>
                <a:lnTo>
                  <a:pt x="4481" y="25805"/>
                </a:lnTo>
                <a:cubicBezTo>
                  <a:pt x="-1494" y="19761"/>
                  <a:pt x="-1494" y="10042"/>
                  <a:pt x="4481" y="3998"/>
                </a:cubicBezTo>
                <a:cubicBezTo>
                  <a:pt x="10801" y="-1333"/>
                  <a:pt x="20036" y="-1333"/>
                  <a:pt x="26357" y="3998"/>
                </a:cubicBezTo>
                <a:cubicBezTo>
                  <a:pt x="32380" y="10042"/>
                  <a:pt x="32366" y="19817"/>
                  <a:pt x="26322" y="25839"/>
                </a:cubicBezTo>
                <a:cubicBezTo>
                  <a:pt x="20279" y="31862"/>
                  <a:pt x="10504" y="31848"/>
                  <a:pt x="4481" y="25805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284618B4-3627-7196-8E28-8A0F53309A5F}"/>
              </a:ext>
            </a:extLst>
          </p:cNvPr>
          <p:cNvSpPr/>
          <p:nvPr/>
        </p:nvSpPr>
        <p:spPr>
          <a:xfrm>
            <a:off x="7969951" y="2255294"/>
            <a:ext cx="30879" cy="30790"/>
          </a:xfrm>
          <a:custGeom>
            <a:avLst/>
            <a:gdLst>
              <a:gd name="connsiteX0" fmla="*/ 4536 w 30879"/>
              <a:gd name="connsiteY0" fmla="*/ 26367 h 30790"/>
              <a:gd name="connsiteX1" fmla="*/ 4536 w 30879"/>
              <a:gd name="connsiteY1" fmla="*/ 26367 h 30790"/>
              <a:gd name="connsiteX2" fmla="*/ 4508 w 30879"/>
              <a:gd name="connsiteY2" fmla="*/ 4533 h 30790"/>
              <a:gd name="connsiteX3" fmla="*/ 26343 w 30879"/>
              <a:gd name="connsiteY3" fmla="*/ 4512 h 30790"/>
              <a:gd name="connsiteX4" fmla="*/ 26371 w 30879"/>
              <a:gd name="connsiteY4" fmla="*/ 26340 h 30790"/>
              <a:gd name="connsiteX5" fmla="*/ 26343 w 30879"/>
              <a:gd name="connsiteY5" fmla="*/ 26367 h 30790"/>
              <a:gd name="connsiteX6" fmla="*/ 4536 w 30879"/>
              <a:gd name="connsiteY6" fmla="*/ 26367 h 30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879" h="30790">
                <a:moveTo>
                  <a:pt x="4536" y="26367"/>
                </a:moveTo>
                <a:lnTo>
                  <a:pt x="4536" y="26367"/>
                </a:lnTo>
                <a:cubicBezTo>
                  <a:pt x="-1500" y="20344"/>
                  <a:pt x="-1514" y="10569"/>
                  <a:pt x="4508" y="4533"/>
                </a:cubicBezTo>
                <a:cubicBezTo>
                  <a:pt x="10531" y="-1504"/>
                  <a:pt x="20306" y="-1511"/>
                  <a:pt x="26343" y="4512"/>
                </a:cubicBezTo>
                <a:cubicBezTo>
                  <a:pt x="32380" y="10528"/>
                  <a:pt x="32394" y="20303"/>
                  <a:pt x="26371" y="26340"/>
                </a:cubicBezTo>
                <a:cubicBezTo>
                  <a:pt x="26357" y="26353"/>
                  <a:pt x="26350" y="26360"/>
                  <a:pt x="26343" y="26367"/>
                </a:cubicBezTo>
                <a:cubicBezTo>
                  <a:pt x="20272" y="32265"/>
                  <a:pt x="10608" y="32265"/>
                  <a:pt x="4536" y="26367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283AF7CF-9D3E-0A87-6A53-606934FC3600}"/>
              </a:ext>
            </a:extLst>
          </p:cNvPr>
          <p:cNvSpPr/>
          <p:nvPr/>
        </p:nvSpPr>
        <p:spPr>
          <a:xfrm>
            <a:off x="7952789" y="2341537"/>
            <a:ext cx="30783" cy="31183"/>
          </a:xfrm>
          <a:custGeom>
            <a:avLst/>
            <a:gdLst>
              <a:gd name="connsiteX0" fmla="*/ 26267 w 30783"/>
              <a:gd name="connsiteY0" fmla="*/ 26106 h 31183"/>
              <a:gd name="connsiteX1" fmla="*/ 26267 w 30783"/>
              <a:gd name="connsiteY1" fmla="*/ 26106 h 31183"/>
              <a:gd name="connsiteX2" fmla="*/ 5166 w 30783"/>
              <a:gd name="connsiteY2" fmla="*/ 27456 h 31183"/>
              <a:gd name="connsiteX3" fmla="*/ 4460 w 30783"/>
              <a:gd name="connsiteY3" fmla="*/ 26798 h 31183"/>
              <a:gd name="connsiteX4" fmla="*/ 4460 w 30783"/>
              <a:gd name="connsiteY4" fmla="*/ 4922 h 31183"/>
              <a:gd name="connsiteX5" fmla="*/ 24979 w 30783"/>
              <a:gd name="connsiteY5" fmla="*/ 3635 h 31183"/>
              <a:gd name="connsiteX6" fmla="*/ 26267 w 30783"/>
              <a:gd name="connsiteY6" fmla="*/ 4922 h 31183"/>
              <a:gd name="connsiteX7" fmla="*/ 26696 w 30783"/>
              <a:gd name="connsiteY7" fmla="*/ 25670 h 31183"/>
              <a:gd name="connsiteX8" fmla="*/ 26267 w 30783"/>
              <a:gd name="connsiteY8" fmla="*/ 26106 h 31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783" h="31183">
                <a:moveTo>
                  <a:pt x="26267" y="26106"/>
                </a:moveTo>
                <a:lnTo>
                  <a:pt x="26267" y="26106"/>
                </a:lnTo>
                <a:cubicBezTo>
                  <a:pt x="20812" y="32309"/>
                  <a:pt x="11362" y="32911"/>
                  <a:pt x="5166" y="27456"/>
                </a:cubicBezTo>
                <a:cubicBezTo>
                  <a:pt x="4924" y="27248"/>
                  <a:pt x="4688" y="27027"/>
                  <a:pt x="4460" y="26798"/>
                </a:cubicBezTo>
                <a:cubicBezTo>
                  <a:pt x="-1487" y="20720"/>
                  <a:pt x="-1487" y="11000"/>
                  <a:pt x="4460" y="4922"/>
                </a:cubicBezTo>
                <a:cubicBezTo>
                  <a:pt x="9770" y="-1101"/>
                  <a:pt x="18956" y="-1675"/>
                  <a:pt x="24979" y="3635"/>
                </a:cubicBezTo>
                <a:cubicBezTo>
                  <a:pt x="25436" y="4036"/>
                  <a:pt x="25865" y="4465"/>
                  <a:pt x="26267" y="4922"/>
                </a:cubicBezTo>
                <a:cubicBezTo>
                  <a:pt x="32117" y="10530"/>
                  <a:pt x="32311" y="19820"/>
                  <a:pt x="26696" y="25670"/>
                </a:cubicBezTo>
                <a:cubicBezTo>
                  <a:pt x="26558" y="25822"/>
                  <a:pt x="26412" y="25968"/>
                  <a:pt x="26267" y="26106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8CC9A028-288F-D087-D481-5AE982F512ED}"/>
              </a:ext>
            </a:extLst>
          </p:cNvPr>
          <p:cNvSpPr/>
          <p:nvPr/>
        </p:nvSpPr>
        <p:spPr>
          <a:xfrm>
            <a:off x="7935624" y="2289889"/>
            <a:ext cx="30271" cy="30633"/>
          </a:xfrm>
          <a:custGeom>
            <a:avLst/>
            <a:gdLst>
              <a:gd name="connsiteX0" fmla="*/ 4457 w 30271"/>
              <a:gd name="connsiteY0" fmla="*/ 26179 h 30633"/>
              <a:gd name="connsiteX1" fmla="*/ 4457 w 30271"/>
              <a:gd name="connsiteY1" fmla="*/ 26179 h 30633"/>
              <a:gd name="connsiteX2" fmla="*/ 4221 w 30271"/>
              <a:gd name="connsiteY2" fmla="*/ 5230 h 30633"/>
              <a:gd name="connsiteX3" fmla="*/ 4457 w 30271"/>
              <a:gd name="connsiteY3" fmla="*/ 4995 h 30633"/>
              <a:gd name="connsiteX4" fmla="*/ 24768 w 30271"/>
              <a:gd name="connsiteY4" fmla="*/ 3500 h 30633"/>
              <a:gd name="connsiteX5" fmla="*/ 26263 w 30271"/>
              <a:gd name="connsiteY5" fmla="*/ 4995 h 30633"/>
              <a:gd name="connsiteX6" fmla="*/ 26263 w 30271"/>
              <a:gd name="connsiteY6" fmla="*/ 26179 h 30633"/>
              <a:gd name="connsiteX7" fmla="*/ 4457 w 30271"/>
              <a:gd name="connsiteY7" fmla="*/ 26179 h 3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271" h="30633">
                <a:moveTo>
                  <a:pt x="4457" y="26179"/>
                </a:moveTo>
                <a:lnTo>
                  <a:pt x="4457" y="26179"/>
                </a:lnTo>
                <a:cubicBezTo>
                  <a:pt x="-1393" y="20461"/>
                  <a:pt x="-1497" y="11080"/>
                  <a:pt x="4221" y="5230"/>
                </a:cubicBezTo>
                <a:cubicBezTo>
                  <a:pt x="4298" y="5147"/>
                  <a:pt x="4381" y="5071"/>
                  <a:pt x="4457" y="4995"/>
                </a:cubicBezTo>
                <a:cubicBezTo>
                  <a:pt x="9649" y="-1028"/>
                  <a:pt x="18745" y="-1699"/>
                  <a:pt x="24768" y="3500"/>
                </a:cubicBezTo>
                <a:cubicBezTo>
                  <a:pt x="25301" y="3957"/>
                  <a:pt x="25800" y="4462"/>
                  <a:pt x="26263" y="4995"/>
                </a:cubicBezTo>
                <a:cubicBezTo>
                  <a:pt x="31608" y="11046"/>
                  <a:pt x="31608" y="20128"/>
                  <a:pt x="26263" y="26179"/>
                </a:cubicBezTo>
                <a:cubicBezTo>
                  <a:pt x="20206" y="32119"/>
                  <a:pt x="10514" y="32119"/>
                  <a:pt x="4457" y="26179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CBAF7F2D-FD2E-7411-0B33-A051FCBDCE53}"/>
              </a:ext>
            </a:extLst>
          </p:cNvPr>
          <p:cNvSpPr/>
          <p:nvPr/>
        </p:nvSpPr>
        <p:spPr>
          <a:xfrm>
            <a:off x="7917921" y="2238157"/>
            <a:ext cx="30744" cy="30726"/>
          </a:xfrm>
          <a:custGeom>
            <a:avLst/>
            <a:gdLst>
              <a:gd name="connsiteX0" fmla="*/ 4922 w 30744"/>
              <a:gd name="connsiteY0" fmla="*/ 26267 h 30726"/>
              <a:gd name="connsiteX1" fmla="*/ 4922 w 30744"/>
              <a:gd name="connsiteY1" fmla="*/ 26267 h 30726"/>
              <a:gd name="connsiteX2" fmla="*/ 3635 w 30744"/>
              <a:gd name="connsiteY2" fmla="*/ 5748 h 30726"/>
              <a:gd name="connsiteX3" fmla="*/ 4922 w 30744"/>
              <a:gd name="connsiteY3" fmla="*/ 4460 h 30726"/>
              <a:gd name="connsiteX4" fmla="*/ 26798 w 30744"/>
              <a:gd name="connsiteY4" fmla="*/ 4460 h 30726"/>
              <a:gd name="connsiteX5" fmla="*/ 26798 w 30744"/>
              <a:gd name="connsiteY5" fmla="*/ 26267 h 30726"/>
              <a:gd name="connsiteX6" fmla="*/ 4922 w 30744"/>
              <a:gd name="connsiteY6" fmla="*/ 26267 h 30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44" h="30726">
                <a:moveTo>
                  <a:pt x="4922" y="26267"/>
                </a:moveTo>
                <a:lnTo>
                  <a:pt x="4922" y="26267"/>
                </a:lnTo>
                <a:cubicBezTo>
                  <a:pt x="-1101" y="20957"/>
                  <a:pt x="-1675" y="11770"/>
                  <a:pt x="3635" y="5748"/>
                </a:cubicBezTo>
                <a:cubicBezTo>
                  <a:pt x="4036" y="5291"/>
                  <a:pt x="4465" y="4861"/>
                  <a:pt x="4922" y="4460"/>
                </a:cubicBezTo>
                <a:cubicBezTo>
                  <a:pt x="11000" y="-1487"/>
                  <a:pt x="20720" y="-1487"/>
                  <a:pt x="26798" y="4460"/>
                </a:cubicBezTo>
                <a:cubicBezTo>
                  <a:pt x="32060" y="10774"/>
                  <a:pt x="32060" y="19953"/>
                  <a:pt x="26798" y="26267"/>
                </a:cubicBezTo>
                <a:cubicBezTo>
                  <a:pt x="20720" y="32214"/>
                  <a:pt x="11000" y="32214"/>
                  <a:pt x="4922" y="26267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35" name="Freeform: Shape 334">
            <a:extLst>
              <a:ext uri="{FF2B5EF4-FFF2-40B4-BE49-F238E27FC236}">
                <a16:creationId xmlns:a16="http://schemas.microsoft.com/office/drawing/2014/main" id="{B48C5F8F-992F-0593-181C-B006BA1F2463}"/>
              </a:ext>
            </a:extLst>
          </p:cNvPr>
          <p:cNvSpPr/>
          <p:nvPr/>
        </p:nvSpPr>
        <p:spPr>
          <a:xfrm>
            <a:off x="8021759" y="2272705"/>
            <a:ext cx="30659" cy="30720"/>
          </a:xfrm>
          <a:custGeom>
            <a:avLst/>
            <a:gdLst>
              <a:gd name="connsiteX0" fmla="*/ 4995 w 30659"/>
              <a:gd name="connsiteY0" fmla="*/ 4457 h 30720"/>
              <a:gd name="connsiteX1" fmla="*/ 4995 w 30659"/>
              <a:gd name="connsiteY1" fmla="*/ 4457 h 30720"/>
              <a:gd name="connsiteX2" fmla="*/ 25944 w 30659"/>
              <a:gd name="connsiteY2" fmla="*/ 4221 h 30720"/>
              <a:gd name="connsiteX3" fmla="*/ 26179 w 30659"/>
              <a:gd name="connsiteY3" fmla="*/ 4457 h 30720"/>
              <a:gd name="connsiteX4" fmla="*/ 26179 w 30659"/>
              <a:gd name="connsiteY4" fmla="*/ 26263 h 30720"/>
              <a:gd name="connsiteX5" fmla="*/ 5230 w 30659"/>
              <a:gd name="connsiteY5" fmla="*/ 26499 h 30720"/>
              <a:gd name="connsiteX6" fmla="*/ 4995 w 30659"/>
              <a:gd name="connsiteY6" fmla="*/ 26263 h 30720"/>
              <a:gd name="connsiteX7" fmla="*/ 3500 w 30659"/>
              <a:gd name="connsiteY7" fmla="*/ 5952 h 30720"/>
              <a:gd name="connsiteX8" fmla="*/ 4995 w 30659"/>
              <a:gd name="connsiteY8" fmla="*/ 4457 h 3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59" h="30720">
                <a:moveTo>
                  <a:pt x="4995" y="4457"/>
                </a:moveTo>
                <a:lnTo>
                  <a:pt x="4995" y="4457"/>
                </a:lnTo>
                <a:cubicBezTo>
                  <a:pt x="10713" y="-1393"/>
                  <a:pt x="20094" y="-1497"/>
                  <a:pt x="25944" y="4221"/>
                </a:cubicBezTo>
                <a:cubicBezTo>
                  <a:pt x="26027" y="4297"/>
                  <a:pt x="26103" y="4380"/>
                  <a:pt x="26179" y="4457"/>
                </a:cubicBezTo>
                <a:cubicBezTo>
                  <a:pt x="32153" y="10500"/>
                  <a:pt x="32153" y="20220"/>
                  <a:pt x="26179" y="26263"/>
                </a:cubicBezTo>
                <a:cubicBezTo>
                  <a:pt x="20461" y="32113"/>
                  <a:pt x="11080" y="32217"/>
                  <a:pt x="5230" y="26499"/>
                </a:cubicBezTo>
                <a:cubicBezTo>
                  <a:pt x="5147" y="26423"/>
                  <a:pt x="5071" y="26340"/>
                  <a:pt x="4995" y="26263"/>
                </a:cubicBezTo>
                <a:cubicBezTo>
                  <a:pt x="-1028" y="21071"/>
                  <a:pt x="-1699" y="11975"/>
                  <a:pt x="3500" y="5952"/>
                </a:cubicBezTo>
                <a:cubicBezTo>
                  <a:pt x="3957" y="5419"/>
                  <a:pt x="4462" y="4920"/>
                  <a:pt x="4995" y="4457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3DF0709A-866B-A983-D400-21E251B1968A}"/>
              </a:ext>
            </a:extLst>
          </p:cNvPr>
          <p:cNvSpPr/>
          <p:nvPr/>
        </p:nvSpPr>
        <p:spPr>
          <a:xfrm>
            <a:off x="8674583" y="2198029"/>
            <a:ext cx="395793" cy="430326"/>
          </a:xfrm>
          <a:custGeom>
            <a:avLst/>
            <a:gdLst>
              <a:gd name="connsiteX0" fmla="*/ 389762 w 395793"/>
              <a:gd name="connsiteY0" fmla="*/ 354245 h 430326"/>
              <a:gd name="connsiteX1" fmla="*/ 388447 w 395793"/>
              <a:gd name="connsiteY1" fmla="*/ 405197 h 430326"/>
              <a:gd name="connsiteX2" fmla="*/ 344764 w 395793"/>
              <a:gd name="connsiteY2" fmla="*/ 430327 h 430326"/>
              <a:gd name="connsiteX3" fmla="*/ 51583 w 395793"/>
              <a:gd name="connsiteY3" fmla="*/ 430327 h 430326"/>
              <a:gd name="connsiteX4" fmla="*/ 7277 w 395793"/>
              <a:gd name="connsiteY4" fmla="*/ 405197 h 430326"/>
              <a:gd name="connsiteX5" fmla="*/ 6585 w 395793"/>
              <a:gd name="connsiteY5" fmla="*/ 354245 h 430326"/>
              <a:gd name="connsiteX6" fmla="*/ 119080 w 395793"/>
              <a:gd name="connsiteY6" fmla="*/ 145800 h 430326"/>
              <a:gd name="connsiteX7" fmla="*/ 119080 w 395793"/>
              <a:gd name="connsiteY7" fmla="*/ 21189 h 430326"/>
              <a:gd name="connsiteX8" fmla="*/ 139427 w 395793"/>
              <a:gd name="connsiteY8" fmla="*/ 5 h 430326"/>
              <a:gd name="connsiteX9" fmla="*/ 140264 w 395793"/>
              <a:gd name="connsiteY9" fmla="*/ 5 h 430326"/>
              <a:gd name="connsiteX10" fmla="*/ 255391 w 395793"/>
              <a:gd name="connsiteY10" fmla="*/ 5 h 430326"/>
              <a:gd name="connsiteX11" fmla="*/ 277267 w 395793"/>
              <a:gd name="connsiteY11" fmla="*/ 21182 h 430326"/>
              <a:gd name="connsiteX12" fmla="*/ 277267 w 395793"/>
              <a:gd name="connsiteY12" fmla="*/ 21189 h 430326"/>
              <a:gd name="connsiteX13" fmla="*/ 277267 w 395793"/>
              <a:gd name="connsiteY13" fmla="*/ 145800 h 430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95793" h="430326">
                <a:moveTo>
                  <a:pt x="389762" y="354245"/>
                </a:moveTo>
                <a:cubicBezTo>
                  <a:pt x="398250" y="370292"/>
                  <a:pt x="397751" y="389607"/>
                  <a:pt x="388447" y="405197"/>
                </a:cubicBezTo>
                <a:cubicBezTo>
                  <a:pt x="379350" y="420704"/>
                  <a:pt x="362743" y="430258"/>
                  <a:pt x="344764" y="430327"/>
                </a:cubicBezTo>
                <a:lnTo>
                  <a:pt x="51583" y="430327"/>
                </a:lnTo>
                <a:cubicBezTo>
                  <a:pt x="33431" y="430279"/>
                  <a:pt x="16630" y="420753"/>
                  <a:pt x="7277" y="405197"/>
                </a:cubicBezTo>
                <a:cubicBezTo>
                  <a:pt x="-2173" y="389593"/>
                  <a:pt x="-2436" y="370099"/>
                  <a:pt x="6585" y="354245"/>
                </a:cubicBezTo>
                <a:lnTo>
                  <a:pt x="119080" y="145800"/>
                </a:lnTo>
                <a:lnTo>
                  <a:pt x="119080" y="21189"/>
                </a:lnTo>
                <a:cubicBezTo>
                  <a:pt x="118852" y="9718"/>
                  <a:pt x="127955" y="234"/>
                  <a:pt x="139427" y="5"/>
                </a:cubicBezTo>
                <a:cubicBezTo>
                  <a:pt x="139704" y="-2"/>
                  <a:pt x="139987" y="-2"/>
                  <a:pt x="140264" y="5"/>
                </a:cubicBezTo>
                <a:lnTo>
                  <a:pt x="255391" y="5"/>
                </a:lnTo>
                <a:cubicBezTo>
                  <a:pt x="267277" y="-189"/>
                  <a:pt x="277073" y="9296"/>
                  <a:pt x="277267" y="21182"/>
                </a:cubicBezTo>
                <a:cubicBezTo>
                  <a:pt x="277267" y="21182"/>
                  <a:pt x="277267" y="21189"/>
                  <a:pt x="277267" y="21189"/>
                </a:cubicBezTo>
                <a:lnTo>
                  <a:pt x="277267" y="145800"/>
                </a:ln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D39DEB74-5265-E1E7-9E6C-62D81114B8B1}"/>
              </a:ext>
            </a:extLst>
          </p:cNvPr>
          <p:cNvSpPr/>
          <p:nvPr/>
        </p:nvSpPr>
        <p:spPr>
          <a:xfrm>
            <a:off x="8873071" y="2464898"/>
            <a:ext cx="36419" cy="36420"/>
          </a:xfrm>
          <a:custGeom>
            <a:avLst/>
            <a:gdLst>
              <a:gd name="connsiteX0" fmla="*/ 17857 w 36419"/>
              <a:gd name="connsiteY0" fmla="*/ 10 h 36420"/>
              <a:gd name="connsiteX1" fmla="*/ 17857 w 36419"/>
              <a:gd name="connsiteY1" fmla="*/ 10 h 36420"/>
              <a:gd name="connsiteX2" fmla="*/ 3 w 36419"/>
              <a:gd name="connsiteY2" fmla="*/ 18564 h 36420"/>
              <a:gd name="connsiteX3" fmla="*/ 18557 w 36419"/>
              <a:gd name="connsiteY3" fmla="*/ 36417 h 36420"/>
              <a:gd name="connsiteX4" fmla="*/ 36411 w 36419"/>
              <a:gd name="connsiteY4" fmla="*/ 18564 h 36420"/>
              <a:gd name="connsiteX5" fmla="*/ 18986 w 36419"/>
              <a:gd name="connsiteY5" fmla="*/ 10 h 36420"/>
              <a:gd name="connsiteX6" fmla="*/ 17857 w 36419"/>
              <a:gd name="connsiteY6" fmla="*/ 10 h 36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419" h="36420">
                <a:moveTo>
                  <a:pt x="17857" y="10"/>
                </a:moveTo>
                <a:lnTo>
                  <a:pt x="17857" y="10"/>
                </a:lnTo>
                <a:cubicBezTo>
                  <a:pt x="7806" y="204"/>
                  <a:pt x="-190" y="8512"/>
                  <a:pt x="3" y="18564"/>
                </a:cubicBezTo>
                <a:cubicBezTo>
                  <a:pt x="197" y="28615"/>
                  <a:pt x="8505" y="36611"/>
                  <a:pt x="18557" y="36417"/>
                </a:cubicBezTo>
                <a:cubicBezTo>
                  <a:pt x="28339" y="36231"/>
                  <a:pt x="36224" y="28345"/>
                  <a:pt x="36411" y="18564"/>
                </a:cubicBezTo>
                <a:cubicBezTo>
                  <a:pt x="36722" y="8629"/>
                  <a:pt x="28920" y="322"/>
                  <a:pt x="18986" y="10"/>
                </a:cubicBezTo>
                <a:cubicBezTo>
                  <a:pt x="18605" y="-3"/>
                  <a:pt x="18231" y="-3"/>
                  <a:pt x="17857" y="10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5428AFF2-5994-DCC4-BAFB-54CBB86F20CF}"/>
              </a:ext>
            </a:extLst>
          </p:cNvPr>
          <p:cNvSpPr/>
          <p:nvPr/>
        </p:nvSpPr>
        <p:spPr>
          <a:xfrm>
            <a:off x="8821770" y="2355043"/>
            <a:ext cx="36078" cy="36414"/>
          </a:xfrm>
          <a:custGeom>
            <a:avLst/>
            <a:gdLst>
              <a:gd name="connsiteX0" fmla="*/ 18207 w 36078"/>
              <a:gd name="connsiteY0" fmla="*/ 0 h 36414"/>
              <a:gd name="connsiteX1" fmla="*/ 18207 w 36078"/>
              <a:gd name="connsiteY1" fmla="*/ 0 h 36414"/>
              <a:gd name="connsiteX2" fmla="*/ 0 w 36078"/>
              <a:gd name="connsiteY2" fmla="*/ 18207 h 36414"/>
              <a:gd name="connsiteX3" fmla="*/ 18207 w 36078"/>
              <a:gd name="connsiteY3" fmla="*/ 36414 h 36414"/>
              <a:gd name="connsiteX4" fmla="*/ 36068 w 36078"/>
              <a:gd name="connsiteY4" fmla="*/ 18830 h 36414"/>
              <a:gd name="connsiteX5" fmla="*/ 36068 w 36078"/>
              <a:gd name="connsiteY5" fmla="*/ 18553 h 36414"/>
              <a:gd name="connsiteX6" fmla="*/ 18775 w 36078"/>
              <a:gd name="connsiteY6" fmla="*/ 14 h 36414"/>
              <a:gd name="connsiteX7" fmla="*/ 18207 w 36078"/>
              <a:gd name="connsiteY7" fmla="*/ 0 h 36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078" h="36414">
                <a:moveTo>
                  <a:pt x="18207" y="0"/>
                </a:moveTo>
                <a:lnTo>
                  <a:pt x="18207" y="0"/>
                </a:lnTo>
                <a:cubicBezTo>
                  <a:pt x="8148" y="0"/>
                  <a:pt x="0" y="8148"/>
                  <a:pt x="0" y="18207"/>
                </a:cubicBezTo>
                <a:cubicBezTo>
                  <a:pt x="0" y="28266"/>
                  <a:pt x="8148" y="36414"/>
                  <a:pt x="18207" y="36414"/>
                </a:cubicBezTo>
                <a:cubicBezTo>
                  <a:pt x="27996" y="36490"/>
                  <a:pt x="35992" y="28619"/>
                  <a:pt x="36068" y="18830"/>
                </a:cubicBezTo>
                <a:cubicBezTo>
                  <a:pt x="36068" y="18740"/>
                  <a:pt x="36068" y="18643"/>
                  <a:pt x="36068" y="18553"/>
                </a:cubicBezTo>
                <a:cubicBezTo>
                  <a:pt x="36414" y="8654"/>
                  <a:pt x="28667" y="353"/>
                  <a:pt x="18775" y="14"/>
                </a:cubicBezTo>
                <a:cubicBezTo>
                  <a:pt x="18581" y="7"/>
                  <a:pt x="18394" y="0"/>
                  <a:pt x="18207" y="0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39" name="Freeform: Shape 338">
            <a:extLst>
              <a:ext uri="{FF2B5EF4-FFF2-40B4-BE49-F238E27FC236}">
                <a16:creationId xmlns:a16="http://schemas.microsoft.com/office/drawing/2014/main" id="{67CFDF2C-92BD-D2AE-429D-7133D3982893}"/>
              </a:ext>
            </a:extLst>
          </p:cNvPr>
          <p:cNvSpPr/>
          <p:nvPr/>
        </p:nvSpPr>
        <p:spPr>
          <a:xfrm>
            <a:off x="8810209" y="2418595"/>
            <a:ext cx="59536" cy="59536"/>
          </a:xfrm>
          <a:custGeom>
            <a:avLst/>
            <a:gdLst>
              <a:gd name="connsiteX0" fmla="*/ 29768 w 59536"/>
              <a:gd name="connsiteY0" fmla="*/ 0 h 59536"/>
              <a:gd name="connsiteX1" fmla="*/ 29768 w 59536"/>
              <a:gd name="connsiteY1" fmla="*/ 0 h 59536"/>
              <a:gd name="connsiteX2" fmla="*/ 0 w 59536"/>
              <a:gd name="connsiteY2" fmla="*/ 29768 h 59536"/>
              <a:gd name="connsiteX3" fmla="*/ 29768 w 59536"/>
              <a:gd name="connsiteY3" fmla="*/ 59536 h 59536"/>
              <a:gd name="connsiteX4" fmla="*/ 59536 w 59536"/>
              <a:gd name="connsiteY4" fmla="*/ 29768 h 59536"/>
              <a:gd name="connsiteX5" fmla="*/ 29768 w 59536"/>
              <a:gd name="connsiteY5" fmla="*/ 0 h 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36" h="59536">
                <a:moveTo>
                  <a:pt x="29768" y="0"/>
                </a:moveTo>
                <a:lnTo>
                  <a:pt x="29768" y="0"/>
                </a:lnTo>
                <a:cubicBezTo>
                  <a:pt x="13327" y="0"/>
                  <a:pt x="0" y="13326"/>
                  <a:pt x="0" y="29768"/>
                </a:cubicBezTo>
                <a:cubicBezTo>
                  <a:pt x="0" y="46210"/>
                  <a:pt x="13327" y="59536"/>
                  <a:pt x="29768" y="59536"/>
                </a:cubicBezTo>
                <a:cubicBezTo>
                  <a:pt x="46210" y="59536"/>
                  <a:pt x="59536" y="46210"/>
                  <a:pt x="59536" y="29768"/>
                </a:cubicBezTo>
                <a:cubicBezTo>
                  <a:pt x="59536" y="13326"/>
                  <a:pt x="46210" y="0"/>
                  <a:pt x="29768" y="0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9E792F4B-277D-F8CC-E1E1-76A3A72EE323}"/>
              </a:ext>
            </a:extLst>
          </p:cNvPr>
          <p:cNvSpPr/>
          <p:nvPr/>
        </p:nvSpPr>
        <p:spPr>
          <a:xfrm>
            <a:off x="8732688" y="2487438"/>
            <a:ext cx="280243" cy="92943"/>
          </a:xfrm>
          <a:custGeom>
            <a:avLst/>
            <a:gdLst>
              <a:gd name="connsiteX0" fmla="*/ 277382 w 280243"/>
              <a:gd name="connsiteY0" fmla="*/ 83320 h 92943"/>
              <a:gd name="connsiteX1" fmla="*/ 277382 w 280243"/>
              <a:gd name="connsiteY1" fmla="*/ 83320 h 92943"/>
              <a:gd name="connsiteX2" fmla="*/ 277382 w 280243"/>
              <a:gd name="connsiteY2" fmla="*/ 62552 h 92943"/>
              <a:gd name="connsiteX3" fmla="*/ 256614 w 280243"/>
              <a:gd name="connsiteY3" fmla="*/ 25446 h 92943"/>
              <a:gd name="connsiteX4" fmla="*/ 227538 w 280243"/>
              <a:gd name="connsiteY4" fmla="*/ 16861 h 92943"/>
              <a:gd name="connsiteX5" fmla="*/ 169940 w 280243"/>
              <a:gd name="connsiteY5" fmla="*/ 34722 h 92943"/>
              <a:gd name="connsiteX6" fmla="*/ 51491 w 280243"/>
              <a:gd name="connsiteY6" fmla="*/ 108 h 92943"/>
              <a:gd name="connsiteX7" fmla="*/ 30307 w 280243"/>
              <a:gd name="connsiteY7" fmla="*/ 11392 h 92943"/>
              <a:gd name="connsiteX8" fmla="*/ 2270 w 280243"/>
              <a:gd name="connsiteY8" fmla="*/ 62206 h 92943"/>
              <a:gd name="connsiteX9" fmla="*/ 2962 w 280243"/>
              <a:gd name="connsiteY9" fmla="*/ 82974 h 92943"/>
              <a:gd name="connsiteX10" fmla="*/ 20823 w 280243"/>
              <a:gd name="connsiteY10" fmla="*/ 92943 h 92943"/>
              <a:gd name="connsiteX11" fmla="*/ 259106 w 280243"/>
              <a:gd name="connsiteY11" fmla="*/ 92943 h 92943"/>
              <a:gd name="connsiteX12" fmla="*/ 277590 w 280243"/>
              <a:gd name="connsiteY12" fmla="*/ 82974 h 92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0243" h="92943">
                <a:moveTo>
                  <a:pt x="277382" y="83320"/>
                </a:moveTo>
                <a:lnTo>
                  <a:pt x="277382" y="83320"/>
                </a:lnTo>
                <a:cubicBezTo>
                  <a:pt x="281197" y="76924"/>
                  <a:pt x="281197" y="68949"/>
                  <a:pt x="277382" y="62552"/>
                </a:cubicBezTo>
                <a:lnTo>
                  <a:pt x="256614" y="25446"/>
                </a:lnTo>
                <a:cubicBezTo>
                  <a:pt x="250847" y="15186"/>
                  <a:pt x="237957" y="11379"/>
                  <a:pt x="227538" y="16861"/>
                </a:cubicBezTo>
                <a:cubicBezTo>
                  <a:pt x="210058" y="27370"/>
                  <a:pt x="190300" y="33497"/>
                  <a:pt x="169940" y="34722"/>
                </a:cubicBezTo>
                <a:cubicBezTo>
                  <a:pt x="132280" y="36730"/>
                  <a:pt x="89220" y="3639"/>
                  <a:pt x="51491" y="108"/>
                </a:cubicBezTo>
                <a:cubicBezTo>
                  <a:pt x="42796" y="-764"/>
                  <a:pt x="34433" y="3694"/>
                  <a:pt x="30307" y="11392"/>
                </a:cubicBezTo>
                <a:lnTo>
                  <a:pt x="2270" y="62206"/>
                </a:lnTo>
                <a:cubicBezTo>
                  <a:pt x="-984" y="68810"/>
                  <a:pt x="-728" y="76605"/>
                  <a:pt x="2962" y="82974"/>
                </a:cubicBezTo>
                <a:cubicBezTo>
                  <a:pt x="6860" y="89094"/>
                  <a:pt x="13568" y="92839"/>
                  <a:pt x="20823" y="92943"/>
                </a:cubicBezTo>
                <a:lnTo>
                  <a:pt x="259106" y="92943"/>
                </a:lnTo>
                <a:cubicBezTo>
                  <a:pt x="266520" y="92825"/>
                  <a:pt x="273422" y="89108"/>
                  <a:pt x="277590" y="82974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A41A90D5-B6CD-5A9B-95D6-741054A24F42}"/>
              </a:ext>
            </a:extLst>
          </p:cNvPr>
          <p:cNvSpPr/>
          <p:nvPr/>
        </p:nvSpPr>
        <p:spPr>
          <a:xfrm>
            <a:off x="10241758" y="2198242"/>
            <a:ext cx="378027" cy="430321"/>
          </a:xfrm>
          <a:custGeom>
            <a:avLst/>
            <a:gdLst>
              <a:gd name="connsiteX0" fmla="*/ 335290 w 378027"/>
              <a:gd name="connsiteY0" fmla="*/ 215715 h 430321"/>
              <a:gd name="connsiteX1" fmla="*/ 342213 w 378027"/>
              <a:gd name="connsiteY1" fmla="*/ 206507 h 430321"/>
              <a:gd name="connsiteX2" fmla="*/ 368727 w 378027"/>
              <a:gd name="connsiteY2" fmla="*/ 162824 h 430321"/>
              <a:gd name="connsiteX3" fmla="*/ 378004 w 378027"/>
              <a:gd name="connsiteY3" fmla="*/ 122395 h 430321"/>
              <a:gd name="connsiteX4" fmla="*/ 369281 w 378027"/>
              <a:gd name="connsiteY4" fmla="*/ 90689 h 430321"/>
              <a:gd name="connsiteX5" fmla="*/ 344151 w 378027"/>
              <a:gd name="connsiteY5" fmla="*/ 72136 h 430321"/>
              <a:gd name="connsiteX6" fmla="*/ 309537 w 378027"/>
              <a:gd name="connsiteY6" fmla="*/ 66874 h 430321"/>
              <a:gd name="connsiteX7" fmla="*/ 265162 w 378027"/>
              <a:gd name="connsiteY7" fmla="*/ 72828 h 430321"/>
              <a:gd name="connsiteX8" fmla="*/ 261908 w 378027"/>
              <a:gd name="connsiteY8" fmla="*/ 65490 h 430321"/>
              <a:gd name="connsiteX9" fmla="*/ 230825 w 378027"/>
              <a:gd name="connsiteY9" fmla="*/ 18553 h 430321"/>
              <a:gd name="connsiteX10" fmla="*/ 211579 w 378027"/>
              <a:gd name="connsiteY10" fmla="*/ 5330 h 430321"/>
              <a:gd name="connsiteX11" fmla="*/ 189773 w 378027"/>
              <a:gd name="connsiteY11" fmla="*/ 0 h 430321"/>
              <a:gd name="connsiteX12" fmla="*/ 167896 w 378027"/>
              <a:gd name="connsiteY12" fmla="*/ 5330 h 430321"/>
              <a:gd name="connsiteX13" fmla="*/ 135498 w 378027"/>
              <a:gd name="connsiteY13" fmla="*/ 33783 h 430321"/>
              <a:gd name="connsiteX14" fmla="*/ 114729 w 378027"/>
              <a:gd name="connsiteY14" fmla="*/ 71443 h 430321"/>
              <a:gd name="connsiteX15" fmla="*/ 69731 w 378027"/>
              <a:gd name="connsiteY15" fmla="*/ 65490 h 430321"/>
              <a:gd name="connsiteX16" fmla="*/ 35948 w 378027"/>
              <a:gd name="connsiteY16" fmla="*/ 70820 h 430321"/>
              <a:gd name="connsiteX17" fmla="*/ 1334 w 378027"/>
              <a:gd name="connsiteY17" fmla="*/ 121080 h 430321"/>
              <a:gd name="connsiteX18" fmla="*/ 10610 w 378027"/>
              <a:gd name="connsiteY18" fmla="*/ 161440 h 430321"/>
              <a:gd name="connsiteX19" fmla="*/ 43701 w 378027"/>
              <a:gd name="connsiteY19" fmla="*/ 214399 h 430321"/>
              <a:gd name="connsiteX20" fmla="*/ 36363 w 378027"/>
              <a:gd name="connsiteY20" fmla="*/ 223676 h 430321"/>
              <a:gd name="connsiteX21" fmla="*/ 9987 w 378027"/>
              <a:gd name="connsiteY21" fmla="*/ 267359 h 430321"/>
              <a:gd name="connsiteX22" fmla="*/ 18 w 378027"/>
              <a:gd name="connsiteY22" fmla="*/ 307719 h 430321"/>
              <a:gd name="connsiteX23" fmla="*/ 9987 w 378027"/>
              <a:gd name="connsiteY23" fmla="*/ 339495 h 430321"/>
              <a:gd name="connsiteX24" fmla="*/ 35048 w 378027"/>
              <a:gd name="connsiteY24" fmla="*/ 357978 h 430321"/>
              <a:gd name="connsiteX25" fmla="*/ 69662 w 378027"/>
              <a:gd name="connsiteY25" fmla="*/ 363309 h 430321"/>
              <a:gd name="connsiteX26" fmla="*/ 113968 w 378027"/>
              <a:gd name="connsiteY26" fmla="*/ 357355 h 430321"/>
              <a:gd name="connsiteX27" fmla="*/ 117291 w 378027"/>
              <a:gd name="connsiteY27" fmla="*/ 364624 h 430321"/>
              <a:gd name="connsiteX28" fmla="*/ 147682 w 378027"/>
              <a:gd name="connsiteY28" fmla="*/ 411630 h 430321"/>
              <a:gd name="connsiteX29" fmla="*/ 167827 w 378027"/>
              <a:gd name="connsiteY29" fmla="*/ 425060 h 430321"/>
              <a:gd name="connsiteX30" fmla="*/ 189703 w 378027"/>
              <a:gd name="connsiteY30" fmla="*/ 430322 h 430321"/>
              <a:gd name="connsiteX31" fmla="*/ 211510 w 378027"/>
              <a:gd name="connsiteY31" fmla="*/ 425060 h 430321"/>
              <a:gd name="connsiteX32" fmla="*/ 243286 w 378027"/>
              <a:gd name="connsiteY32" fmla="*/ 397369 h 430321"/>
              <a:gd name="connsiteX33" fmla="*/ 264470 w 378027"/>
              <a:gd name="connsiteY33" fmla="*/ 359017 h 430321"/>
              <a:gd name="connsiteX34" fmla="*/ 308776 w 378027"/>
              <a:gd name="connsiteY34" fmla="*/ 364971 h 430321"/>
              <a:gd name="connsiteX35" fmla="*/ 342490 w 378027"/>
              <a:gd name="connsiteY35" fmla="*/ 359017 h 430321"/>
              <a:gd name="connsiteX36" fmla="*/ 366996 w 378027"/>
              <a:gd name="connsiteY36" fmla="*/ 341779 h 430321"/>
              <a:gd name="connsiteX37" fmla="*/ 377658 w 378027"/>
              <a:gd name="connsiteY37" fmla="*/ 309380 h 430321"/>
              <a:gd name="connsiteX38" fmla="*/ 368312 w 378027"/>
              <a:gd name="connsiteY38" fmla="*/ 269020 h 430321"/>
              <a:gd name="connsiteX39" fmla="*/ 335290 w 378027"/>
              <a:gd name="connsiteY39" fmla="*/ 216061 h 430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78027" h="430321">
                <a:moveTo>
                  <a:pt x="335290" y="215715"/>
                </a:moveTo>
                <a:cubicBezTo>
                  <a:pt x="337921" y="212461"/>
                  <a:pt x="339859" y="209761"/>
                  <a:pt x="342213" y="206507"/>
                </a:cubicBezTo>
                <a:cubicBezTo>
                  <a:pt x="352583" y="192932"/>
                  <a:pt x="361472" y="178290"/>
                  <a:pt x="368727" y="162824"/>
                </a:cubicBezTo>
                <a:cubicBezTo>
                  <a:pt x="374411" y="150073"/>
                  <a:pt x="377561" y="136345"/>
                  <a:pt x="378004" y="122395"/>
                </a:cubicBezTo>
                <a:cubicBezTo>
                  <a:pt x="378329" y="111194"/>
                  <a:pt x="375290" y="100145"/>
                  <a:pt x="369281" y="90689"/>
                </a:cubicBezTo>
                <a:cubicBezTo>
                  <a:pt x="362774" y="82305"/>
                  <a:pt x="354079" y="75881"/>
                  <a:pt x="344151" y="72136"/>
                </a:cubicBezTo>
                <a:cubicBezTo>
                  <a:pt x="332957" y="68605"/>
                  <a:pt x="321278" y="66826"/>
                  <a:pt x="309537" y="66874"/>
                </a:cubicBezTo>
                <a:cubicBezTo>
                  <a:pt x="294556" y="67006"/>
                  <a:pt x="279651" y="69006"/>
                  <a:pt x="265162" y="72828"/>
                </a:cubicBezTo>
                <a:cubicBezTo>
                  <a:pt x="264207" y="70329"/>
                  <a:pt x="263120" y="67878"/>
                  <a:pt x="261908" y="65490"/>
                </a:cubicBezTo>
                <a:cubicBezTo>
                  <a:pt x="255006" y="47809"/>
                  <a:pt x="244407" y="31810"/>
                  <a:pt x="230825" y="18553"/>
                </a:cubicBezTo>
                <a:cubicBezTo>
                  <a:pt x="225301" y="12973"/>
                  <a:pt x="218772" y="8487"/>
                  <a:pt x="211579" y="5330"/>
                </a:cubicBezTo>
                <a:cubicBezTo>
                  <a:pt x="204809" y="1925"/>
                  <a:pt x="197353" y="104"/>
                  <a:pt x="189773" y="0"/>
                </a:cubicBezTo>
                <a:cubicBezTo>
                  <a:pt x="182165" y="35"/>
                  <a:pt x="174667" y="1862"/>
                  <a:pt x="167896" y="5330"/>
                </a:cubicBezTo>
                <a:cubicBezTo>
                  <a:pt x="154612" y="11540"/>
                  <a:pt x="143376" y="21412"/>
                  <a:pt x="135498" y="33783"/>
                </a:cubicBezTo>
                <a:cubicBezTo>
                  <a:pt x="126969" y="45379"/>
                  <a:pt x="119984" y="58041"/>
                  <a:pt x="114729" y="71443"/>
                </a:cubicBezTo>
                <a:cubicBezTo>
                  <a:pt x="100018" y="67691"/>
                  <a:pt x="84913" y="65697"/>
                  <a:pt x="69731" y="65490"/>
                </a:cubicBezTo>
                <a:cubicBezTo>
                  <a:pt x="58253" y="65421"/>
                  <a:pt x="46844" y="67220"/>
                  <a:pt x="35948" y="70820"/>
                </a:cubicBezTo>
                <a:cubicBezTo>
                  <a:pt x="14529" y="78027"/>
                  <a:pt x="434" y="98498"/>
                  <a:pt x="1334" y="121080"/>
                </a:cubicBezTo>
                <a:cubicBezTo>
                  <a:pt x="1666" y="135022"/>
                  <a:pt x="4823" y="148750"/>
                  <a:pt x="10610" y="161440"/>
                </a:cubicBezTo>
                <a:cubicBezTo>
                  <a:pt x="19077" y="180568"/>
                  <a:pt x="30223" y="198401"/>
                  <a:pt x="43701" y="214399"/>
                </a:cubicBezTo>
                <a:cubicBezTo>
                  <a:pt x="40904" y="217196"/>
                  <a:pt x="38440" y="220311"/>
                  <a:pt x="36363" y="223676"/>
                </a:cubicBezTo>
                <a:cubicBezTo>
                  <a:pt x="25653" y="236988"/>
                  <a:pt x="16785" y="251686"/>
                  <a:pt x="9987" y="267359"/>
                </a:cubicBezTo>
                <a:cubicBezTo>
                  <a:pt x="4006" y="280014"/>
                  <a:pt x="621" y="293735"/>
                  <a:pt x="18" y="307719"/>
                </a:cubicBezTo>
                <a:cubicBezTo>
                  <a:pt x="-286" y="319128"/>
                  <a:pt x="3224" y="330308"/>
                  <a:pt x="9987" y="339495"/>
                </a:cubicBezTo>
                <a:cubicBezTo>
                  <a:pt x="16342" y="347982"/>
                  <a:pt x="25058" y="354413"/>
                  <a:pt x="35048" y="357978"/>
                </a:cubicBezTo>
                <a:cubicBezTo>
                  <a:pt x="46228" y="361578"/>
                  <a:pt x="57914" y="363378"/>
                  <a:pt x="69662" y="363309"/>
                </a:cubicBezTo>
                <a:cubicBezTo>
                  <a:pt x="84622" y="363143"/>
                  <a:pt x="99499" y="361142"/>
                  <a:pt x="113968" y="357355"/>
                </a:cubicBezTo>
                <a:cubicBezTo>
                  <a:pt x="114812" y="359889"/>
                  <a:pt x="115927" y="362326"/>
                  <a:pt x="117291" y="364624"/>
                </a:cubicBezTo>
                <a:cubicBezTo>
                  <a:pt x="124345" y="382077"/>
                  <a:pt x="134660" y="398034"/>
                  <a:pt x="147682" y="411630"/>
                </a:cubicBezTo>
                <a:cubicBezTo>
                  <a:pt x="153767" y="416988"/>
                  <a:pt x="160545" y="421502"/>
                  <a:pt x="167827" y="425060"/>
                </a:cubicBezTo>
                <a:cubicBezTo>
                  <a:pt x="174618" y="428480"/>
                  <a:pt x="182102" y="430280"/>
                  <a:pt x="189703" y="430322"/>
                </a:cubicBezTo>
                <a:cubicBezTo>
                  <a:pt x="197270" y="430204"/>
                  <a:pt x="204719" y="428411"/>
                  <a:pt x="211510" y="425060"/>
                </a:cubicBezTo>
                <a:cubicBezTo>
                  <a:pt x="224290" y="418691"/>
                  <a:pt x="235228" y="409159"/>
                  <a:pt x="243286" y="397369"/>
                </a:cubicBezTo>
                <a:cubicBezTo>
                  <a:pt x="251773" y="385427"/>
                  <a:pt x="258883" y="372558"/>
                  <a:pt x="264470" y="359017"/>
                </a:cubicBezTo>
                <a:cubicBezTo>
                  <a:pt x="279008" y="362457"/>
                  <a:pt x="293850" y="364451"/>
                  <a:pt x="308776" y="364971"/>
                </a:cubicBezTo>
                <a:cubicBezTo>
                  <a:pt x="320295" y="365213"/>
                  <a:pt x="331752" y="363191"/>
                  <a:pt x="342490" y="359017"/>
                </a:cubicBezTo>
                <a:cubicBezTo>
                  <a:pt x="352313" y="356082"/>
                  <a:pt x="360918" y="350031"/>
                  <a:pt x="366996" y="341779"/>
                </a:cubicBezTo>
                <a:cubicBezTo>
                  <a:pt x="374127" y="332503"/>
                  <a:pt x="377886" y="321080"/>
                  <a:pt x="377658" y="309380"/>
                </a:cubicBezTo>
                <a:cubicBezTo>
                  <a:pt x="377325" y="295431"/>
                  <a:pt x="374148" y="281696"/>
                  <a:pt x="368312" y="269020"/>
                </a:cubicBezTo>
                <a:cubicBezTo>
                  <a:pt x="359845" y="249906"/>
                  <a:pt x="348727" y="232080"/>
                  <a:pt x="335290" y="216061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F64F24CE-A401-FE68-774F-5E8C8BC1BE3D}"/>
              </a:ext>
            </a:extLst>
          </p:cNvPr>
          <p:cNvSpPr/>
          <p:nvPr/>
        </p:nvSpPr>
        <p:spPr>
          <a:xfrm>
            <a:off x="10259342" y="2279425"/>
            <a:ext cx="91468" cy="120270"/>
          </a:xfrm>
          <a:custGeom>
            <a:avLst/>
            <a:gdLst>
              <a:gd name="connsiteX0" fmla="*/ 7979 w 91468"/>
              <a:gd name="connsiteY0" fmla="*/ 74303 h 120270"/>
              <a:gd name="connsiteX1" fmla="*/ 7979 w 91468"/>
              <a:gd name="connsiteY1" fmla="*/ 74303 h 120270"/>
              <a:gd name="connsiteX2" fmla="*/ 18 w 91468"/>
              <a:gd name="connsiteY2" fmla="*/ 39689 h 120270"/>
              <a:gd name="connsiteX3" fmla="*/ 6941 w 91468"/>
              <a:gd name="connsiteY3" fmla="*/ 16566 h 120270"/>
              <a:gd name="connsiteX4" fmla="*/ 24802 w 91468"/>
              <a:gd name="connsiteY4" fmla="*/ 3967 h 120270"/>
              <a:gd name="connsiteX5" fmla="*/ 52493 w 91468"/>
              <a:gd name="connsiteY5" fmla="*/ 21 h 120270"/>
              <a:gd name="connsiteX6" fmla="*/ 91468 w 91468"/>
              <a:gd name="connsiteY6" fmla="*/ 5282 h 120270"/>
              <a:gd name="connsiteX7" fmla="*/ 84892 w 91468"/>
              <a:gd name="connsiteY7" fmla="*/ 28474 h 120270"/>
              <a:gd name="connsiteX8" fmla="*/ 74923 w 91468"/>
              <a:gd name="connsiteY8" fmla="*/ 83856 h 120270"/>
              <a:gd name="connsiteX9" fmla="*/ 37263 w 91468"/>
              <a:gd name="connsiteY9" fmla="*/ 120270 h 120270"/>
              <a:gd name="connsiteX10" fmla="*/ 32556 w 91468"/>
              <a:gd name="connsiteY10" fmla="*/ 114247 h 120270"/>
              <a:gd name="connsiteX11" fmla="*/ 8118 w 91468"/>
              <a:gd name="connsiteY11" fmla="*/ 73887 h 120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1468" h="120270">
                <a:moveTo>
                  <a:pt x="7979" y="74303"/>
                </a:moveTo>
                <a:lnTo>
                  <a:pt x="7979" y="74303"/>
                </a:lnTo>
                <a:cubicBezTo>
                  <a:pt x="3064" y="63406"/>
                  <a:pt x="358" y="51637"/>
                  <a:pt x="18" y="39689"/>
                </a:cubicBezTo>
                <a:cubicBezTo>
                  <a:pt x="-238" y="31437"/>
                  <a:pt x="2192" y="23323"/>
                  <a:pt x="6941" y="16566"/>
                </a:cubicBezTo>
                <a:cubicBezTo>
                  <a:pt x="11635" y="10821"/>
                  <a:pt x="17810" y="6466"/>
                  <a:pt x="24802" y="3967"/>
                </a:cubicBezTo>
                <a:cubicBezTo>
                  <a:pt x="33753" y="1149"/>
                  <a:pt x="43106" y="-187"/>
                  <a:pt x="52493" y="21"/>
                </a:cubicBezTo>
                <a:cubicBezTo>
                  <a:pt x="65667" y="-41"/>
                  <a:pt x="78786" y="1731"/>
                  <a:pt x="91468" y="5282"/>
                </a:cubicBezTo>
                <a:cubicBezTo>
                  <a:pt x="88866" y="12890"/>
                  <a:pt x="86671" y="20630"/>
                  <a:pt x="84892" y="28474"/>
                </a:cubicBezTo>
                <a:cubicBezTo>
                  <a:pt x="80073" y="46632"/>
                  <a:pt x="76744" y="65158"/>
                  <a:pt x="74923" y="83856"/>
                </a:cubicBezTo>
                <a:cubicBezTo>
                  <a:pt x="61562" y="95133"/>
                  <a:pt x="48983" y="107297"/>
                  <a:pt x="37263" y="120270"/>
                </a:cubicBezTo>
                <a:cubicBezTo>
                  <a:pt x="35505" y="118422"/>
                  <a:pt x="33926" y="116400"/>
                  <a:pt x="32556" y="114247"/>
                </a:cubicBezTo>
                <a:cubicBezTo>
                  <a:pt x="22787" y="101849"/>
                  <a:pt x="14577" y="88294"/>
                  <a:pt x="8118" y="73887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B7B828BC-F5A1-67EE-DB44-A99C97952CED}"/>
              </a:ext>
            </a:extLst>
          </p:cNvPr>
          <p:cNvSpPr/>
          <p:nvPr/>
        </p:nvSpPr>
        <p:spPr>
          <a:xfrm>
            <a:off x="10371787" y="2214303"/>
            <a:ext cx="119141" cy="84873"/>
          </a:xfrm>
          <a:custGeom>
            <a:avLst/>
            <a:gdLst>
              <a:gd name="connsiteX0" fmla="*/ 1454 w 119141"/>
              <a:gd name="connsiteY0" fmla="*/ 55382 h 84873"/>
              <a:gd name="connsiteX1" fmla="*/ 1454 w 119141"/>
              <a:gd name="connsiteY1" fmla="*/ 55382 h 84873"/>
              <a:gd name="connsiteX2" fmla="*/ 29145 w 119141"/>
              <a:gd name="connsiteY2" fmla="*/ 13846 h 84873"/>
              <a:gd name="connsiteX3" fmla="*/ 44375 w 119141"/>
              <a:gd name="connsiteY3" fmla="*/ 3254 h 84873"/>
              <a:gd name="connsiteX4" fmla="*/ 59605 w 119141"/>
              <a:gd name="connsiteY4" fmla="*/ 0 h 84873"/>
              <a:gd name="connsiteX5" fmla="*/ 74836 w 119141"/>
              <a:gd name="connsiteY5" fmla="*/ 3254 h 84873"/>
              <a:gd name="connsiteX6" fmla="*/ 100657 w 119141"/>
              <a:gd name="connsiteY6" fmla="*/ 26445 h 84873"/>
              <a:gd name="connsiteX7" fmla="*/ 119142 w 119141"/>
              <a:gd name="connsiteY7" fmla="*/ 61059 h 84873"/>
              <a:gd name="connsiteX8" fmla="*/ 95950 w 119141"/>
              <a:gd name="connsiteY8" fmla="*/ 69020 h 84873"/>
              <a:gd name="connsiteX9" fmla="*/ 60229 w 119141"/>
              <a:gd name="connsiteY9" fmla="*/ 84874 h 84873"/>
              <a:gd name="connsiteX10" fmla="*/ 23814 w 119141"/>
              <a:gd name="connsiteY10" fmla="*/ 68328 h 84873"/>
              <a:gd name="connsiteX11" fmla="*/ 0 w 119141"/>
              <a:gd name="connsiteY11" fmla="*/ 59744 h 84873"/>
              <a:gd name="connsiteX12" fmla="*/ 1385 w 119141"/>
              <a:gd name="connsiteY12" fmla="*/ 55729 h 84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9141" h="84873">
                <a:moveTo>
                  <a:pt x="1454" y="55382"/>
                </a:moveTo>
                <a:lnTo>
                  <a:pt x="1454" y="55382"/>
                </a:lnTo>
                <a:cubicBezTo>
                  <a:pt x="7892" y="39868"/>
                  <a:pt x="17300" y="25760"/>
                  <a:pt x="29145" y="13846"/>
                </a:cubicBezTo>
                <a:cubicBezTo>
                  <a:pt x="33624" y="9519"/>
                  <a:pt x="38761" y="5947"/>
                  <a:pt x="44375" y="3254"/>
                </a:cubicBezTo>
                <a:cubicBezTo>
                  <a:pt x="49207" y="1246"/>
                  <a:pt x="54372" y="138"/>
                  <a:pt x="59605" y="0"/>
                </a:cubicBezTo>
                <a:cubicBezTo>
                  <a:pt x="64832" y="222"/>
                  <a:pt x="69976" y="1322"/>
                  <a:pt x="74836" y="3254"/>
                </a:cubicBezTo>
                <a:cubicBezTo>
                  <a:pt x="85254" y="8695"/>
                  <a:pt x="94137" y="16670"/>
                  <a:pt x="100657" y="26445"/>
                </a:cubicBezTo>
                <a:cubicBezTo>
                  <a:pt x="108384" y="37079"/>
                  <a:pt x="114607" y="48723"/>
                  <a:pt x="119142" y="61059"/>
                </a:cubicBezTo>
                <a:cubicBezTo>
                  <a:pt x="111250" y="63226"/>
                  <a:pt x="103510" y="65884"/>
                  <a:pt x="95950" y="69020"/>
                </a:cubicBezTo>
                <a:cubicBezTo>
                  <a:pt x="84043" y="73638"/>
                  <a:pt x="72136" y="78920"/>
                  <a:pt x="60229" y="84874"/>
                </a:cubicBezTo>
                <a:cubicBezTo>
                  <a:pt x="48418" y="78664"/>
                  <a:pt x="36262" y="73139"/>
                  <a:pt x="23814" y="68328"/>
                </a:cubicBezTo>
                <a:cubicBezTo>
                  <a:pt x="15230" y="65005"/>
                  <a:pt x="7961" y="62374"/>
                  <a:pt x="0" y="59744"/>
                </a:cubicBezTo>
                <a:cubicBezTo>
                  <a:pt x="567" y="58442"/>
                  <a:pt x="1031" y="57099"/>
                  <a:pt x="1385" y="55729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0708C14D-7A7D-9299-2CB8-BC11A3458C34}"/>
              </a:ext>
            </a:extLst>
          </p:cNvPr>
          <p:cNvSpPr/>
          <p:nvPr/>
        </p:nvSpPr>
        <p:spPr>
          <a:xfrm>
            <a:off x="10512458" y="2426002"/>
            <a:ext cx="91659" cy="121068"/>
          </a:xfrm>
          <a:custGeom>
            <a:avLst/>
            <a:gdLst>
              <a:gd name="connsiteX0" fmla="*/ 84735 w 91659"/>
              <a:gd name="connsiteY0" fmla="*/ 103773 h 121068"/>
              <a:gd name="connsiteX1" fmla="*/ 84735 w 91659"/>
              <a:gd name="connsiteY1" fmla="*/ 103773 h 121068"/>
              <a:gd name="connsiteX2" fmla="*/ 66874 w 91659"/>
              <a:gd name="connsiteY2" fmla="*/ 116372 h 121068"/>
              <a:gd name="connsiteX3" fmla="*/ 38422 w 91659"/>
              <a:gd name="connsiteY3" fmla="*/ 121011 h 121068"/>
              <a:gd name="connsiteX4" fmla="*/ 0 w 91659"/>
              <a:gd name="connsiteY4" fmla="*/ 115680 h 121068"/>
              <a:gd name="connsiteX5" fmla="*/ 6923 w 91659"/>
              <a:gd name="connsiteY5" fmla="*/ 92489 h 121068"/>
              <a:gd name="connsiteX6" fmla="*/ 16892 w 91659"/>
              <a:gd name="connsiteY6" fmla="*/ 37106 h 121068"/>
              <a:gd name="connsiteX7" fmla="*/ 54552 w 91659"/>
              <a:gd name="connsiteY7" fmla="*/ 0 h 121068"/>
              <a:gd name="connsiteX8" fmla="*/ 59190 w 91659"/>
              <a:gd name="connsiteY8" fmla="*/ 6923 h 121068"/>
              <a:gd name="connsiteX9" fmla="*/ 83697 w 91659"/>
              <a:gd name="connsiteY9" fmla="*/ 47283 h 121068"/>
              <a:gd name="connsiteX10" fmla="*/ 91658 w 91659"/>
              <a:gd name="connsiteY10" fmla="*/ 81897 h 121068"/>
              <a:gd name="connsiteX11" fmla="*/ 84735 w 91659"/>
              <a:gd name="connsiteY11" fmla="*/ 104396 h 121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1659" h="121068">
                <a:moveTo>
                  <a:pt x="84735" y="103773"/>
                </a:moveTo>
                <a:lnTo>
                  <a:pt x="84735" y="103773"/>
                </a:lnTo>
                <a:cubicBezTo>
                  <a:pt x="80110" y="109595"/>
                  <a:pt x="73908" y="113963"/>
                  <a:pt x="66874" y="116372"/>
                </a:cubicBezTo>
                <a:cubicBezTo>
                  <a:pt x="57799" y="119820"/>
                  <a:pt x="48120" y="121398"/>
                  <a:pt x="38422" y="121011"/>
                </a:cubicBezTo>
                <a:cubicBezTo>
                  <a:pt x="25455" y="120699"/>
                  <a:pt x="12565" y="118906"/>
                  <a:pt x="0" y="115680"/>
                </a:cubicBezTo>
                <a:cubicBezTo>
                  <a:pt x="2007" y="108411"/>
                  <a:pt x="4707" y="100450"/>
                  <a:pt x="6923" y="92489"/>
                </a:cubicBezTo>
                <a:cubicBezTo>
                  <a:pt x="11686" y="74316"/>
                  <a:pt x="15016" y="55798"/>
                  <a:pt x="16892" y="37106"/>
                </a:cubicBezTo>
                <a:cubicBezTo>
                  <a:pt x="30253" y="25587"/>
                  <a:pt x="42832" y="13188"/>
                  <a:pt x="54552" y="0"/>
                </a:cubicBezTo>
                <a:cubicBezTo>
                  <a:pt x="55922" y="2423"/>
                  <a:pt x="57473" y="4735"/>
                  <a:pt x="59190" y="6923"/>
                </a:cubicBezTo>
                <a:cubicBezTo>
                  <a:pt x="68743" y="19488"/>
                  <a:pt x="76954" y="33015"/>
                  <a:pt x="83697" y="47283"/>
                </a:cubicBezTo>
                <a:cubicBezTo>
                  <a:pt x="88536" y="58207"/>
                  <a:pt x="91243" y="69955"/>
                  <a:pt x="91658" y="81897"/>
                </a:cubicBezTo>
                <a:cubicBezTo>
                  <a:pt x="91720" y="89927"/>
                  <a:pt x="89304" y="97785"/>
                  <a:pt x="84735" y="104396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05E7FF05-168E-518A-85E7-8B017184FC48}"/>
              </a:ext>
            </a:extLst>
          </p:cNvPr>
          <p:cNvSpPr/>
          <p:nvPr/>
        </p:nvSpPr>
        <p:spPr>
          <a:xfrm>
            <a:off x="10371233" y="2527767"/>
            <a:ext cx="119764" cy="84735"/>
          </a:xfrm>
          <a:custGeom>
            <a:avLst/>
            <a:gdLst>
              <a:gd name="connsiteX0" fmla="*/ 117757 w 119764"/>
              <a:gd name="connsiteY0" fmla="*/ 28453 h 84735"/>
              <a:gd name="connsiteX1" fmla="*/ 117757 w 119764"/>
              <a:gd name="connsiteY1" fmla="*/ 28453 h 84735"/>
              <a:gd name="connsiteX2" fmla="*/ 90620 w 119764"/>
              <a:gd name="connsiteY2" fmla="*/ 70820 h 84735"/>
              <a:gd name="connsiteX3" fmla="*/ 75459 w 119764"/>
              <a:gd name="connsiteY3" fmla="*/ 81412 h 84735"/>
              <a:gd name="connsiteX4" fmla="*/ 60229 w 119764"/>
              <a:gd name="connsiteY4" fmla="*/ 84735 h 84735"/>
              <a:gd name="connsiteX5" fmla="*/ 44998 w 119764"/>
              <a:gd name="connsiteY5" fmla="*/ 81412 h 84735"/>
              <a:gd name="connsiteX6" fmla="*/ 18484 w 119764"/>
              <a:gd name="connsiteY6" fmla="*/ 57598 h 84735"/>
              <a:gd name="connsiteX7" fmla="*/ 0 w 119764"/>
              <a:gd name="connsiteY7" fmla="*/ 23814 h 84735"/>
              <a:gd name="connsiteX8" fmla="*/ 23814 w 119764"/>
              <a:gd name="connsiteY8" fmla="*/ 15922 h 84735"/>
              <a:gd name="connsiteX9" fmla="*/ 59536 w 119764"/>
              <a:gd name="connsiteY9" fmla="*/ 0 h 84735"/>
              <a:gd name="connsiteX10" fmla="*/ 95881 w 119764"/>
              <a:gd name="connsiteY10" fmla="*/ 16546 h 84735"/>
              <a:gd name="connsiteX11" fmla="*/ 119765 w 119764"/>
              <a:gd name="connsiteY11" fmla="*/ 24507 h 84735"/>
              <a:gd name="connsiteX12" fmla="*/ 117757 w 119764"/>
              <a:gd name="connsiteY12" fmla="*/ 28453 h 84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9764" h="84735">
                <a:moveTo>
                  <a:pt x="117757" y="28453"/>
                </a:moveTo>
                <a:lnTo>
                  <a:pt x="117757" y="28453"/>
                </a:lnTo>
                <a:cubicBezTo>
                  <a:pt x="111319" y="44084"/>
                  <a:pt x="102132" y="58435"/>
                  <a:pt x="90620" y="70820"/>
                </a:cubicBezTo>
                <a:cubicBezTo>
                  <a:pt x="86064" y="75016"/>
                  <a:pt x="80962" y="78574"/>
                  <a:pt x="75459" y="81412"/>
                </a:cubicBezTo>
                <a:cubicBezTo>
                  <a:pt x="70613" y="83392"/>
                  <a:pt x="65462" y="84521"/>
                  <a:pt x="60229" y="84735"/>
                </a:cubicBezTo>
                <a:cubicBezTo>
                  <a:pt x="54988" y="84597"/>
                  <a:pt x="49817" y="83468"/>
                  <a:pt x="44998" y="81412"/>
                </a:cubicBezTo>
                <a:cubicBezTo>
                  <a:pt x="34330" y="75777"/>
                  <a:pt x="25227" y="67601"/>
                  <a:pt x="18484" y="57598"/>
                </a:cubicBezTo>
                <a:cubicBezTo>
                  <a:pt x="11250" y="46957"/>
                  <a:pt x="5061" y="35646"/>
                  <a:pt x="0" y="23814"/>
                </a:cubicBezTo>
                <a:lnTo>
                  <a:pt x="23814" y="15922"/>
                </a:lnTo>
                <a:cubicBezTo>
                  <a:pt x="35722" y="11305"/>
                  <a:pt x="47629" y="6002"/>
                  <a:pt x="59536" y="0"/>
                </a:cubicBezTo>
                <a:cubicBezTo>
                  <a:pt x="72136" y="5954"/>
                  <a:pt x="84043" y="11907"/>
                  <a:pt x="95881" y="16546"/>
                </a:cubicBezTo>
                <a:cubicBezTo>
                  <a:pt x="103641" y="19779"/>
                  <a:pt x="111624" y="22437"/>
                  <a:pt x="119765" y="24507"/>
                </a:cubicBezTo>
                <a:lnTo>
                  <a:pt x="117757" y="28453"/>
                </a:ln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C7C7FDB8-0551-EE17-CDBD-5BA42A60A141}"/>
              </a:ext>
            </a:extLst>
          </p:cNvPr>
          <p:cNvSpPr/>
          <p:nvPr/>
        </p:nvSpPr>
        <p:spPr>
          <a:xfrm>
            <a:off x="10257975" y="2424548"/>
            <a:ext cx="92628" cy="121132"/>
          </a:xfrm>
          <a:custGeom>
            <a:avLst/>
            <a:gdLst>
              <a:gd name="connsiteX0" fmla="*/ 53722 w 92628"/>
              <a:gd name="connsiteY0" fmla="*/ 121080 h 121132"/>
              <a:gd name="connsiteX1" fmla="*/ 53722 w 92628"/>
              <a:gd name="connsiteY1" fmla="*/ 121080 h 121132"/>
              <a:gd name="connsiteX2" fmla="*/ 24577 w 92628"/>
              <a:gd name="connsiteY2" fmla="*/ 116442 h 121132"/>
              <a:gd name="connsiteX3" fmla="*/ 6924 w 92628"/>
              <a:gd name="connsiteY3" fmla="*/ 103911 h 121132"/>
              <a:gd name="connsiteX4" fmla="*/ 1 w 92628"/>
              <a:gd name="connsiteY4" fmla="*/ 81412 h 121132"/>
              <a:gd name="connsiteX5" fmla="*/ 8655 w 92628"/>
              <a:gd name="connsiteY5" fmla="*/ 47629 h 121132"/>
              <a:gd name="connsiteX6" fmla="*/ 37731 w 92628"/>
              <a:gd name="connsiteY6" fmla="*/ 0 h 121132"/>
              <a:gd name="connsiteX7" fmla="*/ 39738 w 92628"/>
              <a:gd name="connsiteY7" fmla="*/ 1315 h 121132"/>
              <a:gd name="connsiteX8" fmla="*/ 76083 w 92628"/>
              <a:gd name="connsiteY8" fmla="*/ 37106 h 121132"/>
              <a:gd name="connsiteX9" fmla="*/ 92628 w 92628"/>
              <a:gd name="connsiteY9" fmla="*/ 116442 h 121132"/>
              <a:gd name="connsiteX10" fmla="*/ 53653 w 92628"/>
              <a:gd name="connsiteY10" fmla="*/ 121080 h 121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2628" h="121132">
                <a:moveTo>
                  <a:pt x="53722" y="121080"/>
                </a:moveTo>
                <a:lnTo>
                  <a:pt x="53722" y="121080"/>
                </a:lnTo>
                <a:cubicBezTo>
                  <a:pt x="43795" y="121447"/>
                  <a:pt x="33895" y="119875"/>
                  <a:pt x="24577" y="116442"/>
                </a:cubicBezTo>
                <a:cubicBezTo>
                  <a:pt x="17557" y="114157"/>
                  <a:pt x="11396" y="109789"/>
                  <a:pt x="6924" y="103911"/>
                </a:cubicBezTo>
                <a:cubicBezTo>
                  <a:pt x="2355" y="97300"/>
                  <a:pt x="-61" y="89443"/>
                  <a:pt x="1" y="81412"/>
                </a:cubicBezTo>
                <a:cubicBezTo>
                  <a:pt x="320" y="69644"/>
                  <a:pt x="3276" y="58103"/>
                  <a:pt x="8655" y="47629"/>
                </a:cubicBezTo>
                <a:cubicBezTo>
                  <a:pt x="16180" y="30530"/>
                  <a:pt x="25962" y="14510"/>
                  <a:pt x="37731" y="0"/>
                </a:cubicBezTo>
                <a:lnTo>
                  <a:pt x="39738" y="1315"/>
                </a:lnTo>
                <a:cubicBezTo>
                  <a:pt x="50856" y="14219"/>
                  <a:pt x="63013" y="26189"/>
                  <a:pt x="76083" y="37106"/>
                </a:cubicBezTo>
                <a:cubicBezTo>
                  <a:pt x="78790" y="64057"/>
                  <a:pt x="84342" y="90654"/>
                  <a:pt x="92628" y="116442"/>
                </a:cubicBezTo>
                <a:cubicBezTo>
                  <a:pt x="79807" y="119162"/>
                  <a:pt x="66758" y="120720"/>
                  <a:pt x="53653" y="121080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EADFB992-CAA4-D823-AF52-967D08E59409}"/>
              </a:ext>
            </a:extLst>
          </p:cNvPr>
          <p:cNvSpPr/>
          <p:nvPr/>
        </p:nvSpPr>
        <p:spPr>
          <a:xfrm>
            <a:off x="10306366" y="2386819"/>
            <a:ext cx="25821" cy="52267"/>
          </a:xfrm>
          <a:custGeom>
            <a:avLst/>
            <a:gdLst>
              <a:gd name="connsiteX0" fmla="*/ 25822 w 25821"/>
              <a:gd name="connsiteY0" fmla="*/ 52267 h 52267"/>
              <a:gd name="connsiteX1" fmla="*/ 25822 w 25821"/>
              <a:gd name="connsiteY1" fmla="*/ 52267 h 52267"/>
              <a:gd name="connsiteX2" fmla="*/ 0 w 25821"/>
              <a:gd name="connsiteY2" fmla="*/ 25822 h 52267"/>
              <a:gd name="connsiteX3" fmla="*/ 2631 w 25821"/>
              <a:gd name="connsiteY3" fmla="*/ 23191 h 52267"/>
              <a:gd name="connsiteX4" fmla="*/ 25822 w 25821"/>
              <a:gd name="connsiteY4" fmla="*/ 0 h 52267"/>
              <a:gd name="connsiteX5" fmla="*/ 25130 w 25821"/>
              <a:gd name="connsiteY5" fmla="*/ 26514 h 52267"/>
              <a:gd name="connsiteX6" fmla="*/ 25822 w 25821"/>
              <a:gd name="connsiteY6" fmla="*/ 52267 h 52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821" h="52267">
                <a:moveTo>
                  <a:pt x="25822" y="52267"/>
                </a:moveTo>
                <a:lnTo>
                  <a:pt x="25822" y="52267"/>
                </a:lnTo>
                <a:cubicBezTo>
                  <a:pt x="16546" y="43683"/>
                  <a:pt x="7961" y="34406"/>
                  <a:pt x="0" y="25822"/>
                </a:cubicBezTo>
                <a:lnTo>
                  <a:pt x="2631" y="23191"/>
                </a:lnTo>
                <a:cubicBezTo>
                  <a:pt x="9851" y="14967"/>
                  <a:pt x="17598" y="7220"/>
                  <a:pt x="25822" y="0"/>
                </a:cubicBezTo>
                <a:cubicBezTo>
                  <a:pt x="25130" y="8654"/>
                  <a:pt x="25130" y="17238"/>
                  <a:pt x="25130" y="26514"/>
                </a:cubicBezTo>
                <a:cubicBezTo>
                  <a:pt x="25130" y="35791"/>
                  <a:pt x="25130" y="43683"/>
                  <a:pt x="25822" y="52267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48" name="Freeform: Shape 347">
            <a:extLst>
              <a:ext uri="{FF2B5EF4-FFF2-40B4-BE49-F238E27FC236}">
                <a16:creationId xmlns:a16="http://schemas.microsoft.com/office/drawing/2014/main" id="{894BBC74-51CB-5A4B-4C1D-CB1D76C28371}"/>
              </a:ext>
            </a:extLst>
          </p:cNvPr>
          <p:cNvSpPr/>
          <p:nvPr/>
        </p:nvSpPr>
        <p:spPr>
          <a:xfrm>
            <a:off x="10347349" y="2316899"/>
            <a:ext cx="168155" cy="193007"/>
          </a:xfrm>
          <a:custGeom>
            <a:avLst/>
            <a:gdLst>
              <a:gd name="connsiteX0" fmla="*/ 168155 w 168155"/>
              <a:gd name="connsiteY0" fmla="*/ 96435 h 193007"/>
              <a:gd name="connsiteX1" fmla="*/ 168155 w 168155"/>
              <a:gd name="connsiteY1" fmla="*/ 96435 h 193007"/>
              <a:gd name="connsiteX2" fmla="*/ 166147 w 168155"/>
              <a:gd name="connsiteY2" fmla="*/ 137418 h 193007"/>
              <a:gd name="connsiteX3" fmla="*/ 133679 w 168155"/>
              <a:gd name="connsiteY3" fmla="*/ 162617 h 193007"/>
              <a:gd name="connsiteX4" fmla="*/ 83420 w 168155"/>
              <a:gd name="connsiteY4" fmla="*/ 193008 h 193007"/>
              <a:gd name="connsiteX5" fmla="*/ 33783 w 168155"/>
              <a:gd name="connsiteY5" fmla="*/ 161925 h 193007"/>
              <a:gd name="connsiteX6" fmla="*/ 1385 w 168155"/>
              <a:gd name="connsiteY6" fmla="*/ 137418 h 193007"/>
              <a:gd name="connsiteX7" fmla="*/ 0 w 168155"/>
              <a:gd name="connsiteY7" fmla="*/ 96435 h 193007"/>
              <a:gd name="connsiteX8" fmla="*/ 1385 w 168155"/>
              <a:gd name="connsiteY8" fmla="*/ 54898 h 193007"/>
              <a:gd name="connsiteX9" fmla="*/ 34476 w 168155"/>
              <a:gd name="connsiteY9" fmla="*/ 29768 h 193007"/>
              <a:gd name="connsiteX10" fmla="*/ 84736 w 168155"/>
              <a:gd name="connsiteY10" fmla="*/ 0 h 193007"/>
              <a:gd name="connsiteX11" fmla="*/ 134372 w 168155"/>
              <a:gd name="connsiteY11" fmla="*/ 30460 h 193007"/>
              <a:gd name="connsiteX12" fmla="*/ 166147 w 168155"/>
              <a:gd name="connsiteY12" fmla="*/ 55590 h 193007"/>
              <a:gd name="connsiteX13" fmla="*/ 168155 w 168155"/>
              <a:gd name="connsiteY13" fmla="*/ 96642 h 193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8155" h="193007">
                <a:moveTo>
                  <a:pt x="168155" y="96435"/>
                </a:moveTo>
                <a:lnTo>
                  <a:pt x="168155" y="96435"/>
                </a:lnTo>
                <a:cubicBezTo>
                  <a:pt x="168155" y="110280"/>
                  <a:pt x="167463" y="124126"/>
                  <a:pt x="166147" y="137418"/>
                </a:cubicBezTo>
                <a:cubicBezTo>
                  <a:pt x="155756" y="146362"/>
                  <a:pt x="144922" y="154773"/>
                  <a:pt x="133679" y="162617"/>
                </a:cubicBezTo>
                <a:cubicBezTo>
                  <a:pt x="117598" y="173818"/>
                  <a:pt x="100810" y="183967"/>
                  <a:pt x="83420" y="193008"/>
                </a:cubicBezTo>
                <a:cubicBezTo>
                  <a:pt x="66148" y="183856"/>
                  <a:pt x="49560" y="173465"/>
                  <a:pt x="33783" y="161925"/>
                </a:cubicBezTo>
                <a:cubicBezTo>
                  <a:pt x="22568" y="153963"/>
                  <a:pt x="11977" y="146071"/>
                  <a:pt x="1385" y="137418"/>
                </a:cubicBezTo>
                <a:cubicBezTo>
                  <a:pt x="693" y="124195"/>
                  <a:pt x="0" y="110280"/>
                  <a:pt x="0" y="96435"/>
                </a:cubicBezTo>
                <a:cubicBezTo>
                  <a:pt x="0" y="82589"/>
                  <a:pt x="693" y="67982"/>
                  <a:pt x="1385" y="54898"/>
                </a:cubicBezTo>
                <a:cubicBezTo>
                  <a:pt x="11977" y="46314"/>
                  <a:pt x="22568" y="38352"/>
                  <a:pt x="34476" y="29768"/>
                </a:cubicBezTo>
                <a:cubicBezTo>
                  <a:pt x="50640" y="18878"/>
                  <a:pt x="67421" y="8937"/>
                  <a:pt x="84736" y="0"/>
                </a:cubicBezTo>
                <a:cubicBezTo>
                  <a:pt x="101918" y="9076"/>
                  <a:pt x="118498" y="19245"/>
                  <a:pt x="134372" y="30460"/>
                </a:cubicBezTo>
                <a:cubicBezTo>
                  <a:pt x="145379" y="38297"/>
                  <a:pt x="155985" y="46687"/>
                  <a:pt x="166147" y="55590"/>
                </a:cubicBezTo>
                <a:cubicBezTo>
                  <a:pt x="167463" y="68813"/>
                  <a:pt x="168155" y="82728"/>
                  <a:pt x="168155" y="96642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49" name="Freeform: Shape 348">
            <a:extLst>
              <a:ext uri="{FF2B5EF4-FFF2-40B4-BE49-F238E27FC236}">
                <a16:creationId xmlns:a16="http://schemas.microsoft.com/office/drawing/2014/main" id="{9347CA3A-B6BA-95FE-85F9-1FA4958791E0}"/>
              </a:ext>
            </a:extLst>
          </p:cNvPr>
          <p:cNvSpPr/>
          <p:nvPr/>
        </p:nvSpPr>
        <p:spPr>
          <a:xfrm>
            <a:off x="10530735" y="2387511"/>
            <a:ext cx="25060" cy="52267"/>
          </a:xfrm>
          <a:custGeom>
            <a:avLst/>
            <a:gdLst>
              <a:gd name="connsiteX0" fmla="*/ 0 w 25060"/>
              <a:gd name="connsiteY0" fmla="*/ 0 h 52267"/>
              <a:gd name="connsiteX1" fmla="*/ 0 w 25060"/>
              <a:gd name="connsiteY1" fmla="*/ 0 h 52267"/>
              <a:gd name="connsiteX2" fmla="*/ 25061 w 25060"/>
              <a:gd name="connsiteY2" fmla="*/ 26445 h 52267"/>
              <a:gd name="connsiteX3" fmla="*/ 23122 w 25060"/>
              <a:gd name="connsiteY3" fmla="*/ 29076 h 52267"/>
              <a:gd name="connsiteX4" fmla="*/ 0 w 25060"/>
              <a:gd name="connsiteY4" fmla="*/ 52267 h 52267"/>
              <a:gd name="connsiteX5" fmla="*/ 623 w 25060"/>
              <a:gd name="connsiteY5" fmla="*/ 25822 h 52267"/>
              <a:gd name="connsiteX6" fmla="*/ 0 w 25060"/>
              <a:gd name="connsiteY6" fmla="*/ 0 h 52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60" h="52267">
                <a:moveTo>
                  <a:pt x="0" y="0"/>
                </a:moveTo>
                <a:lnTo>
                  <a:pt x="0" y="0"/>
                </a:lnTo>
                <a:cubicBezTo>
                  <a:pt x="9027" y="8155"/>
                  <a:pt x="17404" y="16996"/>
                  <a:pt x="25061" y="26445"/>
                </a:cubicBezTo>
                <a:lnTo>
                  <a:pt x="23122" y="29076"/>
                </a:lnTo>
                <a:cubicBezTo>
                  <a:pt x="16199" y="37037"/>
                  <a:pt x="7892" y="44306"/>
                  <a:pt x="0" y="52267"/>
                </a:cubicBezTo>
                <a:cubicBezTo>
                  <a:pt x="623" y="43683"/>
                  <a:pt x="623" y="35029"/>
                  <a:pt x="623" y="25822"/>
                </a:cubicBezTo>
                <a:cubicBezTo>
                  <a:pt x="623" y="16615"/>
                  <a:pt x="623" y="7961"/>
                  <a:pt x="0" y="0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D1BAC6DB-7EAB-F128-3AEF-43D791F3255E}"/>
              </a:ext>
            </a:extLst>
          </p:cNvPr>
          <p:cNvSpPr/>
          <p:nvPr/>
        </p:nvSpPr>
        <p:spPr>
          <a:xfrm>
            <a:off x="10351364" y="2288930"/>
            <a:ext cx="63551" cy="60228"/>
          </a:xfrm>
          <a:custGeom>
            <a:avLst/>
            <a:gdLst>
              <a:gd name="connsiteX0" fmla="*/ 14538 w 63551"/>
              <a:gd name="connsiteY0" fmla="*/ 0 h 60228"/>
              <a:gd name="connsiteX1" fmla="*/ 14538 w 63551"/>
              <a:gd name="connsiteY1" fmla="*/ 0 h 60228"/>
              <a:gd name="connsiteX2" fmla="*/ 38353 w 63551"/>
              <a:gd name="connsiteY2" fmla="*/ 7892 h 60228"/>
              <a:gd name="connsiteX3" fmla="*/ 63551 w 63551"/>
              <a:gd name="connsiteY3" fmla="*/ 19176 h 60228"/>
              <a:gd name="connsiteX4" fmla="*/ 21184 w 63551"/>
              <a:gd name="connsiteY4" fmla="*/ 44998 h 60228"/>
              <a:gd name="connsiteX5" fmla="*/ 0 w 63551"/>
              <a:gd name="connsiteY5" fmla="*/ 60228 h 60228"/>
              <a:gd name="connsiteX6" fmla="*/ 14538 w 63551"/>
              <a:gd name="connsiteY6" fmla="*/ 0 h 6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1" h="60228">
                <a:moveTo>
                  <a:pt x="14538" y="0"/>
                </a:moveTo>
                <a:lnTo>
                  <a:pt x="14538" y="0"/>
                </a:lnTo>
                <a:cubicBezTo>
                  <a:pt x="22665" y="2022"/>
                  <a:pt x="30627" y="4659"/>
                  <a:pt x="38353" y="7892"/>
                </a:cubicBezTo>
                <a:cubicBezTo>
                  <a:pt x="46314" y="11215"/>
                  <a:pt x="54898" y="14815"/>
                  <a:pt x="63551" y="19176"/>
                </a:cubicBezTo>
                <a:cubicBezTo>
                  <a:pt x="48993" y="27047"/>
                  <a:pt x="34849" y="35666"/>
                  <a:pt x="21184" y="44998"/>
                </a:cubicBezTo>
                <a:cubicBezTo>
                  <a:pt x="14261" y="49637"/>
                  <a:pt x="7338" y="54898"/>
                  <a:pt x="0" y="60228"/>
                </a:cubicBezTo>
                <a:cubicBezTo>
                  <a:pt x="3136" y="39778"/>
                  <a:pt x="7996" y="19626"/>
                  <a:pt x="14538" y="0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51" name="Freeform: Shape 350">
            <a:extLst>
              <a:ext uri="{FF2B5EF4-FFF2-40B4-BE49-F238E27FC236}">
                <a16:creationId xmlns:a16="http://schemas.microsoft.com/office/drawing/2014/main" id="{A5D0C790-BC5A-6528-D8EF-688222448467}"/>
              </a:ext>
            </a:extLst>
          </p:cNvPr>
          <p:cNvSpPr/>
          <p:nvPr/>
        </p:nvSpPr>
        <p:spPr>
          <a:xfrm>
            <a:off x="10448768" y="2289277"/>
            <a:ext cx="61751" cy="60228"/>
          </a:xfrm>
          <a:custGeom>
            <a:avLst/>
            <a:gdLst>
              <a:gd name="connsiteX0" fmla="*/ 54829 w 61751"/>
              <a:gd name="connsiteY0" fmla="*/ 22499 h 60228"/>
              <a:gd name="connsiteX1" fmla="*/ 54829 w 61751"/>
              <a:gd name="connsiteY1" fmla="*/ 22499 h 60228"/>
              <a:gd name="connsiteX2" fmla="*/ 61751 w 61751"/>
              <a:gd name="connsiteY2" fmla="*/ 60228 h 60228"/>
              <a:gd name="connsiteX3" fmla="*/ 40983 w 61751"/>
              <a:gd name="connsiteY3" fmla="*/ 44998 h 60228"/>
              <a:gd name="connsiteX4" fmla="*/ 0 w 61751"/>
              <a:gd name="connsiteY4" fmla="*/ 18553 h 60228"/>
              <a:gd name="connsiteX5" fmla="*/ 23814 w 61751"/>
              <a:gd name="connsiteY5" fmla="*/ 7961 h 60228"/>
              <a:gd name="connsiteX6" fmla="*/ 47629 w 61751"/>
              <a:gd name="connsiteY6" fmla="*/ 0 h 60228"/>
              <a:gd name="connsiteX7" fmla="*/ 54552 w 61751"/>
              <a:gd name="connsiteY7" fmla="*/ 22499 h 6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751" h="60228">
                <a:moveTo>
                  <a:pt x="54829" y="22499"/>
                </a:moveTo>
                <a:lnTo>
                  <a:pt x="54829" y="22499"/>
                </a:lnTo>
                <a:cubicBezTo>
                  <a:pt x="57889" y="34926"/>
                  <a:pt x="60201" y="47525"/>
                  <a:pt x="61751" y="60228"/>
                </a:cubicBezTo>
                <a:cubicBezTo>
                  <a:pt x="55106" y="54780"/>
                  <a:pt x="48176" y="49699"/>
                  <a:pt x="40983" y="44998"/>
                </a:cubicBezTo>
                <a:cubicBezTo>
                  <a:pt x="27774" y="35507"/>
                  <a:pt x="14095" y="26681"/>
                  <a:pt x="0" y="18553"/>
                </a:cubicBezTo>
                <a:cubicBezTo>
                  <a:pt x="7961" y="14607"/>
                  <a:pt x="15853" y="11284"/>
                  <a:pt x="23814" y="7961"/>
                </a:cubicBezTo>
                <a:cubicBezTo>
                  <a:pt x="31776" y="4638"/>
                  <a:pt x="39668" y="2631"/>
                  <a:pt x="47629" y="0"/>
                </a:cubicBezTo>
                <a:cubicBezTo>
                  <a:pt x="49567" y="7269"/>
                  <a:pt x="52267" y="14607"/>
                  <a:pt x="54552" y="22499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52" name="Freeform: Shape 351">
            <a:extLst>
              <a:ext uri="{FF2B5EF4-FFF2-40B4-BE49-F238E27FC236}">
                <a16:creationId xmlns:a16="http://schemas.microsoft.com/office/drawing/2014/main" id="{6CA91EA8-2C71-76E3-A82F-AF03BB61061E}"/>
              </a:ext>
            </a:extLst>
          </p:cNvPr>
          <p:cNvSpPr/>
          <p:nvPr/>
        </p:nvSpPr>
        <p:spPr>
          <a:xfrm>
            <a:off x="10512112" y="2280919"/>
            <a:ext cx="92696" cy="120714"/>
          </a:xfrm>
          <a:custGeom>
            <a:avLst/>
            <a:gdLst>
              <a:gd name="connsiteX0" fmla="*/ 39114 w 92696"/>
              <a:gd name="connsiteY0" fmla="*/ 50 h 120714"/>
              <a:gd name="connsiteX1" fmla="*/ 39114 w 92696"/>
              <a:gd name="connsiteY1" fmla="*/ 50 h 120714"/>
              <a:gd name="connsiteX2" fmla="*/ 68190 w 92696"/>
              <a:gd name="connsiteY2" fmla="*/ 4688 h 120714"/>
              <a:gd name="connsiteX3" fmla="*/ 85427 w 92696"/>
              <a:gd name="connsiteY3" fmla="*/ 17219 h 120714"/>
              <a:gd name="connsiteX4" fmla="*/ 92696 w 92696"/>
              <a:gd name="connsiteY4" fmla="*/ 39718 h 120714"/>
              <a:gd name="connsiteX5" fmla="*/ 84112 w 92696"/>
              <a:gd name="connsiteY5" fmla="*/ 74332 h 120714"/>
              <a:gd name="connsiteX6" fmla="*/ 54275 w 92696"/>
              <a:gd name="connsiteY6" fmla="*/ 120715 h 120714"/>
              <a:gd name="connsiteX7" fmla="*/ 52959 w 92696"/>
              <a:gd name="connsiteY7" fmla="*/ 119399 h 120714"/>
              <a:gd name="connsiteX8" fmla="*/ 16614 w 92696"/>
              <a:gd name="connsiteY8" fmla="*/ 83608 h 120714"/>
              <a:gd name="connsiteX9" fmla="*/ 0 w 92696"/>
              <a:gd name="connsiteY9" fmla="*/ 4896 h 120714"/>
              <a:gd name="connsiteX10" fmla="*/ 39114 w 92696"/>
              <a:gd name="connsiteY10" fmla="*/ 258 h 12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2696" h="120714">
                <a:moveTo>
                  <a:pt x="39114" y="50"/>
                </a:moveTo>
                <a:lnTo>
                  <a:pt x="39114" y="50"/>
                </a:lnTo>
                <a:cubicBezTo>
                  <a:pt x="49013" y="-310"/>
                  <a:pt x="58892" y="1269"/>
                  <a:pt x="68190" y="4688"/>
                </a:cubicBezTo>
                <a:cubicBezTo>
                  <a:pt x="75147" y="6876"/>
                  <a:pt x="81204" y="11272"/>
                  <a:pt x="85427" y="17219"/>
                </a:cubicBezTo>
                <a:cubicBezTo>
                  <a:pt x="90087" y="23802"/>
                  <a:pt x="92620" y="31653"/>
                  <a:pt x="92696" y="39718"/>
                </a:cubicBezTo>
                <a:cubicBezTo>
                  <a:pt x="91921" y="51674"/>
                  <a:pt x="89013" y="63394"/>
                  <a:pt x="84112" y="74332"/>
                </a:cubicBezTo>
                <a:cubicBezTo>
                  <a:pt x="76109" y="90961"/>
                  <a:pt x="66085" y="106537"/>
                  <a:pt x="54275" y="120715"/>
                </a:cubicBezTo>
                <a:lnTo>
                  <a:pt x="52959" y="119399"/>
                </a:lnTo>
                <a:cubicBezTo>
                  <a:pt x="41675" y="106655"/>
                  <a:pt x="29533" y="94692"/>
                  <a:pt x="16614" y="83608"/>
                </a:cubicBezTo>
                <a:cubicBezTo>
                  <a:pt x="14212" y="56803"/>
                  <a:pt x="8640" y="30386"/>
                  <a:pt x="0" y="4896"/>
                </a:cubicBezTo>
                <a:cubicBezTo>
                  <a:pt x="12814" y="1829"/>
                  <a:pt x="25939" y="272"/>
                  <a:pt x="39114" y="258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53" name="Freeform: Shape 352">
            <a:extLst>
              <a:ext uri="{FF2B5EF4-FFF2-40B4-BE49-F238E27FC236}">
                <a16:creationId xmlns:a16="http://schemas.microsoft.com/office/drawing/2014/main" id="{01BF0039-932E-46CC-CBF1-588266E1F703}"/>
              </a:ext>
            </a:extLst>
          </p:cNvPr>
          <p:cNvSpPr/>
          <p:nvPr/>
        </p:nvSpPr>
        <p:spPr>
          <a:xfrm>
            <a:off x="10448007" y="2476815"/>
            <a:ext cx="62305" cy="60920"/>
          </a:xfrm>
          <a:custGeom>
            <a:avLst/>
            <a:gdLst>
              <a:gd name="connsiteX0" fmla="*/ 48252 w 62305"/>
              <a:gd name="connsiteY0" fmla="*/ 60921 h 60920"/>
              <a:gd name="connsiteX1" fmla="*/ 48252 w 62305"/>
              <a:gd name="connsiteY1" fmla="*/ 60921 h 60920"/>
              <a:gd name="connsiteX2" fmla="*/ 25130 w 62305"/>
              <a:gd name="connsiteY2" fmla="*/ 52960 h 60920"/>
              <a:gd name="connsiteX3" fmla="*/ 0 w 62305"/>
              <a:gd name="connsiteY3" fmla="*/ 41675 h 60920"/>
              <a:gd name="connsiteX4" fmla="*/ 41537 w 62305"/>
              <a:gd name="connsiteY4" fmla="*/ 15922 h 60920"/>
              <a:gd name="connsiteX5" fmla="*/ 62305 w 62305"/>
              <a:gd name="connsiteY5" fmla="*/ 0 h 60920"/>
              <a:gd name="connsiteX6" fmla="*/ 47767 w 62305"/>
              <a:gd name="connsiteY6" fmla="*/ 60921 h 60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305" h="60920">
                <a:moveTo>
                  <a:pt x="48252" y="60921"/>
                </a:moveTo>
                <a:lnTo>
                  <a:pt x="48252" y="60921"/>
                </a:lnTo>
                <a:cubicBezTo>
                  <a:pt x="41329" y="58913"/>
                  <a:pt x="33022" y="55590"/>
                  <a:pt x="25130" y="52960"/>
                </a:cubicBezTo>
                <a:cubicBezTo>
                  <a:pt x="17238" y="50329"/>
                  <a:pt x="8584" y="45691"/>
                  <a:pt x="0" y="41675"/>
                </a:cubicBezTo>
                <a:cubicBezTo>
                  <a:pt x="14275" y="33804"/>
                  <a:pt x="28141" y="25206"/>
                  <a:pt x="41537" y="15922"/>
                </a:cubicBezTo>
                <a:cubicBezTo>
                  <a:pt x="48460" y="10592"/>
                  <a:pt x="56075" y="5331"/>
                  <a:pt x="62305" y="0"/>
                </a:cubicBezTo>
                <a:cubicBezTo>
                  <a:pt x="59605" y="20762"/>
                  <a:pt x="54732" y="41177"/>
                  <a:pt x="47767" y="60921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54" name="Freeform: Shape 353">
            <a:extLst>
              <a:ext uri="{FF2B5EF4-FFF2-40B4-BE49-F238E27FC236}">
                <a16:creationId xmlns:a16="http://schemas.microsoft.com/office/drawing/2014/main" id="{AE060632-8CB0-99C0-6F77-943B984B3BA3}"/>
              </a:ext>
            </a:extLst>
          </p:cNvPr>
          <p:cNvSpPr/>
          <p:nvPr/>
        </p:nvSpPr>
        <p:spPr>
          <a:xfrm>
            <a:off x="10351364" y="2476815"/>
            <a:ext cx="62305" cy="60228"/>
          </a:xfrm>
          <a:custGeom>
            <a:avLst/>
            <a:gdLst>
              <a:gd name="connsiteX0" fmla="*/ 7961 w 62305"/>
              <a:gd name="connsiteY0" fmla="*/ 37729 h 60228"/>
              <a:gd name="connsiteX1" fmla="*/ 7961 w 62305"/>
              <a:gd name="connsiteY1" fmla="*/ 37729 h 60228"/>
              <a:gd name="connsiteX2" fmla="*/ 0 w 62305"/>
              <a:gd name="connsiteY2" fmla="*/ 0 h 60228"/>
              <a:gd name="connsiteX3" fmla="*/ 20768 w 62305"/>
              <a:gd name="connsiteY3" fmla="*/ 15230 h 60228"/>
              <a:gd name="connsiteX4" fmla="*/ 62305 w 62305"/>
              <a:gd name="connsiteY4" fmla="*/ 41675 h 60228"/>
              <a:gd name="connsiteX5" fmla="*/ 37799 w 62305"/>
              <a:gd name="connsiteY5" fmla="*/ 52336 h 60228"/>
              <a:gd name="connsiteX6" fmla="*/ 14607 w 62305"/>
              <a:gd name="connsiteY6" fmla="*/ 60228 h 60228"/>
              <a:gd name="connsiteX7" fmla="*/ 7684 w 62305"/>
              <a:gd name="connsiteY7" fmla="*/ 37729 h 6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305" h="60228">
                <a:moveTo>
                  <a:pt x="7961" y="37729"/>
                </a:moveTo>
                <a:lnTo>
                  <a:pt x="7961" y="37729"/>
                </a:lnTo>
                <a:cubicBezTo>
                  <a:pt x="4548" y="25324"/>
                  <a:pt x="1890" y="12724"/>
                  <a:pt x="0" y="0"/>
                </a:cubicBezTo>
                <a:cubicBezTo>
                  <a:pt x="6923" y="5331"/>
                  <a:pt x="13223" y="9969"/>
                  <a:pt x="20768" y="15230"/>
                </a:cubicBezTo>
                <a:cubicBezTo>
                  <a:pt x="34137" y="24777"/>
                  <a:pt x="48003" y="33603"/>
                  <a:pt x="62305" y="41675"/>
                </a:cubicBezTo>
                <a:cubicBezTo>
                  <a:pt x="54344" y="45691"/>
                  <a:pt x="45760" y="49014"/>
                  <a:pt x="37799" y="52336"/>
                </a:cubicBezTo>
                <a:cubicBezTo>
                  <a:pt x="29837" y="55659"/>
                  <a:pt x="21945" y="57598"/>
                  <a:pt x="14607" y="60228"/>
                </a:cubicBezTo>
                <a:cubicBezTo>
                  <a:pt x="11976" y="53306"/>
                  <a:pt x="9969" y="44998"/>
                  <a:pt x="7684" y="37729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55" name="Freeform: Shape 354">
            <a:extLst>
              <a:ext uri="{FF2B5EF4-FFF2-40B4-BE49-F238E27FC236}">
                <a16:creationId xmlns:a16="http://schemas.microsoft.com/office/drawing/2014/main" id="{D9985C63-C5F9-48FB-D2F3-7287897D60B3}"/>
              </a:ext>
            </a:extLst>
          </p:cNvPr>
          <p:cNvSpPr/>
          <p:nvPr/>
        </p:nvSpPr>
        <p:spPr>
          <a:xfrm>
            <a:off x="10392417" y="2374287"/>
            <a:ext cx="78090" cy="78090"/>
          </a:xfrm>
          <a:custGeom>
            <a:avLst/>
            <a:gdLst>
              <a:gd name="connsiteX0" fmla="*/ 78089 w 78090"/>
              <a:gd name="connsiteY0" fmla="*/ 39046 h 78090"/>
              <a:gd name="connsiteX1" fmla="*/ 78089 w 78090"/>
              <a:gd name="connsiteY1" fmla="*/ 39046 h 78090"/>
              <a:gd name="connsiteX2" fmla="*/ 39599 w 78090"/>
              <a:gd name="connsiteY2" fmla="*/ 78091 h 78090"/>
              <a:gd name="connsiteX3" fmla="*/ 39045 w 78090"/>
              <a:gd name="connsiteY3" fmla="*/ 78091 h 78090"/>
              <a:gd name="connsiteX4" fmla="*/ 0 w 78090"/>
              <a:gd name="connsiteY4" fmla="*/ 39046 h 78090"/>
              <a:gd name="connsiteX5" fmla="*/ 39045 w 78090"/>
              <a:gd name="connsiteY5" fmla="*/ 2 h 78090"/>
              <a:gd name="connsiteX6" fmla="*/ 78089 w 78090"/>
              <a:gd name="connsiteY6" fmla="*/ 38354 h 78090"/>
              <a:gd name="connsiteX7" fmla="*/ 78089 w 78090"/>
              <a:gd name="connsiteY7" fmla="*/ 39046 h 78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090" h="78090">
                <a:moveTo>
                  <a:pt x="78089" y="39046"/>
                </a:moveTo>
                <a:lnTo>
                  <a:pt x="78089" y="39046"/>
                </a:lnTo>
                <a:cubicBezTo>
                  <a:pt x="78242" y="60459"/>
                  <a:pt x="61011" y="77939"/>
                  <a:pt x="39599" y="78091"/>
                </a:cubicBezTo>
                <a:cubicBezTo>
                  <a:pt x="39419" y="78091"/>
                  <a:pt x="39232" y="78091"/>
                  <a:pt x="39045" y="78091"/>
                </a:cubicBezTo>
                <a:cubicBezTo>
                  <a:pt x="17480" y="78091"/>
                  <a:pt x="0" y="60611"/>
                  <a:pt x="0" y="39046"/>
                </a:cubicBezTo>
                <a:cubicBezTo>
                  <a:pt x="0" y="17482"/>
                  <a:pt x="17480" y="2"/>
                  <a:pt x="39045" y="2"/>
                </a:cubicBezTo>
                <a:cubicBezTo>
                  <a:pt x="60415" y="-192"/>
                  <a:pt x="77896" y="16976"/>
                  <a:pt x="78089" y="38354"/>
                </a:cubicBezTo>
                <a:cubicBezTo>
                  <a:pt x="78089" y="38582"/>
                  <a:pt x="78089" y="38818"/>
                  <a:pt x="78089" y="39046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56" name="Freeform: Shape 355">
            <a:extLst>
              <a:ext uri="{FF2B5EF4-FFF2-40B4-BE49-F238E27FC236}">
                <a16:creationId xmlns:a16="http://schemas.microsoft.com/office/drawing/2014/main" id="{04323453-B7CE-EF36-4EDD-AD4E7D081421}"/>
              </a:ext>
            </a:extLst>
          </p:cNvPr>
          <p:cNvSpPr/>
          <p:nvPr/>
        </p:nvSpPr>
        <p:spPr>
          <a:xfrm>
            <a:off x="9437183" y="4549989"/>
            <a:ext cx="430028" cy="422054"/>
          </a:xfrm>
          <a:custGeom>
            <a:avLst/>
            <a:gdLst>
              <a:gd name="connsiteX0" fmla="*/ 424531 w 430028"/>
              <a:gd name="connsiteY0" fmla="*/ 124403 h 422054"/>
              <a:gd name="connsiteX1" fmla="*/ 308505 w 430028"/>
              <a:gd name="connsiteY1" fmla="*/ 5954 h 422054"/>
              <a:gd name="connsiteX2" fmla="*/ 295905 w 430028"/>
              <a:gd name="connsiteY2" fmla="*/ 0 h 422054"/>
              <a:gd name="connsiteX3" fmla="*/ 282059 w 430028"/>
              <a:gd name="connsiteY3" fmla="*/ 5330 h 422054"/>
              <a:gd name="connsiteX4" fmla="*/ 279429 w 430028"/>
              <a:gd name="connsiteY4" fmla="*/ 7961 h 422054"/>
              <a:gd name="connsiteX5" fmla="*/ 279311 w 430028"/>
              <a:gd name="connsiteY5" fmla="*/ 34981 h 422054"/>
              <a:gd name="connsiteX6" fmla="*/ 279429 w 430028"/>
              <a:gd name="connsiteY6" fmla="*/ 35099 h 422054"/>
              <a:gd name="connsiteX7" fmla="*/ 314043 w 430028"/>
              <a:gd name="connsiteY7" fmla="*/ 70820 h 422054"/>
              <a:gd name="connsiteX8" fmla="*/ 272506 w 430028"/>
              <a:gd name="connsiteY8" fmla="*/ 110557 h 422054"/>
              <a:gd name="connsiteX9" fmla="*/ 227438 w 430028"/>
              <a:gd name="connsiteY9" fmla="*/ 64867 h 422054"/>
              <a:gd name="connsiteX10" fmla="*/ 200993 w 430028"/>
              <a:gd name="connsiteY10" fmla="*/ 64867 h 422054"/>
              <a:gd name="connsiteX11" fmla="*/ 197047 w 430028"/>
              <a:gd name="connsiteY11" fmla="*/ 68813 h 422054"/>
              <a:gd name="connsiteX12" fmla="*/ 195691 w 430028"/>
              <a:gd name="connsiteY12" fmla="*/ 94621 h 422054"/>
              <a:gd name="connsiteX13" fmla="*/ 196355 w 430028"/>
              <a:gd name="connsiteY13" fmla="*/ 95327 h 422054"/>
              <a:gd name="connsiteX14" fmla="*/ 202309 w 430028"/>
              <a:gd name="connsiteY14" fmla="*/ 101281 h 422054"/>
              <a:gd name="connsiteX15" fmla="*/ 52084 w 430028"/>
              <a:gd name="connsiteY15" fmla="*/ 246660 h 422054"/>
              <a:gd name="connsiteX16" fmla="*/ 46822 w 430028"/>
              <a:gd name="connsiteY16" fmla="*/ 262582 h 422054"/>
              <a:gd name="connsiteX17" fmla="*/ 61360 w 430028"/>
              <a:gd name="connsiteY17" fmla="*/ 327449 h 422054"/>
              <a:gd name="connsiteX18" fmla="*/ 7778 w 430028"/>
              <a:gd name="connsiteY18" fmla="*/ 379716 h 422054"/>
              <a:gd name="connsiteX19" fmla="*/ 6518 w 430028"/>
              <a:gd name="connsiteY19" fmla="*/ 414157 h 422054"/>
              <a:gd name="connsiteX20" fmla="*/ 7085 w 430028"/>
              <a:gd name="connsiteY20" fmla="*/ 414745 h 422054"/>
              <a:gd name="connsiteX21" fmla="*/ 42184 w 430028"/>
              <a:gd name="connsiteY21" fmla="*/ 415438 h 422054"/>
              <a:gd name="connsiteX22" fmla="*/ 96459 w 430028"/>
              <a:gd name="connsiteY22" fmla="*/ 361855 h 422054"/>
              <a:gd name="connsiteX23" fmla="*/ 97151 w 430028"/>
              <a:gd name="connsiteY23" fmla="*/ 361855 h 422054"/>
              <a:gd name="connsiteX24" fmla="*/ 159941 w 430028"/>
              <a:gd name="connsiteY24" fmla="*/ 379024 h 422054"/>
              <a:gd name="connsiteX25" fmla="*/ 175864 w 430028"/>
              <a:gd name="connsiteY25" fmla="*/ 374386 h 422054"/>
              <a:gd name="connsiteX26" fmla="*/ 326019 w 430028"/>
              <a:gd name="connsiteY26" fmla="*/ 229007 h 422054"/>
              <a:gd name="connsiteX27" fmla="*/ 331350 w 430028"/>
              <a:gd name="connsiteY27" fmla="*/ 234960 h 422054"/>
              <a:gd name="connsiteX28" fmla="*/ 358487 w 430028"/>
              <a:gd name="connsiteY28" fmla="*/ 234960 h 422054"/>
              <a:gd name="connsiteX29" fmla="*/ 362433 w 430028"/>
              <a:gd name="connsiteY29" fmla="*/ 230945 h 422054"/>
              <a:gd name="connsiteX30" fmla="*/ 368387 w 430028"/>
              <a:gd name="connsiteY30" fmla="*/ 217722 h 422054"/>
              <a:gd name="connsiteX31" fmla="*/ 363126 w 430028"/>
              <a:gd name="connsiteY31" fmla="*/ 204500 h 422054"/>
              <a:gd name="connsiteX32" fmla="*/ 318127 w 430028"/>
              <a:gd name="connsiteY32" fmla="*/ 158186 h 422054"/>
              <a:gd name="connsiteX33" fmla="*/ 359664 w 430028"/>
              <a:gd name="connsiteY33" fmla="*/ 117826 h 422054"/>
              <a:gd name="connsiteX34" fmla="*/ 394278 w 430028"/>
              <a:gd name="connsiteY34" fmla="*/ 153548 h 422054"/>
              <a:gd name="connsiteX35" fmla="*/ 408124 w 430028"/>
              <a:gd name="connsiteY35" fmla="*/ 158809 h 422054"/>
              <a:gd name="connsiteX36" fmla="*/ 421346 w 430028"/>
              <a:gd name="connsiteY36" fmla="*/ 153548 h 422054"/>
              <a:gd name="connsiteX37" fmla="*/ 423977 w 430028"/>
              <a:gd name="connsiteY37" fmla="*/ 150917 h 422054"/>
              <a:gd name="connsiteX38" fmla="*/ 425334 w 430028"/>
              <a:gd name="connsiteY38" fmla="*/ 125109 h 422054"/>
              <a:gd name="connsiteX39" fmla="*/ 424669 w 430028"/>
              <a:gd name="connsiteY39" fmla="*/ 124403 h 422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430028" h="422054">
                <a:moveTo>
                  <a:pt x="424531" y="124403"/>
                </a:moveTo>
                <a:lnTo>
                  <a:pt x="308505" y="5954"/>
                </a:lnTo>
                <a:cubicBezTo>
                  <a:pt x="305396" y="2195"/>
                  <a:pt x="300779" y="14"/>
                  <a:pt x="295905" y="0"/>
                </a:cubicBezTo>
                <a:cubicBezTo>
                  <a:pt x="290803" y="83"/>
                  <a:pt x="285895" y="1973"/>
                  <a:pt x="282059" y="5330"/>
                </a:cubicBezTo>
                <a:lnTo>
                  <a:pt x="279429" y="7961"/>
                </a:lnTo>
                <a:cubicBezTo>
                  <a:pt x="271938" y="15389"/>
                  <a:pt x="271883" y="27491"/>
                  <a:pt x="279311" y="34981"/>
                </a:cubicBezTo>
                <a:cubicBezTo>
                  <a:pt x="279353" y="35022"/>
                  <a:pt x="279387" y="35057"/>
                  <a:pt x="279429" y="35099"/>
                </a:cubicBezTo>
                <a:lnTo>
                  <a:pt x="314043" y="70820"/>
                </a:lnTo>
                <a:lnTo>
                  <a:pt x="272506" y="110557"/>
                </a:lnTo>
                <a:lnTo>
                  <a:pt x="227438" y="64867"/>
                </a:lnTo>
                <a:cubicBezTo>
                  <a:pt x="220121" y="57598"/>
                  <a:pt x="208311" y="57598"/>
                  <a:pt x="200993" y="64867"/>
                </a:cubicBezTo>
                <a:lnTo>
                  <a:pt x="197047" y="68813"/>
                </a:lnTo>
                <a:cubicBezTo>
                  <a:pt x="189543" y="75563"/>
                  <a:pt x="188934" y="87123"/>
                  <a:pt x="195691" y="94621"/>
                </a:cubicBezTo>
                <a:cubicBezTo>
                  <a:pt x="195905" y="94863"/>
                  <a:pt x="196127" y="95099"/>
                  <a:pt x="196355" y="95327"/>
                </a:cubicBezTo>
                <a:lnTo>
                  <a:pt x="202309" y="101281"/>
                </a:lnTo>
                <a:lnTo>
                  <a:pt x="52084" y="246660"/>
                </a:lnTo>
                <a:cubicBezTo>
                  <a:pt x="47750" y="250737"/>
                  <a:pt x="45770" y="256725"/>
                  <a:pt x="46822" y="262582"/>
                </a:cubicBezTo>
                <a:lnTo>
                  <a:pt x="61360" y="327449"/>
                </a:lnTo>
                <a:lnTo>
                  <a:pt x="7778" y="379716"/>
                </a:lnTo>
                <a:cubicBezTo>
                  <a:pt x="-2080" y="388875"/>
                  <a:pt x="-2641" y="404299"/>
                  <a:pt x="6518" y="414157"/>
                </a:cubicBezTo>
                <a:cubicBezTo>
                  <a:pt x="6705" y="414358"/>
                  <a:pt x="6892" y="414552"/>
                  <a:pt x="7085" y="414745"/>
                </a:cubicBezTo>
                <a:cubicBezTo>
                  <a:pt x="16764" y="424216"/>
                  <a:pt x="32139" y="424521"/>
                  <a:pt x="42184" y="415438"/>
                </a:cubicBezTo>
                <a:lnTo>
                  <a:pt x="96459" y="361855"/>
                </a:lnTo>
                <a:lnTo>
                  <a:pt x="97151" y="361855"/>
                </a:lnTo>
                <a:lnTo>
                  <a:pt x="159941" y="379024"/>
                </a:lnTo>
                <a:cubicBezTo>
                  <a:pt x="165701" y="380533"/>
                  <a:pt x="171821" y="378754"/>
                  <a:pt x="175864" y="374386"/>
                </a:cubicBezTo>
                <a:lnTo>
                  <a:pt x="326019" y="229007"/>
                </a:lnTo>
                <a:lnTo>
                  <a:pt x="331350" y="234960"/>
                </a:lnTo>
                <a:cubicBezTo>
                  <a:pt x="338930" y="242236"/>
                  <a:pt x="350907" y="242236"/>
                  <a:pt x="358487" y="234960"/>
                </a:cubicBezTo>
                <a:lnTo>
                  <a:pt x="362433" y="230945"/>
                </a:lnTo>
                <a:cubicBezTo>
                  <a:pt x="366213" y="227587"/>
                  <a:pt x="368380" y="222776"/>
                  <a:pt x="368387" y="217722"/>
                </a:cubicBezTo>
                <a:cubicBezTo>
                  <a:pt x="368435" y="212793"/>
                  <a:pt x="366545" y="208044"/>
                  <a:pt x="363126" y="204500"/>
                </a:cubicBezTo>
                <a:lnTo>
                  <a:pt x="318127" y="158186"/>
                </a:lnTo>
                <a:lnTo>
                  <a:pt x="359664" y="117826"/>
                </a:lnTo>
                <a:lnTo>
                  <a:pt x="394278" y="153548"/>
                </a:lnTo>
                <a:cubicBezTo>
                  <a:pt x="398113" y="156912"/>
                  <a:pt x="403029" y="158782"/>
                  <a:pt x="408124" y="158809"/>
                </a:cubicBezTo>
                <a:cubicBezTo>
                  <a:pt x="413073" y="158982"/>
                  <a:pt x="417864" y="157072"/>
                  <a:pt x="421346" y="153548"/>
                </a:cubicBezTo>
                <a:lnTo>
                  <a:pt x="423977" y="150917"/>
                </a:lnTo>
                <a:cubicBezTo>
                  <a:pt x="431481" y="144168"/>
                  <a:pt x="432090" y="132606"/>
                  <a:pt x="425334" y="125109"/>
                </a:cubicBezTo>
                <a:cubicBezTo>
                  <a:pt x="425119" y="124867"/>
                  <a:pt x="424898" y="124631"/>
                  <a:pt x="424669" y="124403"/>
                </a:cubicBezTo>
                <a:close/>
              </a:path>
            </a:pathLst>
          </a:custGeom>
          <a:solidFill>
            <a:srgbClr val="6C6C6A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57" name="Freeform: Shape 356">
            <a:extLst>
              <a:ext uri="{FF2B5EF4-FFF2-40B4-BE49-F238E27FC236}">
                <a16:creationId xmlns:a16="http://schemas.microsoft.com/office/drawing/2014/main" id="{773A924E-DC34-DE9E-B3FF-E9249251E6C2}"/>
              </a:ext>
            </a:extLst>
          </p:cNvPr>
          <p:cNvSpPr/>
          <p:nvPr/>
        </p:nvSpPr>
        <p:spPr>
          <a:xfrm>
            <a:off x="9518412" y="4676330"/>
            <a:ext cx="220352" cy="218483"/>
          </a:xfrm>
          <a:custGeom>
            <a:avLst/>
            <a:gdLst>
              <a:gd name="connsiteX0" fmla="*/ 183800 w 220352"/>
              <a:gd name="connsiteY0" fmla="*/ 115888 h 218483"/>
              <a:gd name="connsiteX1" fmla="*/ 183800 w 220352"/>
              <a:gd name="connsiteY1" fmla="*/ 115888 h 218483"/>
              <a:gd name="connsiteX2" fmla="*/ 156109 w 220352"/>
              <a:gd name="connsiteY2" fmla="*/ 87435 h 218483"/>
              <a:gd name="connsiteX3" fmla="*/ 145455 w 220352"/>
              <a:gd name="connsiteY3" fmla="*/ 86874 h 218483"/>
              <a:gd name="connsiteX4" fmla="*/ 144894 w 220352"/>
              <a:gd name="connsiteY4" fmla="*/ 87435 h 218483"/>
              <a:gd name="connsiteX5" fmla="*/ 144202 w 220352"/>
              <a:gd name="connsiteY5" fmla="*/ 98650 h 218483"/>
              <a:gd name="connsiteX6" fmla="*/ 171893 w 220352"/>
              <a:gd name="connsiteY6" fmla="*/ 127103 h 218483"/>
              <a:gd name="connsiteX7" fmla="*/ 159986 w 220352"/>
              <a:gd name="connsiteY7" fmla="*/ 139010 h 218483"/>
              <a:gd name="connsiteX8" fmla="*/ 132295 w 220352"/>
              <a:gd name="connsiteY8" fmla="*/ 110557 h 218483"/>
              <a:gd name="connsiteX9" fmla="*/ 121011 w 220352"/>
              <a:gd name="connsiteY9" fmla="*/ 109934 h 218483"/>
              <a:gd name="connsiteX10" fmla="*/ 121011 w 220352"/>
              <a:gd name="connsiteY10" fmla="*/ 121841 h 218483"/>
              <a:gd name="connsiteX11" fmla="*/ 148148 w 220352"/>
              <a:gd name="connsiteY11" fmla="*/ 150294 h 218483"/>
              <a:gd name="connsiteX12" fmla="*/ 136864 w 220352"/>
              <a:gd name="connsiteY12" fmla="*/ 161509 h 218483"/>
              <a:gd name="connsiteX13" fmla="*/ 109173 w 220352"/>
              <a:gd name="connsiteY13" fmla="*/ 133818 h 218483"/>
              <a:gd name="connsiteX14" fmla="*/ 98214 w 220352"/>
              <a:gd name="connsiteY14" fmla="*/ 132281 h 218483"/>
              <a:gd name="connsiteX15" fmla="*/ 97265 w 220352"/>
              <a:gd name="connsiteY15" fmla="*/ 133125 h 218483"/>
              <a:gd name="connsiteX16" fmla="*/ 97203 w 220352"/>
              <a:gd name="connsiteY16" fmla="*/ 144970 h 218483"/>
              <a:gd name="connsiteX17" fmla="*/ 97265 w 220352"/>
              <a:gd name="connsiteY17" fmla="*/ 145033 h 218483"/>
              <a:gd name="connsiteX18" fmla="*/ 124957 w 220352"/>
              <a:gd name="connsiteY18" fmla="*/ 173486 h 218483"/>
              <a:gd name="connsiteX19" fmla="*/ 113049 w 220352"/>
              <a:gd name="connsiteY19" fmla="*/ 184770 h 218483"/>
              <a:gd name="connsiteX20" fmla="*/ 85358 w 220352"/>
              <a:gd name="connsiteY20" fmla="*/ 156317 h 218483"/>
              <a:gd name="connsiteX21" fmla="*/ 73513 w 220352"/>
              <a:gd name="connsiteY21" fmla="*/ 156255 h 218483"/>
              <a:gd name="connsiteX22" fmla="*/ 73451 w 220352"/>
              <a:gd name="connsiteY22" fmla="*/ 156317 h 218483"/>
              <a:gd name="connsiteX23" fmla="*/ 73451 w 220352"/>
              <a:gd name="connsiteY23" fmla="*/ 168224 h 218483"/>
              <a:gd name="connsiteX24" fmla="*/ 101142 w 220352"/>
              <a:gd name="connsiteY24" fmla="*/ 196677 h 218483"/>
              <a:gd name="connsiteX25" fmla="*/ 78020 w 220352"/>
              <a:gd name="connsiteY25" fmla="*/ 218484 h 218483"/>
              <a:gd name="connsiteX26" fmla="*/ 15161 w 220352"/>
              <a:gd name="connsiteY26" fmla="*/ 201315 h 218483"/>
              <a:gd name="connsiteX27" fmla="*/ 13846 w 220352"/>
              <a:gd name="connsiteY27" fmla="*/ 199308 h 218483"/>
              <a:gd name="connsiteX28" fmla="*/ 0 w 220352"/>
              <a:gd name="connsiteY28" fmla="*/ 138456 h 218483"/>
              <a:gd name="connsiteX29" fmla="*/ 142263 w 220352"/>
              <a:gd name="connsiteY29" fmla="*/ 0 h 218483"/>
              <a:gd name="connsiteX30" fmla="*/ 220353 w 220352"/>
              <a:gd name="connsiteY30" fmla="*/ 80166 h 218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20352" h="218483">
                <a:moveTo>
                  <a:pt x="183800" y="115888"/>
                </a:moveTo>
                <a:lnTo>
                  <a:pt x="183800" y="115888"/>
                </a:lnTo>
                <a:lnTo>
                  <a:pt x="156109" y="87435"/>
                </a:lnTo>
                <a:cubicBezTo>
                  <a:pt x="153319" y="84340"/>
                  <a:pt x="148549" y="84091"/>
                  <a:pt x="145455" y="86874"/>
                </a:cubicBezTo>
                <a:cubicBezTo>
                  <a:pt x="145254" y="87054"/>
                  <a:pt x="145067" y="87241"/>
                  <a:pt x="144894" y="87435"/>
                </a:cubicBezTo>
                <a:cubicBezTo>
                  <a:pt x="141724" y="90398"/>
                  <a:pt x="141419" y="95320"/>
                  <a:pt x="144202" y="98650"/>
                </a:cubicBezTo>
                <a:lnTo>
                  <a:pt x="171893" y="127103"/>
                </a:lnTo>
                <a:lnTo>
                  <a:pt x="159986" y="139010"/>
                </a:lnTo>
                <a:lnTo>
                  <a:pt x="132295" y="110557"/>
                </a:lnTo>
                <a:cubicBezTo>
                  <a:pt x="129304" y="107359"/>
                  <a:pt x="124334" y="107089"/>
                  <a:pt x="121011" y="109934"/>
                </a:cubicBezTo>
                <a:cubicBezTo>
                  <a:pt x="117778" y="113244"/>
                  <a:pt x="117778" y="118532"/>
                  <a:pt x="121011" y="121841"/>
                </a:cubicBezTo>
                <a:lnTo>
                  <a:pt x="148148" y="150294"/>
                </a:lnTo>
                <a:lnTo>
                  <a:pt x="136864" y="161509"/>
                </a:lnTo>
                <a:lnTo>
                  <a:pt x="109173" y="133818"/>
                </a:lnTo>
                <a:cubicBezTo>
                  <a:pt x="106570" y="130371"/>
                  <a:pt x="101668" y="129678"/>
                  <a:pt x="98214" y="132281"/>
                </a:cubicBezTo>
                <a:cubicBezTo>
                  <a:pt x="97875" y="132537"/>
                  <a:pt x="97556" y="132821"/>
                  <a:pt x="97265" y="133125"/>
                </a:cubicBezTo>
                <a:cubicBezTo>
                  <a:pt x="93977" y="136379"/>
                  <a:pt x="93949" y="141682"/>
                  <a:pt x="97203" y="144970"/>
                </a:cubicBezTo>
                <a:cubicBezTo>
                  <a:pt x="97224" y="144992"/>
                  <a:pt x="97245" y="145012"/>
                  <a:pt x="97265" y="145033"/>
                </a:cubicBezTo>
                <a:lnTo>
                  <a:pt x="124957" y="173486"/>
                </a:lnTo>
                <a:lnTo>
                  <a:pt x="113049" y="184770"/>
                </a:lnTo>
                <a:lnTo>
                  <a:pt x="85358" y="156317"/>
                </a:lnTo>
                <a:cubicBezTo>
                  <a:pt x="82104" y="153029"/>
                  <a:pt x="76802" y="153001"/>
                  <a:pt x="73513" y="156255"/>
                </a:cubicBezTo>
                <a:cubicBezTo>
                  <a:pt x="73493" y="156275"/>
                  <a:pt x="73472" y="156296"/>
                  <a:pt x="73451" y="156317"/>
                </a:cubicBezTo>
                <a:cubicBezTo>
                  <a:pt x="70820" y="159848"/>
                  <a:pt x="70820" y="164693"/>
                  <a:pt x="73451" y="168224"/>
                </a:cubicBezTo>
                <a:lnTo>
                  <a:pt x="101142" y="196677"/>
                </a:lnTo>
                <a:lnTo>
                  <a:pt x="78020" y="218484"/>
                </a:lnTo>
                <a:lnTo>
                  <a:pt x="15161" y="201315"/>
                </a:lnTo>
                <a:cubicBezTo>
                  <a:pt x="15161" y="200623"/>
                  <a:pt x="14469" y="200000"/>
                  <a:pt x="13846" y="199308"/>
                </a:cubicBezTo>
                <a:lnTo>
                  <a:pt x="0" y="138456"/>
                </a:lnTo>
                <a:lnTo>
                  <a:pt x="142263" y="0"/>
                </a:lnTo>
                <a:lnTo>
                  <a:pt x="220353" y="80166"/>
                </a:ln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58" name="Freeform: Shape 357">
            <a:extLst>
              <a:ext uri="{FF2B5EF4-FFF2-40B4-BE49-F238E27FC236}">
                <a16:creationId xmlns:a16="http://schemas.microsoft.com/office/drawing/2014/main" id="{8F528D2E-EEEE-0896-D9D8-8D161CC1A126}"/>
              </a:ext>
            </a:extLst>
          </p:cNvPr>
          <p:cNvSpPr/>
          <p:nvPr/>
        </p:nvSpPr>
        <p:spPr>
          <a:xfrm>
            <a:off x="11067287" y="4545655"/>
            <a:ext cx="286579" cy="429394"/>
          </a:xfrm>
          <a:custGeom>
            <a:avLst/>
            <a:gdLst>
              <a:gd name="connsiteX0" fmla="*/ 278608 w 286579"/>
              <a:gd name="connsiteY0" fmla="*/ 406688 h 429394"/>
              <a:gd name="connsiteX1" fmla="*/ 158843 w 286579"/>
              <a:gd name="connsiteY1" fmla="*/ 406688 h 429394"/>
              <a:gd name="connsiteX2" fmla="*/ 144326 w 286579"/>
              <a:gd name="connsiteY2" fmla="*/ 393548 h 429394"/>
              <a:gd name="connsiteX3" fmla="*/ 144305 w 286579"/>
              <a:gd name="connsiteY3" fmla="*/ 392842 h 429394"/>
              <a:gd name="connsiteX4" fmla="*/ 144305 w 286579"/>
              <a:gd name="connsiteY4" fmla="*/ 362174 h 429394"/>
              <a:gd name="connsiteX5" fmla="*/ 164174 w 286579"/>
              <a:gd name="connsiteY5" fmla="*/ 332406 h 429394"/>
              <a:gd name="connsiteX6" fmla="*/ 169290 w 286579"/>
              <a:gd name="connsiteY6" fmla="*/ 323039 h 429394"/>
              <a:gd name="connsiteX7" fmla="*/ 168812 w 286579"/>
              <a:gd name="connsiteY7" fmla="*/ 321814 h 429394"/>
              <a:gd name="connsiteX8" fmla="*/ 157528 w 286579"/>
              <a:gd name="connsiteY8" fmla="*/ 292046 h 429394"/>
              <a:gd name="connsiteX9" fmla="*/ 160158 w 286579"/>
              <a:gd name="connsiteY9" fmla="*/ 284154 h 429394"/>
              <a:gd name="connsiteX10" fmla="*/ 252163 w 286579"/>
              <a:gd name="connsiteY10" fmla="*/ 248363 h 429394"/>
              <a:gd name="connsiteX11" fmla="*/ 258116 w 286579"/>
              <a:gd name="connsiteY11" fmla="*/ 241440 h 429394"/>
              <a:gd name="connsiteX12" fmla="*/ 258808 w 286579"/>
              <a:gd name="connsiteY12" fmla="*/ 232856 h 429394"/>
              <a:gd name="connsiteX13" fmla="*/ 243821 w 286579"/>
              <a:gd name="connsiteY13" fmla="*/ 225843 h 429394"/>
              <a:gd name="connsiteX14" fmla="*/ 243578 w 286579"/>
              <a:gd name="connsiteY14" fmla="*/ 225933 h 429394"/>
              <a:gd name="connsiteX15" fmla="*/ 101314 w 286579"/>
              <a:gd name="connsiteY15" fmla="*/ 280831 h 429394"/>
              <a:gd name="connsiteX16" fmla="*/ 96053 w 286579"/>
              <a:gd name="connsiteY16" fmla="*/ 292115 h 429394"/>
              <a:gd name="connsiteX17" fmla="*/ 97992 w 286579"/>
              <a:gd name="connsiteY17" fmla="*/ 297377 h 429394"/>
              <a:gd name="connsiteX18" fmla="*/ 96053 w 286579"/>
              <a:gd name="connsiteY18" fmla="*/ 302707 h 429394"/>
              <a:gd name="connsiteX19" fmla="*/ 90723 w 286579"/>
              <a:gd name="connsiteY19" fmla="*/ 304646 h 429394"/>
              <a:gd name="connsiteX20" fmla="*/ 45724 w 286579"/>
              <a:gd name="connsiteY20" fmla="*/ 252379 h 429394"/>
              <a:gd name="connsiteX21" fmla="*/ 113222 w 286579"/>
              <a:gd name="connsiteY21" fmla="*/ 157121 h 429394"/>
              <a:gd name="connsiteX22" fmla="*/ 123191 w 286579"/>
              <a:gd name="connsiteY22" fmla="*/ 157121 h 429394"/>
              <a:gd name="connsiteX23" fmla="*/ 129767 w 286579"/>
              <a:gd name="connsiteY23" fmla="*/ 164390 h 429394"/>
              <a:gd name="connsiteX24" fmla="*/ 125129 w 286579"/>
              <a:gd name="connsiteY24" fmla="*/ 166397 h 429394"/>
              <a:gd name="connsiteX25" fmla="*/ 123191 w 286579"/>
              <a:gd name="connsiteY25" fmla="*/ 171036 h 429394"/>
              <a:gd name="connsiteX26" fmla="*/ 126444 w 286579"/>
              <a:gd name="connsiteY26" fmla="*/ 173666 h 429394"/>
              <a:gd name="connsiteX27" fmla="*/ 128452 w 286579"/>
              <a:gd name="connsiteY27" fmla="*/ 172974 h 429394"/>
              <a:gd name="connsiteX28" fmla="*/ 133021 w 286579"/>
              <a:gd name="connsiteY28" fmla="*/ 170343 h 429394"/>
              <a:gd name="connsiteX29" fmla="*/ 147628 w 286579"/>
              <a:gd name="connsiteY29" fmla="*/ 182943 h 429394"/>
              <a:gd name="connsiteX30" fmla="*/ 146936 w 286579"/>
              <a:gd name="connsiteY30" fmla="*/ 188896 h 429394"/>
              <a:gd name="connsiteX31" fmla="*/ 150259 w 286579"/>
              <a:gd name="connsiteY31" fmla="*/ 192842 h 429394"/>
              <a:gd name="connsiteX32" fmla="*/ 150259 w 286579"/>
              <a:gd name="connsiteY32" fmla="*/ 192842 h 429394"/>
              <a:gd name="connsiteX33" fmla="*/ 154274 w 286579"/>
              <a:gd name="connsiteY33" fmla="*/ 189519 h 429394"/>
              <a:gd name="connsiteX34" fmla="*/ 154897 w 286579"/>
              <a:gd name="connsiteY34" fmla="*/ 184881 h 429394"/>
              <a:gd name="connsiteX35" fmla="*/ 160851 w 286579"/>
              <a:gd name="connsiteY35" fmla="*/ 185573 h 429394"/>
              <a:gd name="connsiteX36" fmla="*/ 173450 w 286579"/>
              <a:gd name="connsiteY36" fmla="*/ 182943 h 429394"/>
              <a:gd name="connsiteX37" fmla="*/ 176081 w 286579"/>
              <a:gd name="connsiteY37" fmla="*/ 188896 h 429394"/>
              <a:gd name="connsiteX38" fmla="*/ 179404 w 286579"/>
              <a:gd name="connsiteY38" fmla="*/ 190835 h 429394"/>
              <a:gd name="connsiteX39" fmla="*/ 180650 w 286579"/>
              <a:gd name="connsiteY39" fmla="*/ 190835 h 429394"/>
              <a:gd name="connsiteX40" fmla="*/ 182291 w 286579"/>
              <a:gd name="connsiteY40" fmla="*/ 186120 h 429394"/>
              <a:gd name="connsiteX41" fmla="*/ 181965 w 286579"/>
              <a:gd name="connsiteY41" fmla="*/ 185573 h 429394"/>
              <a:gd name="connsiteX42" fmla="*/ 179335 w 286579"/>
              <a:gd name="connsiteY42" fmla="*/ 180243 h 429394"/>
              <a:gd name="connsiteX43" fmla="*/ 191242 w 286579"/>
              <a:gd name="connsiteY43" fmla="*/ 166397 h 429394"/>
              <a:gd name="connsiteX44" fmla="*/ 195257 w 286579"/>
              <a:gd name="connsiteY44" fmla="*/ 168336 h 429394"/>
              <a:gd name="connsiteX45" fmla="*/ 197196 w 286579"/>
              <a:gd name="connsiteY45" fmla="*/ 169028 h 429394"/>
              <a:gd name="connsiteX46" fmla="*/ 199826 w 286579"/>
              <a:gd name="connsiteY46" fmla="*/ 167020 h 429394"/>
              <a:gd name="connsiteX47" fmla="*/ 199639 w 286579"/>
              <a:gd name="connsiteY47" fmla="*/ 163012 h 429394"/>
              <a:gd name="connsiteX48" fmla="*/ 198511 w 286579"/>
              <a:gd name="connsiteY48" fmla="*/ 162382 h 429394"/>
              <a:gd name="connsiteX49" fmla="*/ 193180 w 286579"/>
              <a:gd name="connsiteY49" fmla="*/ 159751 h 429394"/>
              <a:gd name="connsiteX50" fmla="*/ 193872 w 286579"/>
              <a:gd name="connsiteY50" fmla="*/ 152482 h 429394"/>
              <a:gd name="connsiteX51" fmla="*/ 191242 w 286579"/>
              <a:gd name="connsiteY51" fmla="*/ 139883 h 429394"/>
              <a:gd name="connsiteX52" fmla="*/ 195257 w 286579"/>
              <a:gd name="connsiteY52" fmla="*/ 137252 h 429394"/>
              <a:gd name="connsiteX53" fmla="*/ 196572 w 286579"/>
              <a:gd name="connsiteY53" fmla="*/ 132614 h 429394"/>
              <a:gd name="connsiteX54" fmla="*/ 191865 w 286579"/>
              <a:gd name="connsiteY54" fmla="*/ 131299 h 429394"/>
              <a:gd name="connsiteX55" fmla="*/ 187919 w 286579"/>
              <a:gd name="connsiteY55" fmla="*/ 133306 h 429394"/>
              <a:gd name="connsiteX56" fmla="*/ 179958 w 286579"/>
              <a:gd name="connsiteY56" fmla="*/ 125345 h 429394"/>
              <a:gd name="connsiteX57" fmla="*/ 176012 w 286579"/>
              <a:gd name="connsiteY57" fmla="*/ 120707 h 429394"/>
              <a:gd name="connsiteX58" fmla="*/ 136344 w 286579"/>
              <a:gd name="connsiteY58" fmla="*/ 32025 h 429394"/>
              <a:gd name="connsiteX59" fmla="*/ 116406 w 286579"/>
              <a:gd name="connsiteY59" fmla="*/ 24757 h 429394"/>
              <a:gd name="connsiteX60" fmla="*/ 111415 w 286579"/>
              <a:gd name="connsiteY60" fmla="*/ 23344 h 429394"/>
              <a:gd name="connsiteX61" fmla="*/ 111145 w 286579"/>
              <a:gd name="connsiteY61" fmla="*/ 22749 h 429394"/>
              <a:gd name="connsiteX62" fmla="*/ 103184 w 286579"/>
              <a:gd name="connsiteY62" fmla="*/ 6273 h 429394"/>
              <a:gd name="connsiteX63" fmla="*/ 89532 w 286579"/>
              <a:gd name="connsiteY63" fmla="*/ 852 h 429394"/>
              <a:gd name="connsiteX64" fmla="*/ 89338 w 286579"/>
              <a:gd name="connsiteY64" fmla="*/ 942 h 429394"/>
              <a:gd name="connsiteX65" fmla="*/ 84077 w 286579"/>
              <a:gd name="connsiteY65" fmla="*/ 14788 h 429394"/>
              <a:gd name="connsiteX66" fmla="*/ 92038 w 286579"/>
              <a:gd name="connsiteY66" fmla="*/ 30641 h 429394"/>
              <a:gd name="connsiteX67" fmla="*/ 92038 w 286579"/>
              <a:gd name="connsiteY67" fmla="*/ 33964 h 429394"/>
              <a:gd name="connsiteX68" fmla="*/ 89338 w 286579"/>
              <a:gd name="connsiteY68" fmla="*/ 36595 h 429394"/>
              <a:gd name="connsiteX69" fmla="*/ 81446 w 286579"/>
              <a:gd name="connsiteY69" fmla="*/ 44556 h 429394"/>
              <a:gd name="connsiteX70" fmla="*/ 81446 w 286579"/>
              <a:gd name="connsiteY70" fmla="*/ 55771 h 429394"/>
              <a:gd name="connsiteX71" fmla="*/ 93353 w 286579"/>
              <a:gd name="connsiteY71" fmla="*/ 83462 h 429394"/>
              <a:gd name="connsiteX72" fmla="*/ 89816 w 286579"/>
              <a:gd name="connsiteY72" fmla="*/ 93839 h 429394"/>
              <a:gd name="connsiteX73" fmla="*/ 89338 w 286579"/>
              <a:gd name="connsiteY73" fmla="*/ 94054 h 429394"/>
              <a:gd name="connsiteX74" fmla="*/ 2664 w 286579"/>
              <a:gd name="connsiteY74" fmla="*/ 252171 h 429394"/>
              <a:gd name="connsiteX75" fmla="*/ 60262 w 286579"/>
              <a:gd name="connsiteY75" fmla="*/ 334275 h 429394"/>
              <a:gd name="connsiteX76" fmla="*/ 78192 w 286579"/>
              <a:gd name="connsiteY76" fmla="*/ 363351 h 429394"/>
              <a:gd name="connsiteX77" fmla="*/ 78192 w 286579"/>
              <a:gd name="connsiteY77" fmla="*/ 391042 h 429394"/>
              <a:gd name="connsiteX78" fmla="*/ 64347 w 286579"/>
              <a:gd name="connsiteY78" fmla="*/ 404888 h 429394"/>
              <a:gd name="connsiteX79" fmla="*/ 33194 w 286579"/>
              <a:gd name="connsiteY79" fmla="*/ 404888 h 429394"/>
              <a:gd name="connsiteX80" fmla="*/ 24541 w 286579"/>
              <a:gd name="connsiteY80" fmla="*/ 412849 h 429394"/>
              <a:gd name="connsiteX81" fmla="*/ 24541 w 286579"/>
              <a:gd name="connsiteY81" fmla="*/ 429395 h 429394"/>
              <a:gd name="connsiteX82" fmla="*/ 286569 w 286579"/>
              <a:gd name="connsiteY82" fmla="*/ 429395 h 429394"/>
              <a:gd name="connsiteX83" fmla="*/ 286569 w 286579"/>
              <a:gd name="connsiteY83" fmla="*/ 414165 h 429394"/>
              <a:gd name="connsiteX84" fmla="*/ 278829 w 286579"/>
              <a:gd name="connsiteY84" fmla="*/ 405587 h 429394"/>
              <a:gd name="connsiteX85" fmla="*/ 278608 w 286579"/>
              <a:gd name="connsiteY85" fmla="*/ 405580 h 429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286579" h="429394">
                <a:moveTo>
                  <a:pt x="278608" y="406688"/>
                </a:moveTo>
                <a:lnTo>
                  <a:pt x="158843" y="406688"/>
                </a:lnTo>
                <a:cubicBezTo>
                  <a:pt x="151207" y="407069"/>
                  <a:pt x="144707" y="401191"/>
                  <a:pt x="144326" y="393548"/>
                </a:cubicBezTo>
                <a:cubicBezTo>
                  <a:pt x="144312" y="393313"/>
                  <a:pt x="144305" y="393078"/>
                  <a:pt x="144305" y="392842"/>
                </a:cubicBezTo>
                <a:lnTo>
                  <a:pt x="144305" y="362174"/>
                </a:lnTo>
                <a:cubicBezTo>
                  <a:pt x="144388" y="349173"/>
                  <a:pt x="152197" y="337467"/>
                  <a:pt x="164174" y="332406"/>
                </a:cubicBezTo>
                <a:cubicBezTo>
                  <a:pt x="168175" y="331236"/>
                  <a:pt x="170466" y="327041"/>
                  <a:pt x="169290" y="323039"/>
                </a:cubicBezTo>
                <a:cubicBezTo>
                  <a:pt x="169165" y="322617"/>
                  <a:pt x="169006" y="322209"/>
                  <a:pt x="168812" y="321814"/>
                </a:cubicBezTo>
                <a:lnTo>
                  <a:pt x="157528" y="292046"/>
                </a:lnTo>
                <a:cubicBezTo>
                  <a:pt x="156191" y="289132"/>
                  <a:pt x="157341" y="285684"/>
                  <a:pt x="160158" y="284154"/>
                </a:cubicBezTo>
                <a:lnTo>
                  <a:pt x="252163" y="248363"/>
                </a:lnTo>
                <a:cubicBezTo>
                  <a:pt x="255001" y="246958"/>
                  <a:pt x="257154" y="244459"/>
                  <a:pt x="258116" y="241440"/>
                </a:cubicBezTo>
                <a:cubicBezTo>
                  <a:pt x="259646" y="238838"/>
                  <a:pt x="259902" y="235674"/>
                  <a:pt x="258808" y="232856"/>
                </a:cubicBezTo>
                <a:cubicBezTo>
                  <a:pt x="256607" y="226778"/>
                  <a:pt x="249899" y="223642"/>
                  <a:pt x="243821" y="225843"/>
                </a:cubicBezTo>
                <a:cubicBezTo>
                  <a:pt x="243744" y="225871"/>
                  <a:pt x="243661" y="225899"/>
                  <a:pt x="243578" y="225933"/>
                </a:cubicBezTo>
                <a:lnTo>
                  <a:pt x="101314" y="280831"/>
                </a:lnTo>
                <a:cubicBezTo>
                  <a:pt x="96967" y="282728"/>
                  <a:pt x="94717" y="287567"/>
                  <a:pt x="96053" y="292115"/>
                </a:cubicBezTo>
                <a:lnTo>
                  <a:pt x="97992" y="297377"/>
                </a:lnTo>
                <a:cubicBezTo>
                  <a:pt x="98137" y="299350"/>
                  <a:pt x="97431" y="301288"/>
                  <a:pt x="96053" y="302707"/>
                </a:cubicBezTo>
                <a:cubicBezTo>
                  <a:pt x="95361" y="304022"/>
                  <a:pt x="93353" y="304646"/>
                  <a:pt x="90723" y="304646"/>
                </a:cubicBezTo>
                <a:cubicBezTo>
                  <a:pt x="77500" y="302707"/>
                  <a:pt x="54309" y="292738"/>
                  <a:pt x="45724" y="252379"/>
                </a:cubicBezTo>
                <a:cubicBezTo>
                  <a:pt x="34510" y="194850"/>
                  <a:pt x="87261" y="167020"/>
                  <a:pt x="113222" y="157121"/>
                </a:cubicBezTo>
                <a:cubicBezTo>
                  <a:pt x="116413" y="155805"/>
                  <a:pt x="119999" y="155805"/>
                  <a:pt x="123191" y="157121"/>
                </a:cubicBezTo>
                <a:cubicBezTo>
                  <a:pt x="126174" y="158685"/>
                  <a:pt x="128507" y="161260"/>
                  <a:pt x="129767" y="164390"/>
                </a:cubicBezTo>
                <a:lnTo>
                  <a:pt x="125129" y="166397"/>
                </a:lnTo>
                <a:cubicBezTo>
                  <a:pt x="123412" y="167235"/>
                  <a:pt x="122581" y="169222"/>
                  <a:pt x="123191" y="171036"/>
                </a:cubicBezTo>
                <a:cubicBezTo>
                  <a:pt x="124506" y="172974"/>
                  <a:pt x="125821" y="173666"/>
                  <a:pt x="126444" y="173666"/>
                </a:cubicBezTo>
                <a:cubicBezTo>
                  <a:pt x="127067" y="173666"/>
                  <a:pt x="127760" y="172974"/>
                  <a:pt x="128452" y="172974"/>
                </a:cubicBezTo>
                <a:lnTo>
                  <a:pt x="133021" y="170343"/>
                </a:lnTo>
                <a:cubicBezTo>
                  <a:pt x="136413" y="175999"/>
                  <a:pt x="141536" y="180416"/>
                  <a:pt x="147628" y="182943"/>
                </a:cubicBezTo>
                <a:lnTo>
                  <a:pt x="146936" y="188896"/>
                </a:lnTo>
                <a:cubicBezTo>
                  <a:pt x="147040" y="190807"/>
                  <a:pt x="148397" y="192413"/>
                  <a:pt x="150259" y="192842"/>
                </a:cubicBezTo>
                <a:lnTo>
                  <a:pt x="150259" y="192842"/>
                </a:lnTo>
                <a:cubicBezTo>
                  <a:pt x="152204" y="192794"/>
                  <a:pt x="153859" y="191416"/>
                  <a:pt x="154274" y="189519"/>
                </a:cubicBezTo>
                <a:lnTo>
                  <a:pt x="154897" y="184881"/>
                </a:lnTo>
                <a:cubicBezTo>
                  <a:pt x="156821" y="185490"/>
                  <a:pt x="158843" y="185726"/>
                  <a:pt x="160851" y="185573"/>
                </a:cubicBezTo>
                <a:cubicBezTo>
                  <a:pt x="165191" y="185629"/>
                  <a:pt x="169497" y="184736"/>
                  <a:pt x="173450" y="182943"/>
                </a:cubicBezTo>
                <a:lnTo>
                  <a:pt x="176081" y="188896"/>
                </a:lnTo>
                <a:cubicBezTo>
                  <a:pt x="176711" y="190142"/>
                  <a:pt x="178012" y="190904"/>
                  <a:pt x="179404" y="190835"/>
                </a:cubicBezTo>
                <a:lnTo>
                  <a:pt x="180650" y="190835"/>
                </a:lnTo>
                <a:cubicBezTo>
                  <a:pt x="182409" y="189983"/>
                  <a:pt x="183142" y="187879"/>
                  <a:pt x="182291" y="186120"/>
                </a:cubicBezTo>
                <a:cubicBezTo>
                  <a:pt x="182201" y="185926"/>
                  <a:pt x="182090" y="185747"/>
                  <a:pt x="181965" y="185573"/>
                </a:cubicBezTo>
                <a:lnTo>
                  <a:pt x="179335" y="180243"/>
                </a:lnTo>
                <a:cubicBezTo>
                  <a:pt x="184312" y="176601"/>
                  <a:pt x="188389" y="171866"/>
                  <a:pt x="191242" y="166397"/>
                </a:cubicBezTo>
                <a:lnTo>
                  <a:pt x="195257" y="168336"/>
                </a:lnTo>
                <a:cubicBezTo>
                  <a:pt x="195756" y="168862"/>
                  <a:pt x="196476" y="169118"/>
                  <a:pt x="197196" y="169028"/>
                </a:cubicBezTo>
                <a:cubicBezTo>
                  <a:pt x="198358" y="168848"/>
                  <a:pt x="199348" y="168093"/>
                  <a:pt x="199826" y="167020"/>
                </a:cubicBezTo>
                <a:cubicBezTo>
                  <a:pt x="200878" y="165864"/>
                  <a:pt x="200795" y="164064"/>
                  <a:pt x="199639" y="163012"/>
                </a:cubicBezTo>
                <a:cubicBezTo>
                  <a:pt x="199314" y="162714"/>
                  <a:pt x="198933" y="162500"/>
                  <a:pt x="198511" y="162382"/>
                </a:cubicBezTo>
                <a:lnTo>
                  <a:pt x="193180" y="159751"/>
                </a:lnTo>
                <a:cubicBezTo>
                  <a:pt x="193727" y="157370"/>
                  <a:pt x="193956" y="154926"/>
                  <a:pt x="193872" y="152482"/>
                </a:cubicBezTo>
                <a:cubicBezTo>
                  <a:pt x="193997" y="148135"/>
                  <a:pt x="193097" y="143815"/>
                  <a:pt x="191242" y="139883"/>
                </a:cubicBezTo>
                <a:lnTo>
                  <a:pt x="195257" y="137252"/>
                </a:lnTo>
                <a:cubicBezTo>
                  <a:pt x="196746" y="136214"/>
                  <a:pt x="197292" y="134275"/>
                  <a:pt x="196572" y="132614"/>
                </a:cubicBezTo>
                <a:cubicBezTo>
                  <a:pt x="195451" y="131202"/>
                  <a:pt x="193554" y="130669"/>
                  <a:pt x="191865" y="131299"/>
                </a:cubicBezTo>
                <a:lnTo>
                  <a:pt x="187919" y="133306"/>
                </a:lnTo>
                <a:cubicBezTo>
                  <a:pt x="185793" y="130170"/>
                  <a:pt x="183094" y="127470"/>
                  <a:pt x="179958" y="125345"/>
                </a:cubicBezTo>
                <a:cubicBezTo>
                  <a:pt x="178476" y="123947"/>
                  <a:pt x="177154" y="122396"/>
                  <a:pt x="176012" y="120707"/>
                </a:cubicBezTo>
                <a:lnTo>
                  <a:pt x="136344" y="32025"/>
                </a:lnTo>
                <a:cubicBezTo>
                  <a:pt x="132786" y="24577"/>
                  <a:pt x="123925" y="21351"/>
                  <a:pt x="116406" y="24757"/>
                </a:cubicBezTo>
                <a:cubicBezTo>
                  <a:pt x="114641" y="25747"/>
                  <a:pt x="112405" y="25117"/>
                  <a:pt x="111415" y="23344"/>
                </a:cubicBezTo>
                <a:cubicBezTo>
                  <a:pt x="111304" y="23157"/>
                  <a:pt x="111214" y="22957"/>
                  <a:pt x="111145" y="22749"/>
                </a:cubicBezTo>
                <a:lnTo>
                  <a:pt x="103184" y="6273"/>
                </a:lnTo>
                <a:cubicBezTo>
                  <a:pt x="100913" y="1004"/>
                  <a:pt x="94800" y="-1419"/>
                  <a:pt x="89532" y="852"/>
                </a:cubicBezTo>
                <a:cubicBezTo>
                  <a:pt x="89469" y="887"/>
                  <a:pt x="89400" y="914"/>
                  <a:pt x="89338" y="942"/>
                </a:cubicBezTo>
                <a:cubicBezTo>
                  <a:pt x="84195" y="3441"/>
                  <a:pt x="81889" y="9506"/>
                  <a:pt x="84077" y="14788"/>
                </a:cubicBezTo>
                <a:lnTo>
                  <a:pt x="92038" y="30641"/>
                </a:lnTo>
                <a:lnTo>
                  <a:pt x="92038" y="33964"/>
                </a:lnTo>
                <a:cubicBezTo>
                  <a:pt x="91415" y="35279"/>
                  <a:pt x="90030" y="36595"/>
                  <a:pt x="89338" y="36595"/>
                </a:cubicBezTo>
                <a:cubicBezTo>
                  <a:pt x="85801" y="38166"/>
                  <a:pt x="82983" y="41004"/>
                  <a:pt x="81446" y="44556"/>
                </a:cubicBezTo>
                <a:cubicBezTo>
                  <a:pt x="80131" y="48176"/>
                  <a:pt x="80131" y="52150"/>
                  <a:pt x="81446" y="55771"/>
                </a:cubicBezTo>
                <a:lnTo>
                  <a:pt x="93353" y="83462"/>
                </a:lnTo>
                <a:cubicBezTo>
                  <a:pt x="95243" y="87304"/>
                  <a:pt x="93658" y="91949"/>
                  <a:pt x="89816" y="93839"/>
                </a:cubicBezTo>
                <a:cubicBezTo>
                  <a:pt x="89657" y="93915"/>
                  <a:pt x="89497" y="93985"/>
                  <a:pt x="89338" y="94054"/>
                </a:cubicBezTo>
                <a:cubicBezTo>
                  <a:pt x="55624" y="109284"/>
                  <a:pt x="-14504" y="153590"/>
                  <a:pt x="2664" y="252171"/>
                </a:cubicBezTo>
                <a:cubicBezTo>
                  <a:pt x="11318" y="301184"/>
                  <a:pt x="38456" y="323614"/>
                  <a:pt x="60262" y="334275"/>
                </a:cubicBezTo>
                <a:cubicBezTo>
                  <a:pt x="71242" y="339814"/>
                  <a:pt x="78178" y="351056"/>
                  <a:pt x="78192" y="363351"/>
                </a:cubicBezTo>
                <a:lnTo>
                  <a:pt x="78192" y="391042"/>
                </a:lnTo>
                <a:cubicBezTo>
                  <a:pt x="78192" y="398692"/>
                  <a:pt x="71996" y="404888"/>
                  <a:pt x="64347" y="404888"/>
                </a:cubicBezTo>
                <a:lnTo>
                  <a:pt x="33194" y="404888"/>
                </a:lnTo>
                <a:cubicBezTo>
                  <a:pt x="28687" y="404909"/>
                  <a:pt x="24935" y="408356"/>
                  <a:pt x="24541" y="412849"/>
                </a:cubicBezTo>
                <a:lnTo>
                  <a:pt x="24541" y="429395"/>
                </a:lnTo>
                <a:lnTo>
                  <a:pt x="286569" y="429395"/>
                </a:lnTo>
                <a:lnTo>
                  <a:pt x="286569" y="414165"/>
                </a:lnTo>
                <a:cubicBezTo>
                  <a:pt x="286797" y="409658"/>
                  <a:pt x="283336" y="405822"/>
                  <a:pt x="278829" y="405587"/>
                </a:cubicBezTo>
                <a:cubicBezTo>
                  <a:pt x="278753" y="405587"/>
                  <a:pt x="278684" y="405580"/>
                  <a:pt x="278608" y="405580"/>
                </a:cubicBezTo>
                <a:close/>
              </a:path>
            </a:pathLst>
          </a:custGeom>
          <a:solidFill>
            <a:srgbClr val="6C6C6A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59" name="Freeform: Shape 358">
            <a:extLst>
              <a:ext uri="{FF2B5EF4-FFF2-40B4-BE49-F238E27FC236}">
                <a16:creationId xmlns:a16="http://schemas.microsoft.com/office/drawing/2014/main" id="{7995AEFD-354A-850C-FD7C-AAEA90847509}"/>
              </a:ext>
            </a:extLst>
          </p:cNvPr>
          <p:cNvSpPr/>
          <p:nvPr/>
        </p:nvSpPr>
        <p:spPr>
          <a:xfrm>
            <a:off x="11173102" y="4873630"/>
            <a:ext cx="11560" cy="11217"/>
          </a:xfrm>
          <a:custGeom>
            <a:avLst/>
            <a:gdLst>
              <a:gd name="connsiteX0" fmla="*/ 5607 w 11560"/>
              <a:gd name="connsiteY0" fmla="*/ 0 h 11217"/>
              <a:gd name="connsiteX1" fmla="*/ 5607 w 11560"/>
              <a:gd name="connsiteY1" fmla="*/ 0 h 11217"/>
              <a:gd name="connsiteX2" fmla="*/ 11561 w 11560"/>
              <a:gd name="connsiteY2" fmla="*/ 5816 h 11217"/>
              <a:gd name="connsiteX3" fmla="*/ 11561 w 11560"/>
              <a:gd name="connsiteY3" fmla="*/ 5954 h 11217"/>
              <a:gd name="connsiteX4" fmla="*/ 5607 w 11560"/>
              <a:gd name="connsiteY4" fmla="*/ 11215 h 11217"/>
              <a:gd name="connsiteX5" fmla="*/ 0 w 11560"/>
              <a:gd name="connsiteY5" fmla="*/ 5608 h 11217"/>
              <a:gd name="connsiteX6" fmla="*/ 5607 w 11560"/>
              <a:gd name="connsiteY6" fmla="*/ 0 h 11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60" h="11217">
                <a:moveTo>
                  <a:pt x="5607" y="0"/>
                </a:moveTo>
                <a:lnTo>
                  <a:pt x="5607" y="0"/>
                </a:lnTo>
                <a:cubicBezTo>
                  <a:pt x="8854" y="-41"/>
                  <a:pt x="11520" y="2562"/>
                  <a:pt x="11561" y="5816"/>
                </a:cubicBezTo>
                <a:cubicBezTo>
                  <a:pt x="11561" y="5864"/>
                  <a:pt x="11561" y="5906"/>
                  <a:pt x="11561" y="5954"/>
                </a:cubicBezTo>
                <a:cubicBezTo>
                  <a:pt x="11270" y="9000"/>
                  <a:pt x="8667" y="11305"/>
                  <a:pt x="5607" y="11215"/>
                </a:cubicBezTo>
                <a:cubicBezTo>
                  <a:pt x="2513" y="11215"/>
                  <a:pt x="0" y="8703"/>
                  <a:pt x="0" y="5608"/>
                </a:cubicBezTo>
                <a:cubicBezTo>
                  <a:pt x="0" y="2513"/>
                  <a:pt x="2513" y="0"/>
                  <a:pt x="5607" y="0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60" name="Freeform: Shape 359">
            <a:extLst>
              <a:ext uri="{FF2B5EF4-FFF2-40B4-BE49-F238E27FC236}">
                <a16:creationId xmlns:a16="http://schemas.microsoft.com/office/drawing/2014/main" id="{BB4386DA-16A3-0B35-1628-5728D68075DE}"/>
              </a:ext>
            </a:extLst>
          </p:cNvPr>
          <p:cNvSpPr/>
          <p:nvPr/>
        </p:nvSpPr>
        <p:spPr>
          <a:xfrm>
            <a:off x="11165279" y="4659854"/>
            <a:ext cx="11285" cy="11217"/>
          </a:xfrm>
          <a:custGeom>
            <a:avLst/>
            <a:gdLst>
              <a:gd name="connsiteX0" fmla="*/ 5954 w 11285"/>
              <a:gd name="connsiteY0" fmla="*/ 0 h 11217"/>
              <a:gd name="connsiteX1" fmla="*/ 5954 w 11285"/>
              <a:gd name="connsiteY1" fmla="*/ 0 h 11217"/>
              <a:gd name="connsiteX2" fmla="*/ 11285 w 11285"/>
              <a:gd name="connsiteY2" fmla="*/ 5954 h 11217"/>
              <a:gd name="connsiteX3" fmla="*/ 5954 w 11285"/>
              <a:gd name="connsiteY3" fmla="*/ 11215 h 11217"/>
              <a:gd name="connsiteX4" fmla="*/ 0 w 11285"/>
              <a:gd name="connsiteY4" fmla="*/ 5954 h 11217"/>
              <a:gd name="connsiteX5" fmla="*/ 5816 w 11285"/>
              <a:gd name="connsiteY5" fmla="*/ 0 h 11217"/>
              <a:gd name="connsiteX6" fmla="*/ 5954 w 11285"/>
              <a:gd name="connsiteY6" fmla="*/ 0 h 11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85" h="11217">
                <a:moveTo>
                  <a:pt x="5954" y="0"/>
                </a:moveTo>
                <a:lnTo>
                  <a:pt x="5954" y="0"/>
                </a:lnTo>
                <a:cubicBezTo>
                  <a:pt x="9014" y="291"/>
                  <a:pt x="11333" y="2880"/>
                  <a:pt x="11285" y="5954"/>
                </a:cubicBezTo>
                <a:cubicBezTo>
                  <a:pt x="11049" y="8785"/>
                  <a:pt x="8785" y="11021"/>
                  <a:pt x="5954" y="11215"/>
                </a:cubicBezTo>
                <a:cubicBezTo>
                  <a:pt x="2894" y="11298"/>
                  <a:pt x="291" y="9000"/>
                  <a:pt x="0" y="5954"/>
                </a:cubicBezTo>
                <a:cubicBezTo>
                  <a:pt x="-41" y="2707"/>
                  <a:pt x="2562" y="42"/>
                  <a:pt x="5816" y="0"/>
                </a:cubicBezTo>
                <a:cubicBezTo>
                  <a:pt x="5864" y="0"/>
                  <a:pt x="5906" y="0"/>
                  <a:pt x="5954" y="0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61" name="Freeform: Shape 360">
            <a:extLst>
              <a:ext uri="{FF2B5EF4-FFF2-40B4-BE49-F238E27FC236}">
                <a16:creationId xmlns:a16="http://schemas.microsoft.com/office/drawing/2014/main" id="{7D12CFC5-77A9-E39D-3E4D-7802E2B7E9F4}"/>
              </a:ext>
            </a:extLst>
          </p:cNvPr>
          <p:cNvSpPr/>
          <p:nvPr/>
        </p:nvSpPr>
        <p:spPr>
          <a:xfrm>
            <a:off x="6319451" y="6131015"/>
            <a:ext cx="429906" cy="389136"/>
          </a:xfrm>
          <a:custGeom>
            <a:avLst/>
            <a:gdLst>
              <a:gd name="connsiteX0" fmla="*/ 429491 w 429906"/>
              <a:gd name="connsiteY0" fmla="*/ 171206 h 389136"/>
              <a:gd name="connsiteX1" fmla="*/ 429491 w 429906"/>
              <a:gd name="connsiteY1" fmla="*/ 169891 h 389136"/>
              <a:gd name="connsiteX2" fmla="*/ 429491 w 429906"/>
              <a:gd name="connsiteY2" fmla="*/ 169891 h 389136"/>
              <a:gd name="connsiteX3" fmla="*/ 364001 w 429906"/>
              <a:gd name="connsiteY3" fmla="*/ 142753 h 389136"/>
              <a:gd name="connsiteX4" fmla="*/ 422222 w 429906"/>
              <a:gd name="connsiteY4" fmla="*/ 49434 h 389136"/>
              <a:gd name="connsiteX5" fmla="*/ 415299 w 429906"/>
              <a:gd name="connsiteY5" fmla="*/ 12397 h 389136"/>
              <a:gd name="connsiteX6" fmla="*/ 407407 w 429906"/>
              <a:gd name="connsiteY6" fmla="*/ 5474 h 389136"/>
              <a:gd name="connsiteX7" fmla="*/ 370993 w 429906"/>
              <a:gd name="connsiteY7" fmla="*/ 8105 h 389136"/>
              <a:gd name="connsiteX8" fmla="*/ 241744 w 429906"/>
              <a:gd name="connsiteY8" fmla="*/ 132162 h 389136"/>
              <a:gd name="connsiteX9" fmla="*/ 215230 w 429906"/>
              <a:gd name="connsiteY9" fmla="*/ 131538 h 389136"/>
              <a:gd name="connsiteX10" fmla="*/ 623 w 429906"/>
              <a:gd name="connsiteY10" fmla="*/ 169891 h 389136"/>
              <a:gd name="connsiteX11" fmla="*/ 0 w 429906"/>
              <a:gd name="connsiteY11" fmla="*/ 169891 h 389136"/>
              <a:gd name="connsiteX12" fmla="*/ 0 w 429906"/>
              <a:gd name="connsiteY12" fmla="*/ 174529 h 389136"/>
              <a:gd name="connsiteX13" fmla="*/ 214607 w 429906"/>
              <a:gd name="connsiteY13" fmla="*/ 389136 h 389136"/>
              <a:gd name="connsiteX14" fmla="*/ 429214 w 429906"/>
              <a:gd name="connsiteY14" fmla="*/ 174529 h 389136"/>
              <a:gd name="connsiteX15" fmla="*/ 429214 w 429906"/>
              <a:gd name="connsiteY15" fmla="*/ 172521 h 389136"/>
              <a:gd name="connsiteX16" fmla="*/ 429906 w 429906"/>
              <a:gd name="connsiteY16" fmla="*/ 171898 h 389136"/>
              <a:gd name="connsiteX17" fmla="*/ 429214 w 429906"/>
              <a:gd name="connsiteY17" fmla="*/ 171206 h 389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29906" h="389136">
                <a:moveTo>
                  <a:pt x="429491" y="171206"/>
                </a:moveTo>
                <a:lnTo>
                  <a:pt x="429491" y="169891"/>
                </a:lnTo>
                <a:lnTo>
                  <a:pt x="429491" y="169891"/>
                </a:lnTo>
                <a:cubicBezTo>
                  <a:pt x="425545" y="159299"/>
                  <a:pt x="401038" y="150091"/>
                  <a:pt x="364001" y="142753"/>
                </a:cubicBezTo>
                <a:lnTo>
                  <a:pt x="422222" y="49434"/>
                </a:lnTo>
                <a:cubicBezTo>
                  <a:pt x="430295" y="37243"/>
                  <a:pt x="427231" y="20850"/>
                  <a:pt x="415299" y="12397"/>
                </a:cubicBezTo>
                <a:lnTo>
                  <a:pt x="407407" y="5474"/>
                </a:lnTo>
                <a:cubicBezTo>
                  <a:pt x="396275" y="-2722"/>
                  <a:pt x="380832" y="-1608"/>
                  <a:pt x="370993" y="8105"/>
                </a:cubicBezTo>
                <a:lnTo>
                  <a:pt x="241744" y="132162"/>
                </a:lnTo>
                <a:cubicBezTo>
                  <a:pt x="233091" y="132162"/>
                  <a:pt x="223814" y="131538"/>
                  <a:pt x="215230" y="131538"/>
                </a:cubicBezTo>
                <a:cubicBezTo>
                  <a:pt x="100796" y="131538"/>
                  <a:pt x="8169" y="148707"/>
                  <a:pt x="623" y="169891"/>
                </a:cubicBezTo>
                <a:lnTo>
                  <a:pt x="0" y="169891"/>
                </a:lnTo>
                <a:lnTo>
                  <a:pt x="0" y="174529"/>
                </a:lnTo>
                <a:cubicBezTo>
                  <a:pt x="0" y="293054"/>
                  <a:pt x="96083" y="389136"/>
                  <a:pt x="214607" y="389136"/>
                </a:cubicBezTo>
                <a:cubicBezTo>
                  <a:pt x="333131" y="389136"/>
                  <a:pt x="429214" y="293054"/>
                  <a:pt x="429214" y="174529"/>
                </a:cubicBezTo>
                <a:lnTo>
                  <a:pt x="429214" y="172521"/>
                </a:lnTo>
                <a:cubicBezTo>
                  <a:pt x="429214" y="172521"/>
                  <a:pt x="429906" y="172521"/>
                  <a:pt x="429906" y="171898"/>
                </a:cubicBezTo>
                <a:lnTo>
                  <a:pt x="429214" y="171206"/>
                </a:lnTo>
                <a:close/>
              </a:path>
            </a:pathLst>
          </a:custGeom>
          <a:solidFill>
            <a:srgbClr val="6C6C6A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62" name="Freeform: Shape 361">
            <a:extLst>
              <a:ext uri="{FF2B5EF4-FFF2-40B4-BE49-F238E27FC236}">
                <a16:creationId xmlns:a16="http://schemas.microsoft.com/office/drawing/2014/main" id="{EE36F55D-C128-807B-7895-9F92EC2010A5}"/>
              </a:ext>
            </a:extLst>
          </p:cNvPr>
          <p:cNvSpPr/>
          <p:nvPr/>
        </p:nvSpPr>
        <p:spPr>
          <a:xfrm>
            <a:off x="6357250" y="6282422"/>
            <a:ext cx="354932" cy="61474"/>
          </a:xfrm>
          <a:custGeom>
            <a:avLst/>
            <a:gdLst>
              <a:gd name="connsiteX0" fmla="*/ 177293 w 354932"/>
              <a:gd name="connsiteY0" fmla="*/ 61475 h 61474"/>
              <a:gd name="connsiteX1" fmla="*/ 177293 w 354932"/>
              <a:gd name="connsiteY1" fmla="*/ 61475 h 61474"/>
              <a:gd name="connsiteX2" fmla="*/ 0 w 354932"/>
              <a:gd name="connsiteY2" fmla="*/ 30391 h 61474"/>
              <a:gd name="connsiteX3" fmla="*/ 177293 w 354932"/>
              <a:gd name="connsiteY3" fmla="*/ 0 h 61474"/>
              <a:gd name="connsiteX4" fmla="*/ 184216 w 354932"/>
              <a:gd name="connsiteY4" fmla="*/ 0 h 61474"/>
              <a:gd name="connsiteX5" fmla="*/ 140533 w 354932"/>
              <a:gd name="connsiteY5" fmla="*/ 40983 h 61474"/>
              <a:gd name="connsiteX6" fmla="*/ 297335 w 354932"/>
              <a:gd name="connsiteY6" fmla="*/ 38352 h 61474"/>
              <a:gd name="connsiteX7" fmla="*/ 314572 w 354932"/>
              <a:gd name="connsiteY7" fmla="*/ 11215 h 61474"/>
              <a:gd name="connsiteX8" fmla="*/ 354932 w 354932"/>
              <a:gd name="connsiteY8" fmla="*/ 31083 h 61474"/>
              <a:gd name="connsiteX9" fmla="*/ 177570 w 354932"/>
              <a:gd name="connsiteY9" fmla="*/ 61475 h 6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4932" h="61474">
                <a:moveTo>
                  <a:pt x="177293" y="61475"/>
                </a:moveTo>
                <a:lnTo>
                  <a:pt x="177293" y="61475"/>
                </a:lnTo>
                <a:cubicBezTo>
                  <a:pt x="79405" y="61475"/>
                  <a:pt x="0" y="47629"/>
                  <a:pt x="0" y="30391"/>
                </a:cubicBezTo>
                <a:cubicBezTo>
                  <a:pt x="0" y="13154"/>
                  <a:pt x="79405" y="0"/>
                  <a:pt x="177293" y="0"/>
                </a:cubicBezTo>
                <a:lnTo>
                  <a:pt x="184216" y="0"/>
                </a:lnTo>
                <a:lnTo>
                  <a:pt x="140533" y="40983"/>
                </a:lnTo>
                <a:cubicBezTo>
                  <a:pt x="192739" y="45836"/>
                  <a:pt x="245320" y="44957"/>
                  <a:pt x="297335" y="38352"/>
                </a:cubicBezTo>
                <a:lnTo>
                  <a:pt x="314572" y="11215"/>
                </a:lnTo>
                <a:cubicBezTo>
                  <a:pt x="339702" y="16476"/>
                  <a:pt x="354932" y="23122"/>
                  <a:pt x="354932" y="31083"/>
                </a:cubicBezTo>
                <a:cubicBezTo>
                  <a:pt x="354932" y="47629"/>
                  <a:pt x="275528" y="61475"/>
                  <a:pt x="177570" y="61475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63" name="Freeform: Shape 362">
            <a:extLst>
              <a:ext uri="{FF2B5EF4-FFF2-40B4-BE49-F238E27FC236}">
                <a16:creationId xmlns:a16="http://schemas.microsoft.com/office/drawing/2014/main" id="{6613CCE7-36C0-C389-EEF3-32EE28A16289}"/>
              </a:ext>
            </a:extLst>
          </p:cNvPr>
          <p:cNvSpPr/>
          <p:nvPr/>
        </p:nvSpPr>
        <p:spPr>
          <a:xfrm>
            <a:off x="6556549" y="6191256"/>
            <a:ext cx="109047" cy="108371"/>
          </a:xfrm>
          <a:custGeom>
            <a:avLst/>
            <a:gdLst>
              <a:gd name="connsiteX0" fmla="*/ 2501 w 109047"/>
              <a:gd name="connsiteY0" fmla="*/ 94212 h 108371"/>
              <a:gd name="connsiteX1" fmla="*/ 2501 w 109047"/>
              <a:gd name="connsiteY1" fmla="*/ 94212 h 108371"/>
              <a:gd name="connsiteX2" fmla="*/ 94643 w 109047"/>
              <a:gd name="connsiteY2" fmla="*/ 2484 h 108371"/>
              <a:gd name="connsiteX3" fmla="*/ 106490 w 109047"/>
              <a:gd name="connsiteY3" fmla="*/ 2422 h 108371"/>
              <a:gd name="connsiteX4" fmla="*/ 106551 w 109047"/>
              <a:gd name="connsiteY4" fmla="*/ 2484 h 108371"/>
              <a:gd name="connsiteX5" fmla="*/ 107109 w 109047"/>
              <a:gd name="connsiteY5" fmla="*/ 13139 h 108371"/>
              <a:gd name="connsiteX6" fmla="*/ 106551 w 109047"/>
              <a:gd name="connsiteY6" fmla="*/ 13699 h 108371"/>
              <a:gd name="connsiteX7" fmla="*/ 13716 w 109047"/>
              <a:gd name="connsiteY7" fmla="*/ 105703 h 108371"/>
              <a:gd name="connsiteX8" fmla="*/ 7762 w 109047"/>
              <a:gd name="connsiteY8" fmla="*/ 108334 h 108371"/>
              <a:gd name="connsiteX9" fmla="*/ 2501 w 109047"/>
              <a:gd name="connsiteY9" fmla="*/ 105703 h 108371"/>
              <a:gd name="connsiteX10" fmla="*/ 1973 w 109047"/>
              <a:gd name="connsiteY10" fmla="*/ 94946 h 108371"/>
              <a:gd name="connsiteX11" fmla="*/ 2501 w 109047"/>
              <a:gd name="connsiteY11" fmla="*/ 94420 h 108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047" h="108371">
                <a:moveTo>
                  <a:pt x="2501" y="94212"/>
                </a:moveTo>
                <a:lnTo>
                  <a:pt x="2501" y="94212"/>
                </a:lnTo>
                <a:lnTo>
                  <a:pt x="94643" y="2484"/>
                </a:lnTo>
                <a:cubicBezTo>
                  <a:pt x="97898" y="-804"/>
                  <a:pt x="103201" y="-832"/>
                  <a:pt x="106490" y="2422"/>
                </a:cubicBezTo>
                <a:cubicBezTo>
                  <a:pt x="106510" y="2443"/>
                  <a:pt x="106531" y="2464"/>
                  <a:pt x="106551" y="2484"/>
                </a:cubicBezTo>
                <a:cubicBezTo>
                  <a:pt x="109648" y="5274"/>
                  <a:pt x="109897" y="10044"/>
                  <a:pt x="107109" y="13139"/>
                </a:cubicBezTo>
                <a:cubicBezTo>
                  <a:pt x="106933" y="13339"/>
                  <a:pt x="106747" y="13526"/>
                  <a:pt x="106551" y="13699"/>
                </a:cubicBezTo>
                <a:lnTo>
                  <a:pt x="13716" y="105703"/>
                </a:lnTo>
                <a:cubicBezTo>
                  <a:pt x="12344" y="107580"/>
                  <a:pt x="10074" y="108583"/>
                  <a:pt x="7762" y="108334"/>
                </a:cubicBezTo>
                <a:cubicBezTo>
                  <a:pt x="5705" y="108286"/>
                  <a:pt x="3776" y="107317"/>
                  <a:pt x="2501" y="105703"/>
                </a:cubicBezTo>
                <a:cubicBezTo>
                  <a:pt x="-615" y="102879"/>
                  <a:pt x="-852" y="98061"/>
                  <a:pt x="1973" y="94946"/>
                </a:cubicBezTo>
                <a:cubicBezTo>
                  <a:pt x="2140" y="94766"/>
                  <a:pt x="2317" y="94586"/>
                  <a:pt x="2501" y="94420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4443580F-2872-05EB-8B71-35145737FBF7}"/>
              </a:ext>
            </a:extLst>
          </p:cNvPr>
          <p:cNvSpPr/>
          <p:nvPr/>
        </p:nvSpPr>
        <p:spPr>
          <a:xfrm>
            <a:off x="6668914" y="6169926"/>
            <a:ext cx="20488" cy="20483"/>
          </a:xfrm>
          <a:custGeom>
            <a:avLst/>
            <a:gdLst>
              <a:gd name="connsiteX0" fmla="*/ 10593 w 20488"/>
              <a:gd name="connsiteY0" fmla="*/ 0 h 20483"/>
              <a:gd name="connsiteX1" fmla="*/ 10593 w 20488"/>
              <a:gd name="connsiteY1" fmla="*/ 0 h 20483"/>
              <a:gd name="connsiteX2" fmla="*/ 20483 w 20488"/>
              <a:gd name="connsiteY2" fmla="*/ 10592 h 20483"/>
              <a:gd name="connsiteX3" fmla="*/ 9893 w 20488"/>
              <a:gd name="connsiteY3" fmla="*/ 20478 h 20483"/>
              <a:gd name="connsiteX4" fmla="*/ 1 w 20488"/>
              <a:gd name="connsiteY4" fmla="*/ 10523 h 20483"/>
              <a:gd name="connsiteX5" fmla="*/ 10244 w 20488"/>
              <a:gd name="connsiteY5" fmla="*/ 0 h 20483"/>
              <a:gd name="connsiteX6" fmla="*/ 10593 w 20488"/>
              <a:gd name="connsiteY6" fmla="*/ 0 h 2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88" h="20483">
                <a:moveTo>
                  <a:pt x="10593" y="0"/>
                </a:moveTo>
                <a:lnTo>
                  <a:pt x="10593" y="0"/>
                </a:lnTo>
                <a:cubicBezTo>
                  <a:pt x="16248" y="194"/>
                  <a:pt x="20676" y="4936"/>
                  <a:pt x="20483" y="10592"/>
                </a:cubicBezTo>
                <a:cubicBezTo>
                  <a:pt x="20289" y="16248"/>
                  <a:pt x="15548" y="20672"/>
                  <a:pt x="9893" y="20478"/>
                </a:cubicBezTo>
                <a:cubicBezTo>
                  <a:pt x="4483" y="20298"/>
                  <a:pt x="150" y="15936"/>
                  <a:pt x="1" y="10523"/>
                </a:cubicBezTo>
                <a:cubicBezTo>
                  <a:pt x="-77" y="4791"/>
                  <a:pt x="4509" y="76"/>
                  <a:pt x="10244" y="0"/>
                </a:cubicBezTo>
                <a:cubicBezTo>
                  <a:pt x="10360" y="0"/>
                  <a:pt x="10477" y="0"/>
                  <a:pt x="10593" y="0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65" name="Freeform: Shape 364">
            <a:extLst>
              <a:ext uri="{FF2B5EF4-FFF2-40B4-BE49-F238E27FC236}">
                <a16:creationId xmlns:a16="http://schemas.microsoft.com/office/drawing/2014/main" id="{4977D5D2-2B98-E8D4-68B6-1C02F765AAB6}"/>
              </a:ext>
            </a:extLst>
          </p:cNvPr>
          <p:cNvSpPr/>
          <p:nvPr/>
        </p:nvSpPr>
        <p:spPr>
          <a:xfrm>
            <a:off x="7260901" y="6110976"/>
            <a:ext cx="199249" cy="177194"/>
          </a:xfrm>
          <a:custGeom>
            <a:avLst/>
            <a:gdLst>
              <a:gd name="connsiteX0" fmla="*/ 47197 w 199249"/>
              <a:gd name="connsiteY0" fmla="*/ 136347 h 177194"/>
              <a:gd name="connsiteX1" fmla="*/ 47197 w 199249"/>
              <a:gd name="connsiteY1" fmla="*/ 136347 h 177194"/>
              <a:gd name="connsiteX2" fmla="*/ 4898 w 199249"/>
              <a:gd name="connsiteY2" fmla="*/ 111217 h 177194"/>
              <a:gd name="connsiteX3" fmla="*/ 3583 w 199249"/>
              <a:gd name="connsiteY3" fmla="*/ 78126 h 177194"/>
              <a:gd name="connsiteX4" fmla="*/ 7529 w 199249"/>
              <a:gd name="connsiteY4" fmla="*/ 71204 h 177194"/>
              <a:gd name="connsiteX5" fmla="*/ 11475 w 199249"/>
              <a:gd name="connsiteY5" fmla="*/ 78126 h 177194"/>
              <a:gd name="connsiteX6" fmla="*/ 39928 w 199249"/>
              <a:gd name="connsiteY6" fmla="*/ 94049 h 177194"/>
              <a:gd name="connsiteX7" fmla="*/ 98841 w 199249"/>
              <a:gd name="connsiteY7" fmla="*/ 31190 h 177194"/>
              <a:gd name="connsiteX8" fmla="*/ 114694 w 199249"/>
              <a:gd name="connsiteY8" fmla="*/ 12637 h 177194"/>
              <a:gd name="connsiteX9" fmla="*/ 145778 w 199249"/>
              <a:gd name="connsiteY9" fmla="*/ 37 h 177194"/>
              <a:gd name="connsiteX10" fmla="*/ 186830 w 199249"/>
              <a:gd name="connsiteY10" fmla="*/ 19905 h 177194"/>
              <a:gd name="connsiteX11" fmla="*/ 186830 w 199249"/>
              <a:gd name="connsiteY11" fmla="*/ 46351 h 177194"/>
              <a:gd name="connsiteX12" fmla="*/ 184199 w 199249"/>
              <a:gd name="connsiteY12" fmla="*/ 50366 h 177194"/>
              <a:gd name="connsiteX13" fmla="*/ 198737 w 199249"/>
              <a:gd name="connsiteY13" fmla="*/ 86087 h 177194"/>
              <a:gd name="connsiteX14" fmla="*/ 155746 w 199249"/>
              <a:gd name="connsiteY14" fmla="*/ 56943 h 177194"/>
              <a:gd name="connsiteX15" fmla="*/ 174922 w 199249"/>
              <a:gd name="connsiteY15" fmla="*/ 105956 h 177194"/>
              <a:gd name="connsiteX16" fmla="*/ 130617 w 199249"/>
              <a:gd name="connsiteY16" fmla="*/ 77503 h 177194"/>
              <a:gd name="connsiteX17" fmla="*/ 150485 w 199249"/>
              <a:gd name="connsiteY17" fmla="*/ 125963 h 177194"/>
              <a:gd name="connsiteX18" fmla="*/ 110056 w 199249"/>
              <a:gd name="connsiteY18" fmla="*/ 100141 h 177194"/>
              <a:gd name="connsiteX19" fmla="*/ 106110 w 199249"/>
              <a:gd name="connsiteY19" fmla="*/ 103464 h 177194"/>
              <a:gd name="connsiteX20" fmla="*/ 125286 w 199249"/>
              <a:gd name="connsiteY20" fmla="*/ 148393 h 177194"/>
              <a:gd name="connsiteX21" fmla="*/ 79665 w 199249"/>
              <a:gd name="connsiteY21" fmla="*/ 125271 h 177194"/>
              <a:gd name="connsiteX22" fmla="*/ 78972 w 199249"/>
              <a:gd name="connsiteY22" fmla="*/ 125271 h 177194"/>
              <a:gd name="connsiteX23" fmla="*/ 105418 w 199249"/>
              <a:gd name="connsiteY23" fmla="*/ 176915 h 177194"/>
              <a:gd name="connsiteX24" fmla="*/ 53843 w 199249"/>
              <a:gd name="connsiteY24" fmla="*/ 135378 h 177194"/>
              <a:gd name="connsiteX25" fmla="*/ 48581 w 199249"/>
              <a:gd name="connsiteY25" fmla="*/ 136070 h 177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99249" h="177194">
                <a:moveTo>
                  <a:pt x="47197" y="136347"/>
                </a:moveTo>
                <a:lnTo>
                  <a:pt x="47197" y="136347"/>
                </a:lnTo>
                <a:cubicBezTo>
                  <a:pt x="20752" y="135032"/>
                  <a:pt x="9467" y="120425"/>
                  <a:pt x="4898" y="111217"/>
                </a:cubicBezTo>
                <a:cubicBezTo>
                  <a:pt x="-1131" y="101124"/>
                  <a:pt x="-1623" y="88663"/>
                  <a:pt x="3583" y="78126"/>
                </a:cubicBezTo>
                <a:lnTo>
                  <a:pt x="7529" y="71204"/>
                </a:lnTo>
                <a:lnTo>
                  <a:pt x="11475" y="78126"/>
                </a:lnTo>
                <a:cubicBezTo>
                  <a:pt x="16300" y="89224"/>
                  <a:pt x="27944" y="95738"/>
                  <a:pt x="39928" y="94049"/>
                </a:cubicBezTo>
                <a:cubicBezTo>
                  <a:pt x="50520" y="92041"/>
                  <a:pt x="82295" y="52512"/>
                  <a:pt x="98841" y="31190"/>
                </a:cubicBezTo>
                <a:cubicBezTo>
                  <a:pt x="105764" y="24267"/>
                  <a:pt x="111371" y="16583"/>
                  <a:pt x="114694" y="12637"/>
                </a:cubicBezTo>
                <a:cubicBezTo>
                  <a:pt x="122849" y="4288"/>
                  <a:pt x="134113" y="-274"/>
                  <a:pt x="145778" y="37"/>
                </a:cubicBezTo>
                <a:cubicBezTo>
                  <a:pt x="161915" y="-593"/>
                  <a:pt x="177311" y="6856"/>
                  <a:pt x="186830" y="19905"/>
                </a:cubicBezTo>
                <a:cubicBezTo>
                  <a:pt x="191565" y="28081"/>
                  <a:pt x="191565" y="38175"/>
                  <a:pt x="186830" y="46351"/>
                </a:cubicBezTo>
                <a:lnTo>
                  <a:pt x="184199" y="50366"/>
                </a:lnTo>
                <a:cubicBezTo>
                  <a:pt x="193476" y="64212"/>
                  <a:pt x="201368" y="83457"/>
                  <a:pt x="198737" y="86087"/>
                </a:cubicBezTo>
                <a:cubicBezTo>
                  <a:pt x="196106" y="88718"/>
                  <a:pt x="161008" y="52373"/>
                  <a:pt x="155746" y="56943"/>
                </a:cubicBezTo>
                <a:cubicBezTo>
                  <a:pt x="150485" y="61512"/>
                  <a:pt x="178869" y="102010"/>
                  <a:pt x="174922" y="105956"/>
                </a:cubicBezTo>
                <a:cubicBezTo>
                  <a:pt x="170977" y="109902"/>
                  <a:pt x="133386" y="73488"/>
                  <a:pt x="130617" y="77503"/>
                </a:cubicBezTo>
                <a:cubicBezTo>
                  <a:pt x="127847" y="81519"/>
                  <a:pt x="154431" y="121809"/>
                  <a:pt x="150485" y="125963"/>
                </a:cubicBezTo>
                <a:cubicBezTo>
                  <a:pt x="146539" y="130117"/>
                  <a:pt x="120025" y="104779"/>
                  <a:pt x="110056" y="100141"/>
                </a:cubicBezTo>
                <a:cubicBezTo>
                  <a:pt x="108574" y="101041"/>
                  <a:pt x="107245" y="102162"/>
                  <a:pt x="106110" y="103464"/>
                </a:cubicBezTo>
                <a:cubicBezTo>
                  <a:pt x="108740" y="115371"/>
                  <a:pt x="127917" y="147077"/>
                  <a:pt x="125286" y="148393"/>
                </a:cubicBezTo>
                <a:cubicBezTo>
                  <a:pt x="122655" y="149708"/>
                  <a:pt x="85618" y="123263"/>
                  <a:pt x="79665" y="125271"/>
                </a:cubicBezTo>
                <a:lnTo>
                  <a:pt x="78972" y="125271"/>
                </a:lnTo>
                <a:cubicBezTo>
                  <a:pt x="75649" y="129909"/>
                  <a:pt x="110056" y="172900"/>
                  <a:pt x="105418" y="176915"/>
                </a:cubicBezTo>
                <a:cubicBezTo>
                  <a:pt x="100779" y="180930"/>
                  <a:pt x="59104" y="140501"/>
                  <a:pt x="53843" y="135378"/>
                </a:cubicBezTo>
                <a:cubicBezTo>
                  <a:pt x="52146" y="135946"/>
                  <a:pt x="50360" y="136181"/>
                  <a:pt x="48581" y="136070"/>
                </a:cubicBezTo>
                <a:close/>
              </a:path>
            </a:pathLst>
          </a:custGeom>
          <a:solidFill>
            <a:srgbClr val="6C6C6A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66" name="Freeform: Shape 365">
            <a:extLst>
              <a:ext uri="{FF2B5EF4-FFF2-40B4-BE49-F238E27FC236}">
                <a16:creationId xmlns:a16="http://schemas.microsoft.com/office/drawing/2014/main" id="{D46A15EF-7BE8-2AA1-3A1D-892797FEA436}"/>
              </a:ext>
            </a:extLst>
          </p:cNvPr>
          <p:cNvSpPr/>
          <p:nvPr/>
        </p:nvSpPr>
        <p:spPr>
          <a:xfrm>
            <a:off x="7105115" y="6182101"/>
            <a:ext cx="417626" cy="359035"/>
          </a:xfrm>
          <a:custGeom>
            <a:avLst/>
            <a:gdLst>
              <a:gd name="connsiteX0" fmla="*/ 410114 w 417626"/>
              <a:gd name="connsiteY0" fmla="*/ 8940 h 359035"/>
              <a:gd name="connsiteX1" fmla="*/ 410377 w 417626"/>
              <a:gd name="connsiteY1" fmla="*/ 44578 h 359035"/>
              <a:gd name="connsiteX2" fmla="*/ 408798 w 417626"/>
              <a:gd name="connsiteY2" fmla="*/ 46046 h 359035"/>
              <a:gd name="connsiteX3" fmla="*/ 279134 w 417626"/>
              <a:gd name="connsiteY3" fmla="*/ 167126 h 359035"/>
              <a:gd name="connsiteX4" fmla="*/ 273804 w 417626"/>
              <a:gd name="connsiteY4" fmla="*/ 171072 h 359035"/>
              <a:gd name="connsiteX5" fmla="*/ 261204 w 417626"/>
              <a:gd name="connsiteY5" fmla="*/ 174395 h 359035"/>
              <a:gd name="connsiteX6" fmla="*/ 163939 w 417626"/>
              <a:gd name="connsiteY6" fmla="*/ 210809 h 359035"/>
              <a:gd name="connsiteX7" fmla="*/ 38913 w 417626"/>
              <a:gd name="connsiteY7" fmla="*/ 351065 h 359035"/>
              <a:gd name="connsiteX8" fmla="*/ 21675 w 417626"/>
              <a:gd name="connsiteY8" fmla="*/ 359026 h 359035"/>
              <a:gd name="connsiteX9" fmla="*/ 7829 w 417626"/>
              <a:gd name="connsiteY9" fmla="*/ 353765 h 359035"/>
              <a:gd name="connsiteX10" fmla="*/ 4811 w 417626"/>
              <a:gd name="connsiteY10" fmla="*/ 323761 h 359035"/>
              <a:gd name="connsiteX11" fmla="*/ 5199 w 417626"/>
              <a:gd name="connsiteY11" fmla="*/ 323305 h 359035"/>
              <a:gd name="connsiteX12" fmla="*/ 132924 w 417626"/>
              <a:gd name="connsiteY12" fmla="*/ 179726 h 359035"/>
              <a:gd name="connsiteX13" fmla="*/ 239466 w 417626"/>
              <a:gd name="connsiteY13" fmla="*/ 132719 h 359035"/>
              <a:gd name="connsiteX14" fmla="*/ 243412 w 417626"/>
              <a:gd name="connsiteY14" fmla="*/ 128773 h 359035"/>
              <a:gd name="connsiteX15" fmla="*/ 373146 w 417626"/>
              <a:gd name="connsiteY15" fmla="*/ 7001 h 359035"/>
              <a:gd name="connsiteX16" fmla="*/ 409359 w 417626"/>
              <a:gd name="connsiteY16" fmla="*/ 8019 h 359035"/>
              <a:gd name="connsiteX17" fmla="*/ 410183 w 417626"/>
              <a:gd name="connsiteY17" fmla="*/ 8940 h 359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17626" h="359035">
                <a:moveTo>
                  <a:pt x="410114" y="8940"/>
                </a:moveTo>
                <a:cubicBezTo>
                  <a:pt x="420027" y="18708"/>
                  <a:pt x="420145" y="34665"/>
                  <a:pt x="410377" y="44578"/>
                </a:cubicBezTo>
                <a:cubicBezTo>
                  <a:pt x="409871" y="45090"/>
                  <a:pt x="409345" y="45575"/>
                  <a:pt x="408798" y="46046"/>
                </a:cubicBezTo>
                <a:lnTo>
                  <a:pt x="279134" y="167126"/>
                </a:lnTo>
                <a:cubicBezTo>
                  <a:pt x="277237" y="168275"/>
                  <a:pt x="275451" y="169590"/>
                  <a:pt x="273804" y="171072"/>
                </a:cubicBezTo>
                <a:cubicBezTo>
                  <a:pt x="269934" y="173183"/>
                  <a:pt x="265614" y="174326"/>
                  <a:pt x="261204" y="174395"/>
                </a:cubicBezTo>
                <a:cubicBezTo>
                  <a:pt x="260581" y="174395"/>
                  <a:pt x="198899" y="175710"/>
                  <a:pt x="163939" y="210809"/>
                </a:cubicBezTo>
                <a:cubicBezTo>
                  <a:pt x="122956" y="251861"/>
                  <a:pt x="39328" y="350442"/>
                  <a:pt x="38913" y="351065"/>
                </a:cubicBezTo>
                <a:cubicBezTo>
                  <a:pt x="34731" y="356271"/>
                  <a:pt x="28348" y="359220"/>
                  <a:pt x="21675" y="359026"/>
                </a:cubicBezTo>
                <a:cubicBezTo>
                  <a:pt x="16628" y="358729"/>
                  <a:pt x="11796" y="356894"/>
                  <a:pt x="7829" y="353765"/>
                </a:cubicBezTo>
                <a:cubicBezTo>
                  <a:pt x="-1288" y="346316"/>
                  <a:pt x="-2638" y="332879"/>
                  <a:pt x="4811" y="323761"/>
                </a:cubicBezTo>
                <a:cubicBezTo>
                  <a:pt x="4942" y="323609"/>
                  <a:pt x="5067" y="323457"/>
                  <a:pt x="5199" y="323305"/>
                </a:cubicBezTo>
                <a:cubicBezTo>
                  <a:pt x="8522" y="318666"/>
                  <a:pt x="90557" y="222024"/>
                  <a:pt x="132924" y="179726"/>
                </a:cubicBezTo>
                <a:cubicBezTo>
                  <a:pt x="166015" y="146565"/>
                  <a:pt x="212329" y="136042"/>
                  <a:pt x="239466" y="132719"/>
                </a:cubicBezTo>
                <a:lnTo>
                  <a:pt x="243412" y="128773"/>
                </a:lnTo>
                <a:lnTo>
                  <a:pt x="373146" y="7001"/>
                </a:lnTo>
                <a:cubicBezTo>
                  <a:pt x="383426" y="-2718"/>
                  <a:pt x="399639" y="-2261"/>
                  <a:pt x="409359" y="8019"/>
                </a:cubicBezTo>
                <a:cubicBezTo>
                  <a:pt x="409636" y="8324"/>
                  <a:pt x="409913" y="8628"/>
                  <a:pt x="410183" y="8940"/>
                </a:cubicBezTo>
                <a:close/>
              </a:path>
            </a:pathLst>
          </a:custGeom>
          <a:solidFill>
            <a:srgbClr val="6C6C6A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67" name="Freeform: Shape 366">
            <a:extLst>
              <a:ext uri="{FF2B5EF4-FFF2-40B4-BE49-F238E27FC236}">
                <a16:creationId xmlns:a16="http://schemas.microsoft.com/office/drawing/2014/main" id="{3C8AE739-E8E1-2C0F-37E2-EAD77E2F3E87}"/>
              </a:ext>
            </a:extLst>
          </p:cNvPr>
          <p:cNvSpPr/>
          <p:nvPr/>
        </p:nvSpPr>
        <p:spPr>
          <a:xfrm>
            <a:off x="7269725" y="6119975"/>
            <a:ext cx="172901" cy="118117"/>
          </a:xfrm>
          <a:custGeom>
            <a:avLst/>
            <a:gdLst>
              <a:gd name="connsiteX0" fmla="*/ 33112 w 172901"/>
              <a:gd name="connsiteY0" fmla="*/ 94258 h 118117"/>
              <a:gd name="connsiteX1" fmla="*/ 33112 w 172901"/>
              <a:gd name="connsiteY1" fmla="*/ 94258 h 118117"/>
              <a:gd name="connsiteX2" fmla="*/ 21 w 172901"/>
              <a:gd name="connsiteY2" fmla="*/ 82350 h 118117"/>
              <a:gd name="connsiteX3" fmla="*/ 3966 w 172901"/>
              <a:gd name="connsiteY3" fmla="*/ 98204 h 118117"/>
              <a:gd name="connsiteX4" fmla="*/ 38581 w 172901"/>
              <a:gd name="connsiteY4" fmla="*/ 118072 h 118117"/>
              <a:gd name="connsiteX5" fmla="*/ 39965 w 172901"/>
              <a:gd name="connsiteY5" fmla="*/ 118072 h 118117"/>
              <a:gd name="connsiteX6" fmla="*/ 72364 w 172901"/>
              <a:gd name="connsiteY6" fmla="*/ 104849 h 118117"/>
              <a:gd name="connsiteX7" fmla="*/ 72987 w 172901"/>
              <a:gd name="connsiteY7" fmla="*/ 104849 h 118117"/>
              <a:gd name="connsiteX8" fmla="*/ 125254 w 172901"/>
              <a:gd name="connsiteY8" fmla="*/ 47944 h 118117"/>
              <a:gd name="connsiteX9" fmla="*/ 127954 w 172901"/>
              <a:gd name="connsiteY9" fmla="*/ 44621 h 118117"/>
              <a:gd name="connsiteX10" fmla="*/ 159661 w 172901"/>
              <a:gd name="connsiteY10" fmla="*/ 23853 h 118117"/>
              <a:gd name="connsiteX11" fmla="*/ 172260 w 172901"/>
              <a:gd name="connsiteY11" fmla="*/ 27799 h 118117"/>
              <a:gd name="connsiteX12" fmla="*/ 170252 w 172901"/>
              <a:gd name="connsiteY12" fmla="*/ 15892 h 118117"/>
              <a:gd name="connsiteX13" fmla="*/ 137161 w 172901"/>
              <a:gd name="connsiteY13" fmla="*/ 38 h 118117"/>
              <a:gd name="connsiteX14" fmla="*/ 112724 w 172901"/>
              <a:gd name="connsiteY14" fmla="*/ 9245 h 118117"/>
              <a:gd name="connsiteX15" fmla="*/ 97494 w 172901"/>
              <a:gd name="connsiteY15" fmla="*/ 28491 h 118117"/>
              <a:gd name="connsiteX16" fmla="*/ 33319 w 172901"/>
              <a:gd name="connsiteY16" fmla="*/ 93981 h 118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2901" h="118117">
                <a:moveTo>
                  <a:pt x="33112" y="94258"/>
                </a:moveTo>
                <a:lnTo>
                  <a:pt x="33112" y="94258"/>
                </a:lnTo>
                <a:cubicBezTo>
                  <a:pt x="20720" y="96798"/>
                  <a:pt x="7954" y="92202"/>
                  <a:pt x="21" y="82350"/>
                </a:cubicBezTo>
                <a:cubicBezTo>
                  <a:pt x="-187" y="87902"/>
                  <a:pt x="1184" y="93399"/>
                  <a:pt x="3966" y="98204"/>
                </a:cubicBezTo>
                <a:cubicBezTo>
                  <a:pt x="10633" y="111018"/>
                  <a:pt x="24153" y="118785"/>
                  <a:pt x="38581" y="118072"/>
                </a:cubicBezTo>
                <a:lnTo>
                  <a:pt x="39965" y="118072"/>
                </a:lnTo>
                <a:cubicBezTo>
                  <a:pt x="51928" y="117345"/>
                  <a:pt x="63309" y="112700"/>
                  <a:pt x="72364" y="104849"/>
                </a:cubicBezTo>
                <a:lnTo>
                  <a:pt x="72987" y="104849"/>
                </a:lnTo>
                <a:cubicBezTo>
                  <a:pt x="92925" y="88352"/>
                  <a:pt x="110509" y="69204"/>
                  <a:pt x="125254" y="47944"/>
                </a:cubicBezTo>
                <a:lnTo>
                  <a:pt x="127954" y="44621"/>
                </a:lnTo>
                <a:cubicBezTo>
                  <a:pt x="133908" y="37698"/>
                  <a:pt x="145815" y="23853"/>
                  <a:pt x="159661" y="23853"/>
                </a:cubicBezTo>
                <a:cubicBezTo>
                  <a:pt x="164167" y="23839"/>
                  <a:pt x="168570" y="25216"/>
                  <a:pt x="172260" y="27799"/>
                </a:cubicBezTo>
                <a:cubicBezTo>
                  <a:pt x="173582" y="23742"/>
                  <a:pt x="172835" y="19290"/>
                  <a:pt x="170252" y="15892"/>
                </a:cubicBezTo>
                <a:cubicBezTo>
                  <a:pt x="162540" y="5438"/>
                  <a:pt x="150142" y="-502"/>
                  <a:pt x="137161" y="38"/>
                </a:cubicBezTo>
                <a:cubicBezTo>
                  <a:pt x="128093" y="-398"/>
                  <a:pt x="119252" y="2932"/>
                  <a:pt x="112724" y="9245"/>
                </a:cubicBezTo>
                <a:cubicBezTo>
                  <a:pt x="108709" y="13953"/>
                  <a:pt x="103447" y="20530"/>
                  <a:pt x="97494" y="28491"/>
                </a:cubicBezTo>
                <a:cubicBezTo>
                  <a:pt x="69802" y="63105"/>
                  <a:pt x="45850" y="91350"/>
                  <a:pt x="33319" y="93981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68" name="Freeform: Shape 367">
            <a:extLst>
              <a:ext uri="{FF2B5EF4-FFF2-40B4-BE49-F238E27FC236}">
                <a16:creationId xmlns:a16="http://schemas.microsoft.com/office/drawing/2014/main" id="{6151B3B8-1E4C-3195-26AF-5E02FF133319}"/>
              </a:ext>
            </a:extLst>
          </p:cNvPr>
          <p:cNvSpPr/>
          <p:nvPr/>
        </p:nvSpPr>
        <p:spPr>
          <a:xfrm>
            <a:off x="8657976" y="6144104"/>
            <a:ext cx="429422" cy="364624"/>
          </a:xfrm>
          <a:custGeom>
            <a:avLst/>
            <a:gdLst>
              <a:gd name="connsiteX0" fmla="*/ 362686 w 429422"/>
              <a:gd name="connsiteY0" fmla="*/ 78089 h 364624"/>
              <a:gd name="connsiteX1" fmla="*/ 297127 w 429422"/>
              <a:gd name="connsiteY1" fmla="*/ 78089 h 364624"/>
              <a:gd name="connsiteX2" fmla="*/ 297127 w 429422"/>
              <a:gd name="connsiteY2" fmla="*/ 0 h 364624"/>
              <a:gd name="connsiteX3" fmla="*/ 132364 w 429422"/>
              <a:gd name="connsiteY3" fmla="*/ 0 h 364624"/>
              <a:gd name="connsiteX4" fmla="*/ 132364 w 429422"/>
              <a:gd name="connsiteY4" fmla="*/ 78089 h 364624"/>
              <a:gd name="connsiteX5" fmla="*/ 66805 w 429422"/>
              <a:gd name="connsiteY5" fmla="*/ 78089 h 364624"/>
              <a:gd name="connsiteX6" fmla="*/ 0 w 429422"/>
              <a:gd name="connsiteY6" fmla="*/ 144894 h 364624"/>
              <a:gd name="connsiteX7" fmla="*/ 0 w 429422"/>
              <a:gd name="connsiteY7" fmla="*/ 297750 h 364624"/>
              <a:gd name="connsiteX8" fmla="*/ 66459 w 429422"/>
              <a:gd name="connsiteY8" fmla="*/ 364624 h 364624"/>
              <a:gd name="connsiteX9" fmla="*/ 66805 w 429422"/>
              <a:gd name="connsiteY9" fmla="*/ 364624 h 364624"/>
              <a:gd name="connsiteX10" fmla="*/ 362617 w 429422"/>
              <a:gd name="connsiteY10" fmla="*/ 364624 h 364624"/>
              <a:gd name="connsiteX11" fmla="*/ 429422 w 429422"/>
              <a:gd name="connsiteY11" fmla="*/ 297750 h 364624"/>
              <a:gd name="connsiteX12" fmla="*/ 429422 w 429422"/>
              <a:gd name="connsiteY12" fmla="*/ 144894 h 364624"/>
              <a:gd name="connsiteX13" fmla="*/ 362617 w 429422"/>
              <a:gd name="connsiteY13" fmla="*/ 78089 h 364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29422" h="364624">
                <a:moveTo>
                  <a:pt x="362686" y="78089"/>
                </a:moveTo>
                <a:lnTo>
                  <a:pt x="297127" y="78089"/>
                </a:lnTo>
                <a:lnTo>
                  <a:pt x="297127" y="0"/>
                </a:lnTo>
                <a:lnTo>
                  <a:pt x="132364" y="0"/>
                </a:lnTo>
                <a:lnTo>
                  <a:pt x="132364" y="78089"/>
                </a:lnTo>
                <a:lnTo>
                  <a:pt x="66805" y="78089"/>
                </a:lnTo>
                <a:cubicBezTo>
                  <a:pt x="29955" y="78200"/>
                  <a:pt x="111" y="108044"/>
                  <a:pt x="0" y="144894"/>
                </a:cubicBezTo>
                <a:lnTo>
                  <a:pt x="0" y="297750"/>
                </a:lnTo>
                <a:cubicBezTo>
                  <a:pt x="-117" y="334572"/>
                  <a:pt x="29637" y="364506"/>
                  <a:pt x="66459" y="364624"/>
                </a:cubicBezTo>
                <a:cubicBezTo>
                  <a:pt x="66577" y="364624"/>
                  <a:pt x="66688" y="364624"/>
                  <a:pt x="66805" y="364624"/>
                </a:cubicBezTo>
                <a:lnTo>
                  <a:pt x="362617" y="364624"/>
                </a:lnTo>
                <a:cubicBezTo>
                  <a:pt x="399460" y="364437"/>
                  <a:pt x="429270" y="334593"/>
                  <a:pt x="429422" y="297750"/>
                </a:cubicBezTo>
                <a:lnTo>
                  <a:pt x="429422" y="144894"/>
                </a:lnTo>
                <a:cubicBezTo>
                  <a:pt x="429048" y="108155"/>
                  <a:pt x="399356" y="78463"/>
                  <a:pt x="362617" y="78089"/>
                </a:cubicBezTo>
                <a:close/>
              </a:path>
            </a:pathLst>
          </a:custGeom>
          <a:solidFill>
            <a:srgbClr val="6C6C6A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69" name="Freeform: Shape 368">
            <a:extLst>
              <a:ext uri="{FF2B5EF4-FFF2-40B4-BE49-F238E27FC236}">
                <a16:creationId xmlns:a16="http://schemas.microsoft.com/office/drawing/2014/main" id="{8AA183C5-F10E-E729-A9E2-CCA15B275CDC}"/>
              </a:ext>
            </a:extLst>
          </p:cNvPr>
          <p:cNvSpPr/>
          <p:nvPr/>
        </p:nvSpPr>
        <p:spPr>
          <a:xfrm>
            <a:off x="8889613" y="6296960"/>
            <a:ext cx="137625" cy="137625"/>
          </a:xfrm>
          <a:custGeom>
            <a:avLst/>
            <a:gdLst>
              <a:gd name="connsiteX0" fmla="*/ 137625 w 137625"/>
              <a:gd name="connsiteY0" fmla="*/ 87297 h 137625"/>
              <a:gd name="connsiteX1" fmla="*/ 137625 w 137625"/>
              <a:gd name="connsiteY1" fmla="*/ 87297 h 137625"/>
              <a:gd name="connsiteX2" fmla="*/ 88058 w 137625"/>
              <a:gd name="connsiteY2" fmla="*/ 87297 h 137625"/>
              <a:gd name="connsiteX3" fmla="*/ 88058 w 137625"/>
              <a:gd name="connsiteY3" fmla="*/ 137625 h 137625"/>
              <a:gd name="connsiteX4" fmla="*/ 49637 w 137625"/>
              <a:gd name="connsiteY4" fmla="*/ 137625 h 137625"/>
              <a:gd name="connsiteX5" fmla="*/ 49637 w 137625"/>
              <a:gd name="connsiteY5" fmla="*/ 87297 h 137625"/>
              <a:gd name="connsiteX6" fmla="*/ 0 w 137625"/>
              <a:gd name="connsiteY6" fmla="*/ 87297 h 137625"/>
              <a:gd name="connsiteX7" fmla="*/ 0 w 137625"/>
              <a:gd name="connsiteY7" fmla="*/ 49637 h 137625"/>
              <a:gd name="connsiteX8" fmla="*/ 49637 w 137625"/>
              <a:gd name="connsiteY8" fmla="*/ 49637 h 137625"/>
              <a:gd name="connsiteX9" fmla="*/ 49637 w 137625"/>
              <a:gd name="connsiteY9" fmla="*/ 0 h 137625"/>
              <a:gd name="connsiteX10" fmla="*/ 88058 w 137625"/>
              <a:gd name="connsiteY10" fmla="*/ 0 h 137625"/>
              <a:gd name="connsiteX11" fmla="*/ 88058 w 137625"/>
              <a:gd name="connsiteY11" fmla="*/ 49637 h 137625"/>
              <a:gd name="connsiteX12" fmla="*/ 137625 w 137625"/>
              <a:gd name="connsiteY12" fmla="*/ 49637 h 137625"/>
              <a:gd name="connsiteX13" fmla="*/ 137625 w 137625"/>
              <a:gd name="connsiteY13" fmla="*/ 87297 h 13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7625" h="137625">
                <a:moveTo>
                  <a:pt x="137625" y="87297"/>
                </a:moveTo>
                <a:lnTo>
                  <a:pt x="137625" y="87297"/>
                </a:lnTo>
                <a:lnTo>
                  <a:pt x="88058" y="87297"/>
                </a:lnTo>
                <a:lnTo>
                  <a:pt x="88058" y="137625"/>
                </a:lnTo>
                <a:lnTo>
                  <a:pt x="49637" y="137625"/>
                </a:lnTo>
                <a:lnTo>
                  <a:pt x="49637" y="87297"/>
                </a:lnTo>
                <a:lnTo>
                  <a:pt x="0" y="87297"/>
                </a:lnTo>
                <a:lnTo>
                  <a:pt x="0" y="49637"/>
                </a:lnTo>
                <a:lnTo>
                  <a:pt x="49637" y="49637"/>
                </a:lnTo>
                <a:lnTo>
                  <a:pt x="49637" y="0"/>
                </a:lnTo>
                <a:lnTo>
                  <a:pt x="88058" y="0"/>
                </a:lnTo>
                <a:lnTo>
                  <a:pt x="88058" y="49637"/>
                </a:lnTo>
                <a:lnTo>
                  <a:pt x="137625" y="49637"/>
                </a:lnTo>
                <a:lnTo>
                  <a:pt x="137625" y="87297"/>
                </a:ln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70" name="Freeform: Shape 369">
            <a:extLst>
              <a:ext uri="{FF2B5EF4-FFF2-40B4-BE49-F238E27FC236}">
                <a16:creationId xmlns:a16="http://schemas.microsoft.com/office/drawing/2014/main" id="{26EBBD5E-99A5-DA24-8729-6196FC7BF3D1}"/>
              </a:ext>
            </a:extLst>
          </p:cNvPr>
          <p:cNvSpPr/>
          <p:nvPr/>
        </p:nvSpPr>
        <p:spPr>
          <a:xfrm>
            <a:off x="8821493" y="6174495"/>
            <a:ext cx="102526" cy="47698"/>
          </a:xfrm>
          <a:custGeom>
            <a:avLst/>
            <a:gdLst>
              <a:gd name="connsiteX0" fmla="*/ 0 w 102526"/>
              <a:gd name="connsiteY0" fmla="*/ 0 h 47698"/>
              <a:gd name="connsiteX1" fmla="*/ 0 w 102526"/>
              <a:gd name="connsiteY1" fmla="*/ 0 h 47698"/>
              <a:gd name="connsiteX2" fmla="*/ 102527 w 102526"/>
              <a:gd name="connsiteY2" fmla="*/ 0 h 47698"/>
              <a:gd name="connsiteX3" fmla="*/ 102527 w 102526"/>
              <a:gd name="connsiteY3" fmla="*/ 47698 h 47698"/>
              <a:gd name="connsiteX4" fmla="*/ 0 w 102526"/>
              <a:gd name="connsiteY4" fmla="*/ 47698 h 47698"/>
              <a:gd name="connsiteX5" fmla="*/ 0 w 102526"/>
              <a:gd name="connsiteY5" fmla="*/ 0 h 47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2526" h="47698">
                <a:moveTo>
                  <a:pt x="0" y="0"/>
                </a:moveTo>
                <a:lnTo>
                  <a:pt x="0" y="0"/>
                </a:lnTo>
                <a:lnTo>
                  <a:pt x="102527" y="0"/>
                </a:lnTo>
                <a:lnTo>
                  <a:pt x="102527" y="47698"/>
                </a:lnTo>
                <a:lnTo>
                  <a:pt x="0" y="47698"/>
                </a:lnTo>
                <a:lnTo>
                  <a:pt x="0" y="0"/>
                </a:ln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71" name="Freeform: Shape 370">
            <a:extLst>
              <a:ext uri="{FF2B5EF4-FFF2-40B4-BE49-F238E27FC236}">
                <a16:creationId xmlns:a16="http://schemas.microsoft.com/office/drawing/2014/main" id="{0AE831A4-FB91-85DD-1647-FA81EA85724A}"/>
              </a:ext>
            </a:extLst>
          </p:cNvPr>
          <p:cNvSpPr/>
          <p:nvPr/>
        </p:nvSpPr>
        <p:spPr>
          <a:xfrm>
            <a:off x="9502974" y="6387510"/>
            <a:ext cx="74212" cy="74213"/>
          </a:xfrm>
          <a:custGeom>
            <a:avLst/>
            <a:gdLst>
              <a:gd name="connsiteX0" fmla="*/ 74213 w 74212"/>
              <a:gd name="connsiteY0" fmla="*/ 37106 h 74213"/>
              <a:gd name="connsiteX1" fmla="*/ 74213 w 74212"/>
              <a:gd name="connsiteY1" fmla="*/ 37106 h 74213"/>
              <a:gd name="connsiteX2" fmla="*/ 37106 w 74212"/>
              <a:gd name="connsiteY2" fmla="*/ 0 h 74213"/>
              <a:gd name="connsiteX3" fmla="*/ 0 w 74212"/>
              <a:gd name="connsiteY3" fmla="*/ 37106 h 74213"/>
              <a:gd name="connsiteX4" fmla="*/ 37106 w 74212"/>
              <a:gd name="connsiteY4" fmla="*/ 74213 h 74213"/>
              <a:gd name="connsiteX5" fmla="*/ 74213 w 74212"/>
              <a:gd name="connsiteY5" fmla="*/ 37522 h 74213"/>
              <a:gd name="connsiteX6" fmla="*/ 74213 w 74212"/>
              <a:gd name="connsiteY6" fmla="*/ 37106 h 74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212" h="74213">
                <a:moveTo>
                  <a:pt x="74213" y="37106"/>
                </a:moveTo>
                <a:lnTo>
                  <a:pt x="74213" y="37106"/>
                </a:lnTo>
                <a:cubicBezTo>
                  <a:pt x="74213" y="16615"/>
                  <a:pt x="57598" y="0"/>
                  <a:pt x="37106" y="0"/>
                </a:cubicBezTo>
                <a:cubicBezTo>
                  <a:pt x="16615" y="0"/>
                  <a:pt x="0" y="16615"/>
                  <a:pt x="0" y="37106"/>
                </a:cubicBezTo>
                <a:cubicBezTo>
                  <a:pt x="0" y="57598"/>
                  <a:pt x="16615" y="74213"/>
                  <a:pt x="37106" y="74213"/>
                </a:cubicBezTo>
                <a:cubicBezTo>
                  <a:pt x="57487" y="74330"/>
                  <a:pt x="74095" y="57902"/>
                  <a:pt x="74213" y="37522"/>
                </a:cubicBezTo>
                <a:cubicBezTo>
                  <a:pt x="74213" y="37383"/>
                  <a:pt x="74213" y="37245"/>
                  <a:pt x="74213" y="37106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72" name="Freeform: Shape 371">
            <a:extLst>
              <a:ext uri="{FF2B5EF4-FFF2-40B4-BE49-F238E27FC236}">
                <a16:creationId xmlns:a16="http://schemas.microsoft.com/office/drawing/2014/main" id="{2DF07784-2806-DB3A-1194-768277D9BD94}"/>
              </a:ext>
            </a:extLst>
          </p:cNvPr>
          <p:cNvSpPr/>
          <p:nvPr/>
        </p:nvSpPr>
        <p:spPr>
          <a:xfrm>
            <a:off x="9740570" y="6388271"/>
            <a:ext cx="73516" cy="73515"/>
          </a:xfrm>
          <a:custGeom>
            <a:avLst/>
            <a:gdLst>
              <a:gd name="connsiteX0" fmla="*/ 73515 w 73516"/>
              <a:gd name="connsiteY0" fmla="*/ 36345 h 73515"/>
              <a:gd name="connsiteX1" fmla="*/ 73515 w 73516"/>
              <a:gd name="connsiteY1" fmla="*/ 36345 h 73515"/>
              <a:gd name="connsiteX2" fmla="*/ 36409 w 73516"/>
              <a:gd name="connsiteY2" fmla="*/ 1 h 73515"/>
              <a:gd name="connsiteX3" fmla="*/ 2 w 73516"/>
              <a:gd name="connsiteY3" fmla="*/ 37107 h 73515"/>
              <a:gd name="connsiteX4" fmla="*/ 37108 w 73516"/>
              <a:gd name="connsiteY4" fmla="*/ 73514 h 73515"/>
              <a:gd name="connsiteX5" fmla="*/ 73515 w 73516"/>
              <a:gd name="connsiteY5" fmla="*/ 36408 h 73515"/>
              <a:gd name="connsiteX6" fmla="*/ 73515 w 73516"/>
              <a:gd name="connsiteY6" fmla="*/ 36345 h 73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516" h="73515">
                <a:moveTo>
                  <a:pt x="73515" y="36345"/>
                </a:moveTo>
                <a:lnTo>
                  <a:pt x="73515" y="36345"/>
                </a:lnTo>
                <a:cubicBezTo>
                  <a:pt x="73211" y="16103"/>
                  <a:pt x="56651" y="-117"/>
                  <a:pt x="36409" y="1"/>
                </a:cubicBezTo>
                <a:cubicBezTo>
                  <a:pt x="16111" y="195"/>
                  <a:pt x="-192" y="16809"/>
                  <a:pt x="2" y="37107"/>
                </a:cubicBezTo>
                <a:cubicBezTo>
                  <a:pt x="189" y="57412"/>
                  <a:pt x="16803" y="73708"/>
                  <a:pt x="37108" y="73514"/>
                </a:cubicBezTo>
                <a:cubicBezTo>
                  <a:pt x="57406" y="73327"/>
                  <a:pt x="73709" y="56712"/>
                  <a:pt x="73515" y="36408"/>
                </a:cubicBezTo>
                <a:cubicBezTo>
                  <a:pt x="73515" y="36387"/>
                  <a:pt x="73515" y="36367"/>
                  <a:pt x="73515" y="36345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73" name="Freeform: Shape 372">
            <a:extLst>
              <a:ext uri="{FF2B5EF4-FFF2-40B4-BE49-F238E27FC236}">
                <a16:creationId xmlns:a16="http://schemas.microsoft.com/office/drawing/2014/main" id="{B3740DF0-BE4B-3B5A-6625-C75716E5268C}"/>
              </a:ext>
            </a:extLst>
          </p:cNvPr>
          <p:cNvSpPr/>
          <p:nvPr/>
        </p:nvSpPr>
        <p:spPr>
          <a:xfrm>
            <a:off x="9436862" y="6191913"/>
            <a:ext cx="430114" cy="242049"/>
          </a:xfrm>
          <a:custGeom>
            <a:avLst/>
            <a:gdLst>
              <a:gd name="connsiteX0" fmla="*/ 43683 w 430114"/>
              <a:gd name="connsiteY0" fmla="*/ 21696 h 242049"/>
              <a:gd name="connsiteX1" fmla="*/ 245552 w 430114"/>
              <a:gd name="connsiteY1" fmla="*/ 21696 h 242049"/>
              <a:gd name="connsiteX2" fmla="*/ 245552 w 430114"/>
              <a:gd name="connsiteY2" fmla="*/ 20312 h 242049"/>
              <a:gd name="connsiteX3" fmla="*/ 268266 w 430114"/>
              <a:gd name="connsiteY3" fmla="*/ 35 h 242049"/>
              <a:gd name="connsiteX4" fmla="*/ 288543 w 430114"/>
              <a:gd name="connsiteY4" fmla="*/ 20312 h 242049"/>
              <a:gd name="connsiteX5" fmla="*/ 288543 w 430114"/>
              <a:gd name="connsiteY5" fmla="*/ 21696 h 242049"/>
              <a:gd name="connsiteX6" fmla="*/ 326895 w 430114"/>
              <a:gd name="connsiteY6" fmla="*/ 21696 h 242049"/>
              <a:gd name="connsiteX7" fmla="*/ 408307 w 430114"/>
              <a:gd name="connsiteY7" fmla="*/ 87186 h 242049"/>
              <a:gd name="connsiteX8" fmla="*/ 430114 w 430114"/>
              <a:gd name="connsiteY8" fmla="*/ 177183 h 242049"/>
              <a:gd name="connsiteX9" fmla="*/ 385808 w 430114"/>
              <a:gd name="connsiteY9" fmla="*/ 238726 h 242049"/>
              <a:gd name="connsiteX10" fmla="*/ 386431 w 430114"/>
              <a:gd name="connsiteY10" fmla="*/ 231388 h 242049"/>
              <a:gd name="connsiteX11" fmla="*/ 337653 w 430114"/>
              <a:gd name="connsiteY11" fmla="*/ 186224 h 242049"/>
              <a:gd name="connsiteX12" fmla="*/ 292489 w 430114"/>
              <a:gd name="connsiteY12" fmla="*/ 231388 h 242049"/>
              <a:gd name="connsiteX13" fmla="*/ 293804 w 430114"/>
              <a:gd name="connsiteY13" fmla="*/ 242049 h 242049"/>
              <a:gd name="connsiteX14" fmla="*/ 150848 w 430114"/>
              <a:gd name="connsiteY14" fmla="*/ 242049 h 242049"/>
              <a:gd name="connsiteX15" fmla="*/ 152233 w 430114"/>
              <a:gd name="connsiteY15" fmla="*/ 231388 h 242049"/>
              <a:gd name="connsiteX16" fmla="*/ 105227 w 430114"/>
              <a:gd name="connsiteY16" fmla="*/ 184382 h 242049"/>
              <a:gd name="connsiteX17" fmla="*/ 58221 w 430114"/>
              <a:gd name="connsiteY17" fmla="*/ 231388 h 242049"/>
              <a:gd name="connsiteX18" fmla="*/ 59536 w 430114"/>
              <a:gd name="connsiteY18" fmla="*/ 242049 h 242049"/>
              <a:gd name="connsiteX19" fmla="*/ 0 w 430114"/>
              <a:gd name="connsiteY19" fmla="*/ 177183 h 242049"/>
              <a:gd name="connsiteX20" fmla="*/ 0 w 430114"/>
              <a:gd name="connsiteY20" fmla="*/ 87186 h 242049"/>
              <a:gd name="connsiteX21" fmla="*/ 43683 w 430114"/>
              <a:gd name="connsiteY21" fmla="*/ 21696 h 242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0114" h="242049">
                <a:moveTo>
                  <a:pt x="43683" y="21696"/>
                </a:moveTo>
                <a:lnTo>
                  <a:pt x="245552" y="21696"/>
                </a:lnTo>
                <a:lnTo>
                  <a:pt x="245552" y="20312"/>
                </a:lnTo>
                <a:cubicBezTo>
                  <a:pt x="246223" y="8439"/>
                  <a:pt x="256393" y="-637"/>
                  <a:pt x="268266" y="35"/>
                </a:cubicBezTo>
                <a:cubicBezTo>
                  <a:pt x="279197" y="658"/>
                  <a:pt x="287919" y="9381"/>
                  <a:pt x="288543" y="20312"/>
                </a:cubicBezTo>
                <a:lnTo>
                  <a:pt x="288543" y="21696"/>
                </a:lnTo>
                <a:lnTo>
                  <a:pt x="326895" y="21696"/>
                </a:lnTo>
                <a:cubicBezTo>
                  <a:pt x="362617" y="21696"/>
                  <a:pt x="395708" y="38173"/>
                  <a:pt x="408307" y="87186"/>
                </a:cubicBezTo>
                <a:lnTo>
                  <a:pt x="430114" y="177183"/>
                </a:lnTo>
                <a:cubicBezTo>
                  <a:pt x="430038" y="205067"/>
                  <a:pt x="412225" y="229810"/>
                  <a:pt x="385808" y="238726"/>
                </a:cubicBezTo>
                <a:cubicBezTo>
                  <a:pt x="386327" y="236317"/>
                  <a:pt x="386535" y="233853"/>
                  <a:pt x="386431" y="231388"/>
                </a:cubicBezTo>
                <a:cubicBezTo>
                  <a:pt x="385434" y="205449"/>
                  <a:pt x="363600" y="185227"/>
                  <a:pt x="337653" y="186224"/>
                </a:cubicBezTo>
                <a:cubicBezTo>
                  <a:pt x="313112" y="187165"/>
                  <a:pt x="293430" y="206847"/>
                  <a:pt x="292489" y="231388"/>
                </a:cubicBezTo>
                <a:cubicBezTo>
                  <a:pt x="292579" y="234974"/>
                  <a:pt x="293015" y="238546"/>
                  <a:pt x="293804" y="242049"/>
                </a:cubicBezTo>
                <a:lnTo>
                  <a:pt x="150848" y="242049"/>
                </a:lnTo>
                <a:cubicBezTo>
                  <a:pt x="151693" y="238553"/>
                  <a:pt x="152156" y="234981"/>
                  <a:pt x="152233" y="231388"/>
                </a:cubicBezTo>
                <a:cubicBezTo>
                  <a:pt x="152233" y="205427"/>
                  <a:pt x="131187" y="184382"/>
                  <a:pt x="105227" y="184382"/>
                </a:cubicBezTo>
                <a:cubicBezTo>
                  <a:pt x="79266" y="184382"/>
                  <a:pt x="58221" y="205427"/>
                  <a:pt x="58221" y="231388"/>
                </a:cubicBezTo>
                <a:cubicBezTo>
                  <a:pt x="58006" y="234995"/>
                  <a:pt x="58456" y="238609"/>
                  <a:pt x="59536" y="242049"/>
                </a:cubicBezTo>
                <a:cubicBezTo>
                  <a:pt x="25947" y="238983"/>
                  <a:pt x="180" y="210911"/>
                  <a:pt x="0" y="177183"/>
                </a:cubicBezTo>
                <a:lnTo>
                  <a:pt x="0" y="87186"/>
                </a:lnTo>
                <a:cubicBezTo>
                  <a:pt x="692" y="51464"/>
                  <a:pt x="7961" y="21696"/>
                  <a:pt x="43683" y="21696"/>
                </a:cubicBezTo>
                <a:close/>
              </a:path>
            </a:pathLst>
          </a:custGeom>
          <a:solidFill>
            <a:srgbClr val="6C6C6A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74" name="Freeform: Shape 373">
            <a:extLst>
              <a:ext uri="{FF2B5EF4-FFF2-40B4-BE49-F238E27FC236}">
                <a16:creationId xmlns:a16="http://schemas.microsoft.com/office/drawing/2014/main" id="{6F65B264-BACA-C339-E627-E665B704A182}"/>
              </a:ext>
            </a:extLst>
          </p:cNvPr>
          <p:cNvSpPr/>
          <p:nvPr/>
        </p:nvSpPr>
        <p:spPr>
          <a:xfrm>
            <a:off x="9471268" y="6244692"/>
            <a:ext cx="78781" cy="78712"/>
          </a:xfrm>
          <a:custGeom>
            <a:avLst/>
            <a:gdLst>
              <a:gd name="connsiteX0" fmla="*/ 0 w 78781"/>
              <a:gd name="connsiteY0" fmla="*/ 52267 h 78712"/>
              <a:gd name="connsiteX1" fmla="*/ 0 w 78781"/>
              <a:gd name="connsiteY1" fmla="*/ 52267 h 78712"/>
              <a:gd name="connsiteX2" fmla="*/ 26445 w 78781"/>
              <a:gd name="connsiteY2" fmla="*/ 52267 h 78712"/>
              <a:gd name="connsiteX3" fmla="*/ 26445 w 78781"/>
              <a:gd name="connsiteY3" fmla="*/ 78712 h 78712"/>
              <a:gd name="connsiteX4" fmla="*/ 52267 w 78781"/>
              <a:gd name="connsiteY4" fmla="*/ 78712 h 78712"/>
              <a:gd name="connsiteX5" fmla="*/ 52267 w 78781"/>
              <a:gd name="connsiteY5" fmla="*/ 52267 h 78712"/>
              <a:gd name="connsiteX6" fmla="*/ 78782 w 78781"/>
              <a:gd name="connsiteY6" fmla="*/ 52267 h 78712"/>
              <a:gd name="connsiteX7" fmla="*/ 78782 w 78781"/>
              <a:gd name="connsiteY7" fmla="*/ 26445 h 78712"/>
              <a:gd name="connsiteX8" fmla="*/ 52267 w 78781"/>
              <a:gd name="connsiteY8" fmla="*/ 26445 h 78712"/>
              <a:gd name="connsiteX9" fmla="*/ 52267 w 78781"/>
              <a:gd name="connsiteY9" fmla="*/ 0 h 78712"/>
              <a:gd name="connsiteX10" fmla="*/ 26445 w 78781"/>
              <a:gd name="connsiteY10" fmla="*/ 0 h 78712"/>
              <a:gd name="connsiteX11" fmla="*/ 26445 w 78781"/>
              <a:gd name="connsiteY11" fmla="*/ 26445 h 78712"/>
              <a:gd name="connsiteX12" fmla="*/ 0 w 78781"/>
              <a:gd name="connsiteY12" fmla="*/ 26445 h 78712"/>
              <a:gd name="connsiteX13" fmla="*/ 0 w 78781"/>
              <a:gd name="connsiteY13" fmla="*/ 52267 h 7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781" h="78712">
                <a:moveTo>
                  <a:pt x="0" y="52267"/>
                </a:moveTo>
                <a:lnTo>
                  <a:pt x="0" y="52267"/>
                </a:lnTo>
                <a:lnTo>
                  <a:pt x="26445" y="52267"/>
                </a:lnTo>
                <a:lnTo>
                  <a:pt x="26445" y="78712"/>
                </a:lnTo>
                <a:lnTo>
                  <a:pt x="52267" y="78712"/>
                </a:lnTo>
                <a:lnTo>
                  <a:pt x="52267" y="52267"/>
                </a:lnTo>
                <a:lnTo>
                  <a:pt x="78782" y="52267"/>
                </a:lnTo>
                <a:lnTo>
                  <a:pt x="78782" y="26445"/>
                </a:lnTo>
                <a:lnTo>
                  <a:pt x="52267" y="26445"/>
                </a:lnTo>
                <a:lnTo>
                  <a:pt x="52267" y="0"/>
                </a:lnTo>
                <a:lnTo>
                  <a:pt x="26445" y="0"/>
                </a:lnTo>
                <a:lnTo>
                  <a:pt x="26445" y="26445"/>
                </a:lnTo>
                <a:lnTo>
                  <a:pt x="0" y="26445"/>
                </a:lnTo>
                <a:lnTo>
                  <a:pt x="0" y="52267"/>
                </a:ln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75" name="Freeform: Shape 374">
            <a:extLst>
              <a:ext uri="{FF2B5EF4-FFF2-40B4-BE49-F238E27FC236}">
                <a16:creationId xmlns:a16="http://schemas.microsoft.com/office/drawing/2014/main" id="{9AD47D1B-D115-7EF5-7AFB-5DC4AEABCA67}"/>
              </a:ext>
            </a:extLst>
          </p:cNvPr>
          <p:cNvSpPr/>
          <p:nvPr/>
        </p:nvSpPr>
        <p:spPr>
          <a:xfrm>
            <a:off x="9731358" y="6239318"/>
            <a:ext cx="88611" cy="72871"/>
          </a:xfrm>
          <a:custGeom>
            <a:avLst/>
            <a:gdLst>
              <a:gd name="connsiteX0" fmla="*/ 0 w 88611"/>
              <a:gd name="connsiteY0" fmla="*/ 72872 h 72871"/>
              <a:gd name="connsiteX1" fmla="*/ 88612 w 88611"/>
              <a:gd name="connsiteY1" fmla="*/ 72872 h 72871"/>
              <a:gd name="connsiteX2" fmla="*/ 77397 w 88611"/>
              <a:gd name="connsiteY2" fmla="*/ 29189 h 72871"/>
              <a:gd name="connsiteX3" fmla="*/ 74766 w 88611"/>
              <a:gd name="connsiteY3" fmla="*/ 19913 h 72871"/>
              <a:gd name="connsiteX4" fmla="*/ 45621 w 88611"/>
              <a:gd name="connsiteY4" fmla="*/ 44 h 72871"/>
              <a:gd name="connsiteX5" fmla="*/ 0 w 88611"/>
              <a:gd name="connsiteY5" fmla="*/ 44 h 72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8611" h="72871">
                <a:moveTo>
                  <a:pt x="0" y="72872"/>
                </a:moveTo>
                <a:lnTo>
                  <a:pt x="88612" y="72872"/>
                </a:lnTo>
                <a:lnTo>
                  <a:pt x="77397" y="29189"/>
                </a:lnTo>
                <a:cubicBezTo>
                  <a:pt x="76366" y="26143"/>
                  <a:pt x="75486" y="23049"/>
                  <a:pt x="74766" y="19913"/>
                </a:cubicBezTo>
                <a:cubicBezTo>
                  <a:pt x="70751" y="-1894"/>
                  <a:pt x="45621" y="44"/>
                  <a:pt x="45621" y="44"/>
                </a:cubicBezTo>
                <a:lnTo>
                  <a:pt x="0" y="44"/>
                </a:ln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76" name="Freeform: Shape 375">
            <a:extLst>
              <a:ext uri="{FF2B5EF4-FFF2-40B4-BE49-F238E27FC236}">
                <a16:creationId xmlns:a16="http://schemas.microsoft.com/office/drawing/2014/main" id="{96BB6D2F-A219-B507-33F5-51682251B672}"/>
              </a:ext>
            </a:extLst>
          </p:cNvPr>
          <p:cNvSpPr/>
          <p:nvPr/>
        </p:nvSpPr>
        <p:spPr>
          <a:xfrm>
            <a:off x="10216580" y="6148177"/>
            <a:ext cx="429271" cy="352073"/>
          </a:xfrm>
          <a:custGeom>
            <a:avLst/>
            <a:gdLst>
              <a:gd name="connsiteX0" fmla="*/ 198336 w 429271"/>
              <a:gd name="connsiteY0" fmla="*/ 85924 h 352073"/>
              <a:gd name="connsiteX1" fmla="*/ 198336 w 429271"/>
              <a:gd name="connsiteY1" fmla="*/ 85924 h 352073"/>
              <a:gd name="connsiteX2" fmla="*/ 186754 w 429271"/>
              <a:gd name="connsiteY2" fmla="*/ 37153 h 352073"/>
              <a:gd name="connsiteX3" fmla="*/ 137983 w 429271"/>
              <a:gd name="connsiteY3" fmla="*/ 48735 h 352073"/>
              <a:gd name="connsiteX4" fmla="*/ 136793 w 429271"/>
              <a:gd name="connsiteY4" fmla="*/ 50826 h 352073"/>
              <a:gd name="connsiteX5" fmla="*/ 81894 w 429271"/>
              <a:gd name="connsiteY5" fmla="*/ 145460 h 352073"/>
              <a:gd name="connsiteX6" fmla="*/ 85148 w 429271"/>
              <a:gd name="connsiteY6" fmla="*/ 188451 h 352073"/>
              <a:gd name="connsiteX7" fmla="*/ 71925 w 429271"/>
              <a:gd name="connsiteY7" fmla="*/ 210950 h 352073"/>
              <a:gd name="connsiteX8" fmla="*/ 19347 w 429271"/>
              <a:gd name="connsiteY8" fmla="*/ 225177 h 352073"/>
              <a:gd name="connsiteX9" fmla="*/ 5121 w 429271"/>
              <a:gd name="connsiteY9" fmla="*/ 172598 h 352073"/>
              <a:gd name="connsiteX10" fmla="*/ 18343 w 429271"/>
              <a:gd name="connsiteY10" fmla="*/ 149406 h 352073"/>
              <a:gd name="connsiteX11" fmla="*/ 54065 w 429271"/>
              <a:gd name="connsiteY11" fmla="*/ 130230 h 352073"/>
              <a:gd name="connsiteX12" fmla="*/ 109447 w 429271"/>
              <a:gd name="connsiteY12" fmla="*/ 34972 h 352073"/>
              <a:gd name="connsiteX13" fmla="*/ 200129 w 429271"/>
              <a:gd name="connsiteY13" fmla="*/ 8119 h 352073"/>
              <a:gd name="connsiteX14" fmla="*/ 226983 w 429271"/>
              <a:gd name="connsiteY14" fmla="*/ 98794 h 352073"/>
              <a:gd name="connsiteX15" fmla="*/ 225266 w 429271"/>
              <a:gd name="connsiteY15" fmla="*/ 101777 h 352073"/>
              <a:gd name="connsiteX16" fmla="*/ 190652 w 429271"/>
              <a:gd name="connsiteY16" fmla="*/ 161313 h 352073"/>
              <a:gd name="connsiteX17" fmla="*/ 162199 w 429271"/>
              <a:gd name="connsiteY17" fmla="*/ 210950 h 352073"/>
              <a:gd name="connsiteX18" fmla="*/ 127585 w 429271"/>
              <a:gd name="connsiteY18" fmla="*/ 270555 h 352073"/>
              <a:gd name="connsiteX19" fmla="*/ 140122 w 429271"/>
              <a:gd name="connsiteY19" fmla="*/ 318586 h 352073"/>
              <a:gd name="connsiteX20" fmla="*/ 140877 w 429271"/>
              <a:gd name="connsiteY20" fmla="*/ 319015 h 352073"/>
              <a:gd name="connsiteX21" fmla="*/ 189336 w 429271"/>
              <a:gd name="connsiteY21" fmla="*/ 305793 h 352073"/>
              <a:gd name="connsiteX22" fmla="*/ 197990 w 429271"/>
              <a:gd name="connsiteY22" fmla="*/ 289939 h 352073"/>
              <a:gd name="connsiteX23" fmla="*/ 180129 w 429271"/>
              <a:gd name="connsiteY23" fmla="*/ 279348 h 352073"/>
              <a:gd name="connsiteX24" fmla="*/ 171704 w 429271"/>
              <a:gd name="connsiteY24" fmla="*/ 249683 h 352073"/>
              <a:gd name="connsiteX25" fmla="*/ 172168 w 429271"/>
              <a:gd name="connsiteY25" fmla="*/ 248887 h 352073"/>
              <a:gd name="connsiteX26" fmla="*/ 285979 w 429271"/>
              <a:gd name="connsiteY26" fmla="*/ 51726 h 352073"/>
              <a:gd name="connsiteX27" fmla="*/ 316751 w 429271"/>
              <a:gd name="connsiteY27" fmla="*/ 42899 h 352073"/>
              <a:gd name="connsiteX28" fmla="*/ 317062 w 429271"/>
              <a:gd name="connsiteY28" fmla="*/ 43072 h 352073"/>
              <a:gd name="connsiteX29" fmla="*/ 418343 w 429271"/>
              <a:gd name="connsiteY29" fmla="*/ 101985 h 352073"/>
              <a:gd name="connsiteX30" fmla="*/ 426235 w 429271"/>
              <a:gd name="connsiteY30" fmla="*/ 132445 h 352073"/>
              <a:gd name="connsiteX31" fmla="*/ 383244 w 429271"/>
              <a:gd name="connsiteY31" fmla="*/ 207212 h 352073"/>
              <a:gd name="connsiteX32" fmla="*/ 413262 w 429271"/>
              <a:gd name="connsiteY32" fmla="*/ 307676 h 352073"/>
              <a:gd name="connsiteX33" fmla="*/ 312798 w 429271"/>
              <a:gd name="connsiteY33" fmla="*/ 337700 h 352073"/>
              <a:gd name="connsiteX34" fmla="*/ 309101 w 429271"/>
              <a:gd name="connsiteY34" fmla="*/ 335561 h 352073"/>
              <a:gd name="connsiteX35" fmla="*/ 307786 w 429271"/>
              <a:gd name="connsiteY35" fmla="*/ 334938 h 352073"/>
              <a:gd name="connsiteX36" fmla="*/ 281340 w 429271"/>
              <a:gd name="connsiteY36" fmla="*/ 338261 h 352073"/>
              <a:gd name="connsiteX37" fmla="*/ 225958 w 429271"/>
              <a:gd name="connsiteY37" fmla="*/ 305793 h 352073"/>
              <a:gd name="connsiteX38" fmla="*/ 216682 w 429271"/>
              <a:gd name="connsiteY38" fmla="*/ 321715 h 352073"/>
              <a:gd name="connsiteX39" fmla="*/ 124138 w 429271"/>
              <a:gd name="connsiteY39" fmla="*/ 341210 h 352073"/>
              <a:gd name="connsiteX40" fmla="*/ 101001 w 429271"/>
              <a:gd name="connsiteY40" fmla="*/ 254979 h 352073"/>
              <a:gd name="connsiteX41" fmla="*/ 135615 w 429271"/>
              <a:gd name="connsiteY41" fmla="*/ 195443 h 352073"/>
              <a:gd name="connsiteX42" fmla="*/ 163999 w 429271"/>
              <a:gd name="connsiteY42" fmla="*/ 145806 h 352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29271" h="352073">
                <a:moveTo>
                  <a:pt x="198336" y="85924"/>
                </a:moveTo>
                <a:lnTo>
                  <a:pt x="198336" y="85924"/>
                </a:lnTo>
                <a:cubicBezTo>
                  <a:pt x="208603" y="69261"/>
                  <a:pt x="203417" y="47426"/>
                  <a:pt x="186754" y="37153"/>
                </a:cubicBezTo>
                <a:cubicBezTo>
                  <a:pt x="170084" y="26886"/>
                  <a:pt x="148250" y="32072"/>
                  <a:pt x="137983" y="48735"/>
                </a:cubicBezTo>
                <a:cubicBezTo>
                  <a:pt x="137561" y="49420"/>
                  <a:pt x="137166" y="50120"/>
                  <a:pt x="136793" y="50826"/>
                </a:cubicBezTo>
                <a:lnTo>
                  <a:pt x="81894" y="145460"/>
                </a:lnTo>
                <a:cubicBezTo>
                  <a:pt x="91828" y="157714"/>
                  <a:pt x="93123" y="174841"/>
                  <a:pt x="85148" y="188451"/>
                </a:cubicBezTo>
                <a:lnTo>
                  <a:pt x="71925" y="210950"/>
                </a:lnTo>
                <a:cubicBezTo>
                  <a:pt x="61334" y="229399"/>
                  <a:pt x="37796" y="235768"/>
                  <a:pt x="19347" y="225177"/>
                </a:cubicBezTo>
                <a:cubicBezTo>
                  <a:pt x="898" y="214584"/>
                  <a:pt x="-5472" y="191047"/>
                  <a:pt x="5121" y="172598"/>
                </a:cubicBezTo>
                <a:lnTo>
                  <a:pt x="18343" y="149406"/>
                </a:lnTo>
                <a:cubicBezTo>
                  <a:pt x="25750" y="136862"/>
                  <a:pt x="39513" y="129469"/>
                  <a:pt x="54065" y="130230"/>
                </a:cubicBezTo>
                <a:lnTo>
                  <a:pt x="109447" y="34972"/>
                </a:lnTo>
                <a:cubicBezTo>
                  <a:pt x="127073" y="2518"/>
                  <a:pt x="167668" y="-9507"/>
                  <a:pt x="200129" y="8119"/>
                </a:cubicBezTo>
                <a:cubicBezTo>
                  <a:pt x="232583" y="25737"/>
                  <a:pt x="244608" y="66339"/>
                  <a:pt x="226983" y="98794"/>
                </a:cubicBezTo>
                <a:cubicBezTo>
                  <a:pt x="226436" y="99805"/>
                  <a:pt x="225861" y="100801"/>
                  <a:pt x="225266" y="101777"/>
                </a:cubicBezTo>
                <a:lnTo>
                  <a:pt x="190652" y="161313"/>
                </a:lnTo>
                <a:lnTo>
                  <a:pt x="162199" y="210950"/>
                </a:lnTo>
                <a:lnTo>
                  <a:pt x="127585" y="270555"/>
                </a:lnTo>
                <a:cubicBezTo>
                  <a:pt x="117782" y="287281"/>
                  <a:pt x="123396" y="308783"/>
                  <a:pt x="140122" y="318586"/>
                </a:cubicBezTo>
                <a:cubicBezTo>
                  <a:pt x="140371" y="318731"/>
                  <a:pt x="140621" y="318877"/>
                  <a:pt x="140877" y="319015"/>
                </a:cubicBezTo>
                <a:cubicBezTo>
                  <a:pt x="157921" y="328665"/>
                  <a:pt x="179554" y="322761"/>
                  <a:pt x="189336" y="305793"/>
                </a:cubicBezTo>
                <a:lnTo>
                  <a:pt x="197990" y="289939"/>
                </a:lnTo>
                <a:lnTo>
                  <a:pt x="180129" y="279348"/>
                </a:lnTo>
                <a:cubicBezTo>
                  <a:pt x="169613" y="273484"/>
                  <a:pt x="165841" y="260199"/>
                  <a:pt x="171704" y="249683"/>
                </a:cubicBezTo>
                <a:cubicBezTo>
                  <a:pt x="171849" y="249413"/>
                  <a:pt x="172009" y="249150"/>
                  <a:pt x="172168" y="248887"/>
                </a:cubicBezTo>
                <a:lnTo>
                  <a:pt x="285979" y="51726"/>
                </a:lnTo>
                <a:cubicBezTo>
                  <a:pt x="292036" y="40787"/>
                  <a:pt x="305813" y="36835"/>
                  <a:pt x="316751" y="42899"/>
                </a:cubicBezTo>
                <a:cubicBezTo>
                  <a:pt x="316854" y="42954"/>
                  <a:pt x="316958" y="43010"/>
                  <a:pt x="317062" y="43072"/>
                </a:cubicBezTo>
                <a:lnTo>
                  <a:pt x="418343" y="101985"/>
                </a:lnTo>
                <a:cubicBezTo>
                  <a:pt x="428879" y="108257"/>
                  <a:pt x="432403" y="121847"/>
                  <a:pt x="426235" y="132445"/>
                </a:cubicBezTo>
                <a:lnTo>
                  <a:pt x="383244" y="207212"/>
                </a:lnTo>
                <a:cubicBezTo>
                  <a:pt x="419278" y="226665"/>
                  <a:pt x="432715" y="271642"/>
                  <a:pt x="413262" y="307676"/>
                </a:cubicBezTo>
                <a:cubicBezTo>
                  <a:pt x="393809" y="343709"/>
                  <a:pt x="348831" y="357153"/>
                  <a:pt x="312798" y="337700"/>
                </a:cubicBezTo>
                <a:cubicBezTo>
                  <a:pt x="311545" y="337021"/>
                  <a:pt x="310312" y="336308"/>
                  <a:pt x="309101" y="335561"/>
                </a:cubicBezTo>
                <a:cubicBezTo>
                  <a:pt x="308478" y="335561"/>
                  <a:pt x="308478" y="335561"/>
                  <a:pt x="307786" y="334938"/>
                </a:cubicBezTo>
                <a:cubicBezTo>
                  <a:pt x="300717" y="341860"/>
                  <a:pt x="289897" y="343224"/>
                  <a:pt x="281340" y="338261"/>
                </a:cubicBezTo>
                <a:lnTo>
                  <a:pt x="225958" y="305793"/>
                </a:lnTo>
                <a:lnTo>
                  <a:pt x="216682" y="321715"/>
                </a:lnTo>
                <a:cubicBezTo>
                  <a:pt x="196509" y="352653"/>
                  <a:pt x="155076" y="361383"/>
                  <a:pt x="124138" y="341210"/>
                </a:cubicBezTo>
                <a:cubicBezTo>
                  <a:pt x="95560" y="322573"/>
                  <a:pt x="85591" y="285419"/>
                  <a:pt x="101001" y="254979"/>
                </a:cubicBezTo>
                <a:lnTo>
                  <a:pt x="135615" y="195443"/>
                </a:lnTo>
                <a:lnTo>
                  <a:pt x="163999" y="145806"/>
                </a:lnTo>
                <a:close/>
              </a:path>
            </a:pathLst>
          </a:custGeom>
          <a:solidFill>
            <a:srgbClr val="6C6C6A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77" name="Freeform: Shape 376">
            <a:extLst>
              <a:ext uri="{FF2B5EF4-FFF2-40B4-BE49-F238E27FC236}">
                <a16:creationId xmlns:a16="http://schemas.microsoft.com/office/drawing/2014/main" id="{65845662-3336-36FE-AB50-60FA67BD4322}"/>
              </a:ext>
            </a:extLst>
          </p:cNvPr>
          <p:cNvSpPr/>
          <p:nvPr/>
        </p:nvSpPr>
        <p:spPr>
          <a:xfrm>
            <a:off x="10506968" y="6364669"/>
            <a:ext cx="107933" cy="107528"/>
          </a:xfrm>
          <a:custGeom>
            <a:avLst/>
            <a:gdLst>
              <a:gd name="connsiteX0" fmla="*/ 100471 w 107933"/>
              <a:gd name="connsiteY0" fmla="*/ 80508 h 107528"/>
              <a:gd name="connsiteX1" fmla="*/ 100471 w 107933"/>
              <a:gd name="connsiteY1" fmla="*/ 80508 h 107528"/>
              <a:gd name="connsiteX2" fmla="*/ 81704 w 107933"/>
              <a:gd name="connsiteY2" fmla="*/ 7293 h 107528"/>
              <a:gd name="connsiteX3" fmla="*/ 81296 w 107933"/>
              <a:gd name="connsiteY3" fmla="*/ 7057 h 107528"/>
              <a:gd name="connsiteX4" fmla="*/ 7152 w 107933"/>
              <a:gd name="connsiteY4" fmla="*/ 26926 h 107528"/>
              <a:gd name="connsiteX5" fmla="*/ 27021 w 107933"/>
              <a:gd name="connsiteY5" fmla="*/ 100377 h 107528"/>
              <a:gd name="connsiteX6" fmla="*/ 100471 w 107933"/>
              <a:gd name="connsiteY6" fmla="*/ 80508 h 107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933" h="107528">
                <a:moveTo>
                  <a:pt x="100471" y="80508"/>
                </a:moveTo>
                <a:lnTo>
                  <a:pt x="100471" y="80508"/>
                </a:lnTo>
                <a:cubicBezTo>
                  <a:pt x="115508" y="55108"/>
                  <a:pt x="107104" y="22329"/>
                  <a:pt x="81704" y="7293"/>
                </a:cubicBezTo>
                <a:cubicBezTo>
                  <a:pt x="81566" y="7216"/>
                  <a:pt x="81434" y="7133"/>
                  <a:pt x="81296" y="7057"/>
                </a:cubicBezTo>
                <a:cubicBezTo>
                  <a:pt x="55286" y="-7571"/>
                  <a:pt x="22362" y="1256"/>
                  <a:pt x="7152" y="26926"/>
                </a:cubicBezTo>
                <a:cubicBezTo>
                  <a:pt x="-7642" y="52692"/>
                  <a:pt x="1254" y="85583"/>
                  <a:pt x="27021" y="100377"/>
                </a:cubicBezTo>
                <a:cubicBezTo>
                  <a:pt x="52787" y="115171"/>
                  <a:pt x="85678" y="106275"/>
                  <a:pt x="100471" y="80508"/>
                </a:cubicBezTo>
                <a:close/>
              </a:path>
            </a:pathLst>
          </a:custGeom>
          <a:solidFill>
            <a:srgbClr val="FFFFFF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78" name="Freeform: Shape 377">
            <a:extLst>
              <a:ext uri="{FF2B5EF4-FFF2-40B4-BE49-F238E27FC236}">
                <a16:creationId xmlns:a16="http://schemas.microsoft.com/office/drawing/2014/main" id="{E742DD8D-D5D1-A254-F57B-4A8F2CB17BE3}"/>
              </a:ext>
            </a:extLst>
          </p:cNvPr>
          <p:cNvSpPr/>
          <p:nvPr/>
        </p:nvSpPr>
        <p:spPr>
          <a:xfrm>
            <a:off x="10549563" y="6408465"/>
            <a:ext cx="31915" cy="54572"/>
          </a:xfrm>
          <a:custGeom>
            <a:avLst/>
            <a:gdLst>
              <a:gd name="connsiteX0" fmla="*/ 6093 w 31915"/>
              <a:gd name="connsiteY0" fmla="*/ 990 h 54572"/>
              <a:gd name="connsiteX1" fmla="*/ 19316 w 31915"/>
              <a:gd name="connsiteY1" fmla="*/ 5594 h 54572"/>
              <a:gd name="connsiteX2" fmla="*/ 19316 w 31915"/>
              <a:gd name="connsiteY2" fmla="*/ 14213 h 54572"/>
              <a:gd name="connsiteX3" fmla="*/ 31915 w 31915"/>
              <a:gd name="connsiteY3" fmla="*/ 54573 h 54572"/>
              <a:gd name="connsiteX4" fmla="*/ 8170 w 31915"/>
              <a:gd name="connsiteY4" fmla="*/ 19543 h 54572"/>
              <a:gd name="connsiteX5" fmla="*/ 832 w 31915"/>
              <a:gd name="connsiteY5" fmla="*/ 14213 h 54572"/>
              <a:gd name="connsiteX6" fmla="*/ 6045 w 31915"/>
              <a:gd name="connsiteY6" fmla="*/ 1011 h 54572"/>
              <a:gd name="connsiteX7" fmla="*/ 6093 w 31915"/>
              <a:gd name="connsiteY7" fmla="*/ 990 h 54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915" h="54572">
                <a:moveTo>
                  <a:pt x="6093" y="990"/>
                </a:moveTo>
                <a:cubicBezTo>
                  <a:pt x="11016" y="-1392"/>
                  <a:pt x="16934" y="672"/>
                  <a:pt x="19316" y="5594"/>
                </a:cubicBezTo>
                <a:cubicBezTo>
                  <a:pt x="20631" y="8315"/>
                  <a:pt x="20631" y="11492"/>
                  <a:pt x="19316" y="14213"/>
                </a:cubicBezTo>
                <a:lnTo>
                  <a:pt x="31915" y="54573"/>
                </a:lnTo>
                <a:lnTo>
                  <a:pt x="8170" y="19543"/>
                </a:lnTo>
                <a:cubicBezTo>
                  <a:pt x="5117" y="18795"/>
                  <a:pt x="2487" y="16885"/>
                  <a:pt x="832" y="14213"/>
                </a:cubicBezTo>
                <a:cubicBezTo>
                  <a:pt x="-1376" y="9125"/>
                  <a:pt x="963" y="3212"/>
                  <a:pt x="6045" y="1011"/>
                </a:cubicBezTo>
                <a:cubicBezTo>
                  <a:pt x="6066" y="1004"/>
                  <a:pt x="6080" y="997"/>
                  <a:pt x="6093" y="990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79" name="Freeform: Shape 378">
            <a:extLst>
              <a:ext uri="{FF2B5EF4-FFF2-40B4-BE49-F238E27FC236}">
                <a16:creationId xmlns:a16="http://schemas.microsoft.com/office/drawing/2014/main" id="{8EEEFE3E-EC10-FADE-62CB-D5E01BC0B5E5}"/>
              </a:ext>
            </a:extLst>
          </p:cNvPr>
          <p:cNvSpPr/>
          <p:nvPr/>
        </p:nvSpPr>
        <p:spPr>
          <a:xfrm>
            <a:off x="11238721" y="6300198"/>
            <a:ext cx="186636" cy="186635"/>
          </a:xfrm>
          <a:custGeom>
            <a:avLst/>
            <a:gdLst>
              <a:gd name="connsiteX0" fmla="*/ 9 w 186636"/>
              <a:gd name="connsiteY0" fmla="*/ 92019 h 186635"/>
              <a:gd name="connsiteX1" fmla="*/ 9 w 186636"/>
              <a:gd name="connsiteY1" fmla="*/ 92019 h 186635"/>
              <a:gd name="connsiteX2" fmla="*/ 92027 w 186636"/>
              <a:gd name="connsiteY2" fmla="*/ 186627 h 186635"/>
              <a:gd name="connsiteX3" fmla="*/ 186627 w 186636"/>
              <a:gd name="connsiteY3" fmla="*/ 94609 h 186635"/>
              <a:gd name="connsiteX4" fmla="*/ 95336 w 186636"/>
              <a:gd name="connsiteY4" fmla="*/ 15 h 186635"/>
              <a:gd name="connsiteX5" fmla="*/ 9 w 186636"/>
              <a:gd name="connsiteY5" fmla="*/ 91992 h 186635"/>
              <a:gd name="connsiteX6" fmla="*/ 9 w 186636"/>
              <a:gd name="connsiteY6" fmla="*/ 92019 h 186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6636" h="186635">
                <a:moveTo>
                  <a:pt x="9" y="92019"/>
                </a:moveTo>
                <a:lnTo>
                  <a:pt x="9" y="92019"/>
                </a:lnTo>
                <a:cubicBezTo>
                  <a:pt x="-704" y="143553"/>
                  <a:pt x="40494" y="185907"/>
                  <a:pt x="92027" y="186627"/>
                </a:cubicBezTo>
                <a:cubicBezTo>
                  <a:pt x="143561" y="187340"/>
                  <a:pt x="185914" y="146142"/>
                  <a:pt x="186627" y="94609"/>
                </a:cubicBezTo>
                <a:cubicBezTo>
                  <a:pt x="187340" y="43352"/>
                  <a:pt x="146579" y="1123"/>
                  <a:pt x="95336" y="15"/>
                </a:cubicBezTo>
                <a:cubicBezTo>
                  <a:pt x="43616" y="-913"/>
                  <a:pt x="937" y="40264"/>
                  <a:pt x="9" y="91992"/>
                </a:cubicBezTo>
                <a:cubicBezTo>
                  <a:pt x="9" y="91999"/>
                  <a:pt x="9" y="92013"/>
                  <a:pt x="9" y="92019"/>
                </a:cubicBezTo>
                <a:close/>
              </a:path>
            </a:pathLst>
          </a:custGeom>
          <a:solidFill>
            <a:srgbClr val="6C6C6A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75B2793A-0770-AFEE-2B30-257C216ED4A1}"/>
              </a:ext>
            </a:extLst>
          </p:cNvPr>
          <p:cNvSpPr/>
          <p:nvPr/>
        </p:nvSpPr>
        <p:spPr>
          <a:xfrm>
            <a:off x="10995854" y="6165701"/>
            <a:ext cx="275208" cy="319842"/>
          </a:xfrm>
          <a:custGeom>
            <a:avLst/>
            <a:gdLst>
              <a:gd name="connsiteX0" fmla="*/ 1340 w 275208"/>
              <a:gd name="connsiteY0" fmla="*/ 246385 h 319842"/>
              <a:gd name="connsiteX1" fmla="*/ 90713 w 275208"/>
              <a:gd name="connsiteY1" fmla="*/ 319836 h 319842"/>
              <a:gd name="connsiteX2" fmla="*/ 166102 w 275208"/>
              <a:gd name="connsiteY2" fmla="*/ 279476 h 319842"/>
              <a:gd name="connsiteX3" fmla="*/ 259422 w 275208"/>
              <a:gd name="connsiteY3" fmla="*/ 141851 h 319842"/>
              <a:gd name="connsiteX4" fmla="*/ 236106 w 275208"/>
              <a:gd name="connsiteY4" fmla="*/ 16728 h 319842"/>
              <a:gd name="connsiteX5" fmla="*/ 234915 w 275208"/>
              <a:gd name="connsiteY5" fmla="*/ 15925 h 319842"/>
              <a:gd name="connsiteX6" fmla="*/ 183963 w 275208"/>
              <a:gd name="connsiteY6" fmla="*/ 2 h 319842"/>
              <a:gd name="connsiteX7" fmla="*/ 108574 w 275208"/>
              <a:gd name="connsiteY7" fmla="*/ 40362 h 319842"/>
              <a:gd name="connsiteX8" fmla="*/ 15254 w 275208"/>
              <a:gd name="connsiteY8" fmla="*/ 177987 h 319842"/>
              <a:gd name="connsiteX9" fmla="*/ 1408 w 275208"/>
              <a:gd name="connsiteY9" fmla="*/ 246177 h 31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5208" h="319842">
                <a:moveTo>
                  <a:pt x="1340" y="246385"/>
                </a:moveTo>
                <a:cubicBezTo>
                  <a:pt x="9993" y="288940"/>
                  <a:pt x="47293" y="319594"/>
                  <a:pt x="90713" y="319836"/>
                </a:cubicBezTo>
                <a:cubicBezTo>
                  <a:pt x="121104" y="320203"/>
                  <a:pt x="149557" y="304966"/>
                  <a:pt x="166102" y="279476"/>
                </a:cubicBezTo>
                <a:lnTo>
                  <a:pt x="259422" y="141851"/>
                </a:lnTo>
                <a:cubicBezTo>
                  <a:pt x="287535" y="100860"/>
                  <a:pt x="277095" y="44841"/>
                  <a:pt x="236106" y="16728"/>
                </a:cubicBezTo>
                <a:cubicBezTo>
                  <a:pt x="235711" y="16458"/>
                  <a:pt x="235317" y="16188"/>
                  <a:pt x="234915" y="15925"/>
                </a:cubicBezTo>
                <a:cubicBezTo>
                  <a:pt x="220003" y="5436"/>
                  <a:pt x="202191" y="-129"/>
                  <a:pt x="183963" y="2"/>
                </a:cubicBezTo>
                <a:cubicBezTo>
                  <a:pt x="153731" y="252"/>
                  <a:pt x="125542" y="15336"/>
                  <a:pt x="108574" y="40362"/>
                </a:cubicBezTo>
                <a:lnTo>
                  <a:pt x="15254" y="177987"/>
                </a:lnTo>
                <a:cubicBezTo>
                  <a:pt x="2246" y="198174"/>
                  <a:pt x="-2696" y="222515"/>
                  <a:pt x="1408" y="246177"/>
                </a:cubicBezTo>
                <a:close/>
              </a:path>
            </a:pathLst>
          </a:custGeom>
          <a:solidFill>
            <a:srgbClr val="6C6C6A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81" name="Freeform: Shape 380">
            <a:extLst>
              <a:ext uri="{FF2B5EF4-FFF2-40B4-BE49-F238E27FC236}">
                <a16:creationId xmlns:a16="http://schemas.microsoft.com/office/drawing/2014/main" id="{A3573372-3B4B-E751-01F5-CDBA5DD99E74}"/>
              </a:ext>
            </a:extLst>
          </p:cNvPr>
          <p:cNvSpPr/>
          <p:nvPr/>
        </p:nvSpPr>
        <p:spPr>
          <a:xfrm>
            <a:off x="11264860" y="6376984"/>
            <a:ext cx="135001" cy="33097"/>
          </a:xfrm>
          <a:custGeom>
            <a:avLst/>
            <a:gdLst>
              <a:gd name="connsiteX0" fmla="*/ 15545 w 135001"/>
              <a:gd name="connsiteY0" fmla="*/ 3 h 33097"/>
              <a:gd name="connsiteX1" fmla="*/ 15545 w 135001"/>
              <a:gd name="connsiteY1" fmla="*/ 3 h 33097"/>
              <a:gd name="connsiteX2" fmla="*/ 120079 w 135001"/>
              <a:gd name="connsiteY2" fmla="*/ 2634 h 33097"/>
              <a:gd name="connsiteX3" fmla="*/ 134998 w 135001"/>
              <a:gd name="connsiteY3" fmla="*/ 18176 h 33097"/>
              <a:gd name="connsiteX4" fmla="*/ 119456 w 135001"/>
              <a:gd name="connsiteY4" fmla="*/ 33095 h 33097"/>
              <a:gd name="connsiteX5" fmla="*/ 14922 w 135001"/>
              <a:gd name="connsiteY5" fmla="*/ 30464 h 33097"/>
              <a:gd name="connsiteX6" fmla="*/ 3 w 135001"/>
              <a:gd name="connsiteY6" fmla="*/ 14922 h 33097"/>
              <a:gd name="connsiteX7" fmla="*/ 15545 w 135001"/>
              <a:gd name="connsiteY7" fmla="*/ 3 h 33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5001" h="33097">
                <a:moveTo>
                  <a:pt x="15545" y="3"/>
                </a:moveTo>
                <a:lnTo>
                  <a:pt x="15545" y="3"/>
                </a:lnTo>
                <a:lnTo>
                  <a:pt x="120079" y="2634"/>
                </a:lnTo>
                <a:cubicBezTo>
                  <a:pt x="128491" y="2807"/>
                  <a:pt x="135171" y="9765"/>
                  <a:pt x="134998" y="18176"/>
                </a:cubicBezTo>
                <a:cubicBezTo>
                  <a:pt x="134825" y="26587"/>
                  <a:pt x="127867" y="33268"/>
                  <a:pt x="119456" y="33095"/>
                </a:cubicBezTo>
                <a:lnTo>
                  <a:pt x="14922" y="30464"/>
                </a:lnTo>
                <a:cubicBezTo>
                  <a:pt x="6511" y="30291"/>
                  <a:pt x="-170" y="23334"/>
                  <a:pt x="3" y="14922"/>
                </a:cubicBezTo>
                <a:cubicBezTo>
                  <a:pt x="176" y="6511"/>
                  <a:pt x="7134" y="-170"/>
                  <a:pt x="15545" y="3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82" name="Freeform: Shape 381">
            <a:extLst>
              <a:ext uri="{FF2B5EF4-FFF2-40B4-BE49-F238E27FC236}">
                <a16:creationId xmlns:a16="http://schemas.microsoft.com/office/drawing/2014/main" id="{0CEAA4D6-9C51-1BED-CE31-BFC93FB54097}"/>
              </a:ext>
            </a:extLst>
          </p:cNvPr>
          <p:cNvSpPr/>
          <p:nvPr/>
        </p:nvSpPr>
        <p:spPr>
          <a:xfrm>
            <a:off x="11089915" y="6196712"/>
            <a:ext cx="150717" cy="157214"/>
          </a:xfrm>
          <a:custGeom>
            <a:avLst/>
            <a:gdLst>
              <a:gd name="connsiteX0" fmla="*/ 39642 w 150717"/>
              <a:gd name="connsiteY0" fmla="*/ 26451 h 157214"/>
              <a:gd name="connsiteX1" fmla="*/ 39642 w 150717"/>
              <a:gd name="connsiteY1" fmla="*/ 26451 h 157214"/>
              <a:gd name="connsiteX2" fmla="*/ 89901 w 150717"/>
              <a:gd name="connsiteY2" fmla="*/ 6 h 157214"/>
              <a:gd name="connsiteX3" fmla="*/ 123685 w 150717"/>
              <a:gd name="connsiteY3" fmla="*/ 9905 h 157214"/>
              <a:gd name="connsiteX4" fmla="*/ 149507 w 150717"/>
              <a:gd name="connsiteY4" fmla="*/ 48950 h 157214"/>
              <a:gd name="connsiteX5" fmla="*/ 140230 w 150717"/>
              <a:gd name="connsiteY5" fmla="*/ 94640 h 157214"/>
              <a:gd name="connsiteX6" fmla="*/ 103193 w 150717"/>
              <a:gd name="connsiteY6" fmla="*/ 149539 h 157214"/>
              <a:gd name="connsiteX7" fmla="*/ 77994 w 150717"/>
              <a:gd name="connsiteY7" fmla="*/ 154177 h 157214"/>
              <a:gd name="connsiteX8" fmla="*/ 7174 w 150717"/>
              <a:gd name="connsiteY8" fmla="*/ 106548 h 157214"/>
              <a:gd name="connsiteX9" fmla="*/ 251 w 150717"/>
              <a:gd name="connsiteY9" fmla="*/ 94640 h 157214"/>
              <a:gd name="connsiteX10" fmla="*/ 2882 w 150717"/>
              <a:gd name="connsiteY10" fmla="*/ 81349 h 157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0717" h="157214">
                <a:moveTo>
                  <a:pt x="39642" y="26451"/>
                </a:moveTo>
                <a:lnTo>
                  <a:pt x="39642" y="26451"/>
                </a:lnTo>
                <a:cubicBezTo>
                  <a:pt x="51044" y="9926"/>
                  <a:pt x="69825" y="40"/>
                  <a:pt x="89901" y="6"/>
                </a:cubicBezTo>
                <a:cubicBezTo>
                  <a:pt x="101899" y="-160"/>
                  <a:pt x="113674" y="3287"/>
                  <a:pt x="123685" y="9905"/>
                </a:cubicBezTo>
                <a:cubicBezTo>
                  <a:pt x="136935" y="19168"/>
                  <a:pt x="146170" y="33132"/>
                  <a:pt x="149507" y="48950"/>
                </a:cubicBezTo>
                <a:cubicBezTo>
                  <a:pt x="152754" y="64810"/>
                  <a:pt x="149403" y="81307"/>
                  <a:pt x="140230" y="94640"/>
                </a:cubicBezTo>
                <a:lnTo>
                  <a:pt x="103193" y="149539"/>
                </a:lnTo>
                <a:cubicBezTo>
                  <a:pt x="97378" y="157569"/>
                  <a:pt x="86288" y="159611"/>
                  <a:pt x="77994" y="154177"/>
                </a:cubicBezTo>
                <a:lnTo>
                  <a:pt x="7174" y="106548"/>
                </a:lnTo>
                <a:cubicBezTo>
                  <a:pt x="3214" y="103799"/>
                  <a:pt x="680" y="99438"/>
                  <a:pt x="251" y="94640"/>
                </a:cubicBezTo>
                <a:cubicBezTo>
                  <a:pt x="-497" y="90037"/>
                  <a:pt x="438" y="85315"/>
                  <a:pt x="2882" y="81349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83" name="Freeform: Shape 382">
            <a:extLst>
              <a:ext uri="{FF2B5EF4-FFF2-40B4-BE49-F238E27FC236}">
                <a16:creationId xmlns:a16="http://schemas.microsoft.com/office/drawing/2014/main" id="{1172F27D-CB73-CE07-37FA-154F8F16281D}"/>
              </a:ext>
            </a:extLst>
          </p:cNvPr>
          <p:cNvSpPr/>
          <p:nvPr/>
        </p:nvSpPr>
        <p:spPr>
          <a:xfrm>
            <a:off x="11054659" y="6367296"/>
            <a:ext cx="110267" cy="94036"/>
          </a:xfrm>
          <a:custGeom>
            <a:avLst/>
            <a:gdLst>
              <a:gd name="connsiteX0" fmla="*/ 19308 w 110267"/>
              <a:gd name="connsiteY0" fmla="*/ 63551 h 94036"/>
              <a:gd name="connsiteX1" fmla="*/ 19308 w 110267"/>
              <a:gd name="connsiteY1" fmla="*/ 63551 h 94036"/>
              <a:gd name="connsiteX2" fmla="*/ 57660 w 110267"/>
              <a:gd name="connsiteY2" fmla="*/ 43683 h 94036"/>
              <a:gd name="connsiteX3" fmla="*/ 82167 w 110267"/>
              <a:gd name="connsiteY3" fmla="*/ 7269 h 94036"/>
              <a:gd name="connsiteX4" fmla="*/ 94766 w 110267"/>
              <a:gd name="connsiteY4" fmla="*/ 0 h 94036"/>
              <a:gd name="connsiteX5" fmla="*/ 103351 w 110267"/>
              <a:gd name="connsiteY5" fmla="*/ 2631 h 94036"/>
              <a:gd name="connsiteX6" fmla="*/ 108107 w 110267"/>
              <a:gd name="connsiteY6" fmla="*/ 22631 h 94036"/>
              <a:gd name="connsiteX7" fmla="*/ 107297 w 110267"/>
              <a:gd name="connsiteY7" fmla="*/ 23814 h 94036"/>
              <a:gd name="connsiteX8" fmla="*/ 82513 w 110267"/>
              <a:gd name="connsiteY8" fmla="*/ 60021 h 94036"/>
              <a:gd name="connsiteX9" fmla="*/ 11070 w 110267"/>
              <a:gd name="connsiteY9" fmla="*/ 92419 h 94036"/>
              <a:gd name="connsiteX10" fmla="*/ 478 w 110267"/>
              <a:gd name="connsiteY10" fmla="*/ 73936 h 94036"/>
              <a:gd name="connsiteX11" fmla="*/ 19031 w 110267"/>
              <a:gd name="connsiteY11" fmla="*/ 63343 h 94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0267" h="94036">
                <a:moveTo>
                  <a:pt x="19308" y="63551"/>
                </a:moveTo>
                <a:lnTo>
                  <a:pt x="19308" y="63551"/>
                </a:lnTo>
                <a:cubicBezTo>
                  <a:pt x="21938" y="64175"/>
                  <a:pt x="41115" y="67497"/>
                  <a:pt x="57660" y="43683"/>
                </a:cubicBezTo>
                <a:lnTo>
                  <a:pt x="82167" y="7269"/>
                </a:lnTo>
                <a:cubicBezTo>
                  <a:pt x="84950" y="2956"/>
                  <a:pt x="89644" y="249"/>
                  <a:pt x="94766" y="0"/>
                </a:cubicBezTo>
                <a:cubicBezTo>
                  <a:pt x="97799" y="187"/>
                  <a:pt x="100741" y="1087"/>
                  <a:pt x="103351" y="2631"/>
                </a:cubicBezTo>
                <a:cubicBezTo>
                  <a:pt x="110190" y="6840"/>
                  <a:pt x="112316" y="15798"/>
                  <a:pt x="108107" y="22631"/>
                </a:cubicBezTo>
                <a:cubicBezTo>
                  <a:pt x="107857" y="23039"/>
                  <a:pt x="107587" y="23434"/>
                  <a:pt x="107297" y="23814"/>
                </a:cubicBezTo>
                <a:lnTo>
                  <a:pt x="82513" y="60021"/>
                </a:lnTo>
                <a:cubicBezTo>
                  <a:pt x="53437" y="103704"/>
                  <a:pt x="13285" y="93112"/>
                  <a:pt x="11070" y="92419"/>
                </a:cubicBezTo>
                <a:cubicBezTo>
                  <a:pt x="3122" y="90135"/>
                  <a:pt x="-1565" y="81945"/>
                  <a:pt x="478" y="73936"/>
                </a:cubicBezTo>
                <a:cubicBezTo>
                  <a:pt x="2915" y="66078"/>
                  <a:pt x="11021" y="61447"/>
                  <a:pt x="19031" y="63343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84" name="Freeform: Shape 383">
            <a:extLst>
              <a:ext uri="{FF2B5EF4-FFF2-40B4-BE49-F238E27FC236}">
                <a16:creationId xmlns:a16="http://schemas.microsoft.com/office/drawing/2014/main" id="{0B95A927-1EC2-37C6-3090-1F9C77B80008}"/>
              </a:ext>
            </a:extLst>
          </p:cNvPr>
          <p:cNvSpPr/>
          <p:nvPr/>
        </p:nvSpPr>
        <p:spPr>
          <a:xfrm>
            <a:off x="7099028" y="1447878"/>
            <a:ext cx="430115" cy="365455"/>
          </a:xfrm>
          <a:custGeom>
            <a:avLst/>
            <a:gdLst>
              <a:gd name="connsiteX0" fmla="*/ 363241 w 430115"/>
              <a:gd name="connsiteY0" fmla="*/ 78712 h 365455"/>
              <a:gd name="connsiteX1" fmla="*/ 297128 w 430115"/>
              <a:gd name="connsiteY1" fmla="*/ 78712 h 365455"/>
              <a:gd name="connsiteX2" fmla="*/ 297128 w 430115"/>
              <a:gd name="connsiteY2" fmla="*/ 0 h 365455"/>
              <a:gd name="connsiteX3" fmla="*/ 132296 w 430115"/>
              <a:gd name="connsiteY3" fmla="*/ 0 h 365455"/>
              <a:gd name="connsiteX4" fmla="*/ 132296 w 430115"/>
              <a:gd name="connsiteY4" fmla="*/ 78712 h 365455"/>
              <a:gd name="connsiteX5" fmla="*/ 66806 w 430115"/>
              <a:gd name="connsiteY5" fmla="*/ 78712 h 365455"/>
              <a:gd name="connsiteX6" fmla="*/ 1 w 430115"/>
              <a:gd name="connsiteY6" fmla="*/ 145587 h 365455"/>
              <a:gd name="connsiteX7" fmla="*/ 1 w 430115"/>
              <a:gd name="connsiteY7" fmla="*/ 298442 h 365455"/>
              <a:gd name="connsiteX8" fmla="*/ 66183 w 430115"/>
              <a:gd name="connsiteY8" fmla="*/ 365454 h 365455"/>
              <a:gd name="connsiteX9" fmla="*/ 66806 w 430115"/>
              <a:gd name="connsiteY9" fmla="*/ 365455 h 365455"/>
              <a:gd name="connsiteX10" fmla="*/ 363241 w 430115"/>
              <a:gd name="connsiteY10" fmla="*/ 365455 h 365455"/>
              <a:gd name="connsiteX11" fmla="*/ 430115 w 430115"/>
              <a:gd name="connsiteY11" fmla="*/ 298650 h 365455"/>
              <a:gd name="connsiteX12" fmla="*/ 430115 w 430115"/>
              <a:gd name="connsiteY12" fmla="*/ 145587 h 365455"/>
              <a:gd name="connsiteX13" fmla="*/ 363241 w 430115"/>
              <a:gd name="connsiteY13" fmla="*/ 78712 h 365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0115" h="365455">
                <a:moveTo>
                  <a:pt x="363241" y="78712"/>
                </a:moveTo>
                <a:lnTo>
                  <a:pt x="297128" y="78712"/>
                </a:lnTo>
                <a:lnTo>
                  <a:pt x="297128" y="0"/>
                </a:lnTo>
                <a:lnTo>
                  <a:pt x="132296" y="0"/>
                </a:lnTo>
                <a:lnTo>
                  <a:pt x="132296" y="78712"/>
                </a:lnTo>
                <a:lnTo>
                  <a:pt x="66806" y="78712"/>
                </a:lnTo>
                <a:cubicBezTo>
                  <a:pt x="29949" y="78865"/>
                  <a:pt x="112" y="108728"/>
                  <a:pt x="1" y="145587"/>
                </a:cubicBezTo>
                <a:lnTo>
                  <a:pt x="1" y="298442"/>
                </a:lnTo>
                <a:cubicBezTo>
                  <a:pt x="-227" y="335222"/>
                  <a:pt x="29402" y="365225"/>
                  <a:pt x="66183" y="365454"/>
                </a:cubicBezTo>
                <a:cubicBezTo>
                  <a:pt x="66391" y="365456"/>
                  <a:pt x="66599" y="365456"/>
                  <a:pt x="66806" y="365455"/>
                </a:cubicBezTo>
                <a:lnTo>
                  <a:pt x="363241" y="365455"/>
                </a:lnTo>
                <a:cubicBezTo>
                  <a:pt x="400098" y="365342"/>
                  <a:pt x="429963" y="335509"/>
                  <a:pt x="430115" y="298650"/>
                </a:cubicBezTo>
                <a:lnTo>
                  <a:pt x="430115" y="145587"/>
                </a:lnTo>
                <a:cubicBezTo>
                  <a:pt x="429742" y="108809"/>
                  <a:pt x="400015" y="79088"/>
                  <a:pt x="363241" y="78712"/>
                </a:cubicBezTo>
                <a:close/>
              </a:path>
            </a:pathLst>
          </a:custGeom>
          <a:solidFill>
            <a:srgbClr val="6C6C6A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85" name="Freeform: Shape 384">
            <a:extLst>
              <a:ext uri="{FF2B5EF4-FFF2-40B4-BE49-F238E27FC236}">
                <a16:creationId xmlns:a16="http://schemas.microsoft.com/office/drawing/2014/main" id="{C1582120-2367-54B2-C3D6-D6F21AA1F025}"/>
              </a:ext>
            </a:extLst>
          </p:cNvPr>
          <p:cNvSpPr/>
          <p:nvPr/>
        </p:nvSpPr>
        <p:spPr>
          <a:xfrm>
            <a:off x="7331289" y="1601357"/>
            <a:ext cx="136933" cy="137002"/>
          </a:xfrm>
          <a:custGeom>
            <a:avLst/>
            <a:gdLst>
              <a:gd name="connsiteX0" fmla="*/ 136933 w 136933"/>
              <a:gd name="connsiteY0" fmla="*/ 88058 h 137002"/>
              <a:gd name="connsiteX1" fmla="*/ 136933 w 136933"/>
              <a:gd name="connsiteY1" fmla="*/ 88058 h 137002"/>
              <a:gd name="connsiteX2" fmla="*/ 87989 w 136933"/>
              <a:gd name="connsiteY2" fmla="*/ 88058 h 137002"/>
              <a:gd name="connsiteX3" fmla="*/ 87989 w 136933"/>
              <a:gd name="connsiteY3" fmla="*/ 137002 h 137002"/>
              <a:gd name="connsiteX4" fmla="*/ 49637 w 136933"/>
              <a:gd name="connsiteY4" fmla="*/ 137002 h 137002"/>
              <a:gd name="connsiteX5" fmla="*/ 49637 w 136933"/>
              <a:gd name="connsiteY5" fmla="*/ 88058 h 137002"/>
              <a:gd name="connsiteX6" fmla="*/ 0 w 136933"/>
              <a:gd name="connsiteY6" fmla="*/ 88058 h 137002"/>
              <a:gd name="connsiteX7" fmla="*/ 0 w 136933"/>
              <a:gd name="connsiteY7" fmla="*/ 49637 h 137002"/>
              <a:gd name="connsiteX8" fmla="*/ 49637 w 136933"/>
              <a:gd name="connsiteY8" fmla="*/ 49637 h 137002"/>
              <a:gd name="connsiteX9" fmla="*/ 49637 w 136933"/>
              <a:gd name="connsiteY9" fmla="*/ 0 h 137002"/>
              <a:gd name="connsiteX10" fmla="*/ 87989 w 136933"/>
              <a:gd name="connsiteY10" fmla="*/ 0 h 137002"/>
              <a:gd name="connsiteX11" fmla="*/ 87989 w 136933"/>
              <a:gd name="connsiteY11" fmla="*/ 49637 h 137002"/>
              <a:gd name="connsiteX12" fmla="*/ 136933 w 136933"/>
              <a:gd name="connsiteY12" fmla="*/ 49637 h 137002"/>
              <a:gd name="connsiteX13" fmla="*/ 136933 w 136933"/>
              <a:gd name="connsiteY13" fmla="*/ 88058 h 137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6933" h="137002">
                <a:moveTo>
                  <a:pt x="136933" y="88058"/>
                </a:moveTo>
                <a:lnTo>
                  <a:pt x="136933" y="88058"/>
                </a:lnTo>
                <a:lnTo>
                  <a:pt x="87989" y="88058"/>
                </a:lnTo>
                <a:lnTo>
                  <a:pt x="87989" y="137002"/>
                </a:lnTo>
                <a:lnTo>
                  <a:pt x="49637" y="137002"/>
                </a:lnTo>
                <a:lnTo>
                  <a:pt x="49637" y="88058"/>
                </a:lnTo>
                <a:lnTo>
                  <a:pt x="0" y="88058"/>
                </a:lnTo>
                <a:lnTo>
                  <a:pt x="0" y="49637"/>
                </a:lnTo>
                <a:lnTo>
                  <a:pt x="49637" y="49637"/>
                </a:lnTo>
                <a:lnTo>
                  <a:pt x="49637" y="0"/>
                </a:lnTo>
                <a:lnTo>
                  <a:pt x="87989" y="0"/>
                </a:lnTo>
                <a:lnTo>
                  <a:pt x="87989" y="49637"/>
                </a:lnTo>
                <a:lnTo>
                  <a:pt x="136933" y="49637"/>
                </a:lnTo>
                <a:lnTo>
                  <a:pt x="136933" y="88058"/>
                </a:ln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86" name="Freeform: Shape 385">
            <a:extLst>
              <a:ext uri="{FF2B5EF4-FFF2-40B4-BE49-F238E27FC236}">
                <a16:creationId xmlns:a16="http://schemas.microsoft.com/office/drawing/2014/main" id="{6F62A007-ED37-7107-7BDE-88F2AC70DF6D}"/>
              </a:ext>
            </a:extLst>
          </p:cNvPr>
          <p:cNvSpPr/>
          <p:nvPr/>
        </p:nvSpPr>
        <p:spPr>
          <a:xfrm>
            <a:off x="7262407" y="1478962"/>
            <a:ext cx="103288" cy="47628"/>
          </a:xfrm>
          <a:custGeom>
            <a:avLst/>
            <a:gdLst>
              <a:gd name="connsiteX0" fmla="*/ 0 w 103288"/>
              <a:gd name="connsiteY0" fmla="*/ 0 h 47628"/>
              <a:gd name="connsiteX1" fmla="*/ 0 w 103288"/>
              <a:gd name="connsiteY1" fmla="*/ 0 h 47628"/>
              <a:gd name="connsiteX2" fmla="*/ 103288 w 103288"/>
              <a:gd name="connsiteY2" fmla="*/ 0 h 47628"/>
              <a:gd name="connsiteX3" fmla="*/ 103288 w 103288"/>
              <a:gd name="connsiteY3" fmla="*/ 47629 h 47628"/>
              <a:gd name="connsiteX4" fmla="*/ 0 w 103288"/>
              <a:gd name="connsiteY4" fmla="*/ 47629 h 47628"/>
              <a:gd name="connsiteX5" fmla="*/ 0 w 103288"/>
              <a:gd name="connsiteY5" fmla="*/ 0 h 4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288" h="47628">
                <a:moveTo>
                  <a:pt x="0" y="0"/>
                </a:moveTo>
                <a:lnTo>
                  <a:pt x="0" y="0"/>
                </a:lnTo>
                <a:lnTo>
                  <a:pt x="103288" y="0"/>
                </a:lnTo>
                <a:lnTo>
                  <a:pt x="103288" y="47629"/>
                </a:lnTo>
                <a:lnTo>
                  <a:pt x="0" y="47629"/>
                </a:lnTo>
                <a:lnTo>
                  <a:pt x="0" y="0"/>
                </a:ln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87" name="Freeform: Shape 386">
            <a:extLst>
              <a:ext uri="{FF2B5EF4-FFF2-40B4-BE49-F238E27FC236}">
                <a16:creationId xmlns:a16="http://schemas.microsoft.com/office/drawing/2014/main" id="{252F3341-09A1-BE95-84D3-85B4F1A82F5D}"/>
              </a:ext>
            </a:extLst>
          </p:cNvPr>
          <p:cNvSpPr/>
          <p:nvPr/>
        </p:nvSpPr>
        <p:spPr>
          <a:xfrm>
            <a:off x="10242607" y="3763902"/>
            <a:ext cx="377846" cy="427035"/>
          </a:xfrm>
          <a:custGeom>
            <a:avLst/>
            <a:gdLst>
              <a:gd name="connsiteX0" fmla="*/ 377431 w 377846"/>
              <a:gd name="connsiteY0" fmla="*/ 200486 h 427035"/>
              <a:gd name="connsiteX1" fmla="*/ 317722 w 377846"/>
              <a:gd name="connsiteY1" fmla="*/ 141123 h 427035"/>
              <a:gd name="connsiteX2" fmla="*/ 258359 w 377846"/>
              <a:gd name="connsiteY2" fmla="*/ 200826 h 427035"/>
              <a:gd name="connsiteX3" fmla="*/ 308203 w 377846"/>
              <a:gd name="connsiteY3" fmla="*/ 259399 h 427035"/>
              <a:gd name="connsiteX4" fmla="*/ 308203 w 377846"/>
              <a:gd name="connsiteY4" fmla="*/ 321705 h 427035"/>
              <a:gd name="connsiteX5" fmla="*/ 219868 w 377846"/>
              <a:gd name="connsiteY5" fmla="*/ 410040 h 427035"/>
              <a:gd name="connsiteX6" fmla="*/ 131533 w 377846"/>
              <a:gd name="connsiteY6" fmla="*/ 321705 h 427035"/>
              <a:gd name="connsiteX7" fmla="*/ 131533 w 377846"/>
              <a:gd name="connsiteY7" fmla="*/ 250123 h 427035"/>
              <a:gd name="connsiteX8" fmla="*/ 197023 w 377846"/>
              <a:gd name="connsiteY8" fmla="*/ 210386 h 427035"/>
              <a:gd name="connsiteX9" fmla="*/ 201038 w 377846"/>
              <a:gd name="connsiteY9" fmla="*/ 198479 h 427035"/>
              <a:gd name="connsiteX10" fmla="*/ 243406 w 377846"/>
              <a:gd name="connsiteY10" fmla="*/ 80029 h 427035"/>
              <a:gd name="connsiteX11" fmla="*/ 176532 w 377846"/>
              <a:gd name="connsiteY11" fmla="*/ 8586 h 427035"/>
              <a:gd name="connsiteX12" fmla="*/ 176532 w 377846"/>
              <a:gd name="connsiteY12" fmla="*/ 8586 h 427035"/>
              <a:gd name="connsiteX13" fmla="*/ 162686 w 377846"/>
              <a:gd name="connsiteY13" fmla="*/ 2 h 427035"/>
              <a:gd name="connsiteX14" fmla="*/ 146833 w 377846"/>
              <a:gd name="connsiteY14" fmla="*/ 15855 h 427035"/>
              <a:gd name="connsiteX15" fmla="*/ 162270 w 377846"/>
              <a:gd name="connsiteY15" fmla="*/ 31708 h 427035"/>
              <a:gd name="connsiteX16" fmla="*/ 162686 w 377846"/>
              <a:gd name="connsiteY16" fmla="*/ 31708 h 427035"/>
              <a:gd name="connsiteX17" fmla="*/ 171962 w 377846"/>
              <a:gd name="connsiteY17" fmla="*/ 28454 h 427035"/>
              <a:gd name="connsiteX18" fmla="*/ 172654 w 377846"/>
              <a:gd name="connsiteY18" fmla="*/ 28454 h 427035"/>
              <a:gd name="connsiteX19" fmla="*/ 223537 w 377846"/>
              <a:gd name="connsiteY19" fmla="*/ 80029 h 427035"/>
              <a:gd name="connsiteX20" fmla="*/ 185185 w 377846"/>
              <a:gd name="connsiteY20" fmla="*/ 185256 h 427035"/>
              <a:gd name="connsiteX21" fmla="*/ 174593 w 377846"/>
              <a:gd name="connsiteY21" fmla="*/ 190517 h 427035"/>
              <a:gd name="connsiteX22" fmla="*/ 121633 w 377846"/>
              <a:gd name="connsiteY22" fmla="*/ 220978 h 427035"/>
              <a:gd name="connsiteX23" fmla="*/ 68743 w 377846"/>
              <a:gd name="connsiteY23" fmla="*/ 191210 h 427035"/>
              <a:gd name="connsiteX24" fmla="*/ 58844 w 377846"/>
              <a:gd name="connsiteY24" fmla="*/ 185948 h 427035"/>
              <a:gd name="connsiteX25" fmla="*/ 20422 w 377846"/>
              <a:gd name="connsiteY25" fmla="*/ 80029 h 427035"/>
              <a:gd name="connsiteX26" fmla="*/ 71374 w 377846"/>
              <a:gd name="connsiteY26" fmla="*/ 28454 h 427035"/>
              <a:gd name="connsiteX27" fmla="*/ 81343 w 377846"/>
              <a:gd name="connsiteY27" fmla="*/ 31708 h 427035"/>
              <a:gd name="connsiteX28" fmla="*/ 97196 w 377846"/>
              <a:gd name="connsiteY28" fmla="*/ 15855 h 427035"/>
              <a:gd name="connsiteX29" fmla="*/ 81343 w 377846"/>
              <a:gd name="connsiteY29" fmla="*/ 2 h 427035"/>
              <a:gd name="connsiteX30" fmla="*/ 67497 w 377846"/>
              <a:gd name="connsiteY30" fmla="*/ 8586 h 427035"/>
              <a:gd name="connsiteX31" fmla="*/ 0 w 377846"/>
              <a:gd name="connsiteY31" fmla="*/ 80029 h 427035"/>
              <a:gd name="connsiteX32" fmla="*/ 42990 w 377846"/>
              <a:gd name="connsiteY32" fmla="*/ 198479 h 427035"/>
              <a:gd name="connsiteX33" fmla="*/ 46313 w 377846"/>
              <a:gd name="connsiteY33" fmla="*/ 210386 h 427035"/>
              <a:gd name="connsiteX34" fmla="*/ 111872 w 377846"/>
              <a:gd name="connsiteY34" fmla="*/ 250123 h 427035"/>
              <a:gd name="connsiteX35" fmla="*/ 111872 w 377846"/>
              <a:gd name="connsiteY35" fmla="*/ 321566 h 427035"/>
              <a:gd name="connsiteX36" fmla="*/ 222776 w 377846"/>
              <a:gd name="connsiteY36" fmla="*/ 427001 h 427035"/>
              <a:gd name="connsiteX37" fmla="*/ 328210 w 377846"/>
              <a:gd name="connsiteY37" fmla="*/ 321566 h 427035"/>
              <a:gd name="connsiteX38" fmla="*/ 328210 w 377846"/>
              <a:gd name="connsiteY38" fmla="*/ 259261 h 427035"/>
              <a:gd name="connsiteX39" fmla="*/ 377847 w 377846"/>
              <a:gd name="connsiteY39" fmla="*/ 200348 h 427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77846" h="427035">
                <a:moveTo>
                  <a:pt x="377431" y="200486"/>
                </a:moveTo>
                <a:cubicBezTo>
                  <a:pt x="377335" y="167603"/>
                  <a:pt x="350605" y="141026"/>
                  <a:pt x="317722" y="141123"/>
                </a:cubicBezTo>
                <a:cubicBezTo>
                  <a:pt x="284846" y="141213"/>
                  <a:pt x="258262" y="167949"/>
                  <a:pt x="258359" y="200826"/>
                </a:cubicBezTo>
                <a:cubicBezTo>
                  <a:pt x="258442" y="229901"/>
                  <a:pt x="279515" y="254664"/>
                  <a:pt x="308203" y="259399"/>
                </a:cubicBezTo>
                <a:lnTo>
                  <a:pt x="308203" y="321705"/>
                </a:lnTo>
                <a:cubicBezTo>
                  <a:pt x="308203" y="370490"/>
                  <a:pt x="268653" y="410040"/>
                  <a:pt x="219868" y="410040"/>
                </a:cubicBezTo>
                <a:cubicBezTo>
                  <a:pt x="171083" y="410040"/>
                  <a:pt x="131533" y="370490"/>
                  <a:pt x="131533" y="321705"/>
                </a:cubicBezTo>
                <a:lnTo>
                  <a:pt x="131533" y="250123"/>
                </a:lnTo>
                <a:cubicBezTo>
                  <a:pt x="154725" y="246800"/>
                  <a:pt x="177154" y="233577"/>
                  <a:pt x="197023" y="210386"/>
                </a:cubicBezTo>
                <a:cubicBezTo>
                  <a:pt x="199903" y="207111"/>
                  <a:pt x="201350" y="202826"/>
                  <a:pt x="201038" y="198479"/>
                </a:cubicBezTo>
                <a:cubicBezTo>
                  <a:pt x="226791" y="163865"/>
                  <a:pt x="243406" y="116443"/>
                  <a:pt x="243406" y="80029"/>
                </a:cubicBezTo>
                <a:cubicBezTo>
                  <a:pt x="243406" y="23816"/>
                  <a:pt x="218207" y="18486"/>
                  <a:pt x="176532" y="8586"/>
                </a:cubicBezTo>
                <a:lnTo>
                  <a:pt x="176532" y="8586"/>
                </a:lnTo>
                <a:cubicBezTo>
                  <a:pt x="173721" y="3512"/>
                  <a:pt x="168480" y="265"/>
                  <a:pt x="162686" y="2"/>
                </a:cubicBezTo>
                <a:cubicBezTo>
                  <a:pt x="153977" y="112"/>
                  <a:pt x="146943" y="7146"/>
                  <a:pt x="146833" y="15855"/>
                </a:cubicBezTo>
                <a:cubicBezTo>
                  <a:pt x="146715" y="24495"/>
                  <a:pt x="153631" y="31590"/>
                  <a:pt x="162270" y="31708"/>
                </a:cubicBezTo>
                <a:cubicBezTo>
                  <a:pt x="162409" y="31708"/>
                  <a:pt x="162547" y="31708"/>
                  <a:pt x="162686" y="31708"/>
                </a:cubicBezTo>
                <a:cubicBezTo>
                  <a:pt x="165981" y="31334"/>
                  <a:pt x="169152" y="30220"/>
                  <a:pt x="171962" y="28454"/>
                </a:cubicBezTo>
                <a:lnTo>
                  <a:pt x="172654" y="28454"/>
                </a:lnTo>
                <a:cubicBezTo>
                  <a:pt x="213015" y="37039"/>
                  <a:pt x="223537" y="39669"/>
                  <a:pt x="223537" y="80029"/>
                </a:cubicBezTo>
                <a:cubicBezTo>
                  <a:pt x="223537" y="111805"/>
                  <a:pt x="208376" y="154796"/>
                  <a:pt x="185185" y="185256"/>
                </a:cubicBezTo>
                <a:cubicBezTo>
                  <a:pt x="181177" y="185810"/>
                  <a:pt x="177459" y="187658"/>
                  <a:pt x="174593" y="190517"/>
                </a:cubicBezTo>
                <a:cubicBezTo>
                  <a:pt x="163378" y="204363"/>
                  <a:pt x="144202" y="220978"/>
                  <a:pt x="121633" y="220978"/>
                </a:cubicBezTo>
                <a:cubicBezTo>
                  <a:pt x="99065" y="220978"/>
                  <a:pt x="80650" y="204432"/>
                  <a:pt x="68743" y="191210"/>
                </a:cubicBezTo>
                <a:cubicBezTo>
                  <a:pt x="66334" y="188136"/>
                  <a:pt x="62741" y="186225"/>
                  <a:pt x="58844" y="185948"/>
                </a:cubicBezTo>
                <a:cubicBezTo>
                  <a:pt x="35652" y="154796"/>
                  <a:pt x="20422" y="111805"/>
                  <a:pt x="20422" y="80029"/>
                </a:cubicBezTo>
                <a:cubicBezTo>
                  <a:pt x="20422" y="39669"/>
                  <a:pt x="31014" y="37039"/>
                  <a:pt x="71374" y="28454"/>
                </a:cubicBezTo>
                <a:cubicBezTo>
                  <a:pt x="74434" y="30227"/>
                  <a:pt x="77826" y="31334"/>
                  <a:pt x="81343" y="31708"/>
                </a:cubicBezTo>
                <a:cubicBezTo>
                  <a:pt x="90100" y="31708"/>
                  <a:pt x="97196" y="24612"/>
                  <a:pt x="97196" y="15855"/>
                </a:cubicBezTo>
                <a:cubicBezTo>
                  <a:pt x="97196" y="7098"/>
                  <a:pt x="90100" y="2"/>
                  <a:pt x="81343" y="2"/>
                </a:cubicBezTo>
                <a:cubicBezTo>
                  <a:pt x="75444" y="-88"/>
                  <a:pt x="70038" y="3262"/>
                  <a:pt x="67497" y="8586"/>
                </a:cubicBezTo>
                <a:cubicBezTo>
                  <a:pt x="25129" y="18486"/>
                  <a:pt x="0" y="23816"/>
                  <a:pt x="0" y="80029"/>
                </a:cubicBezTo>
                <a:cubicBezTo>
                  <a:pt x="0" y="116443"/>
                  <a:pt x="16545" y="164072"/>
                  <a:pt x="42990" y="198479"/>
                </a:cubicBezTo>
                <a:cubicBezTo>
                  <a:pt x="42755" y="202702"/>
                  <a:pt x="43925" y="206890"/>
                  <a:pt x="46313" y="210386"/>
                </a:cubicBezTo>
                <a:cubicBezTo>
                  <a:pt x="66182" y="233577"/>
                  <a:pt x="88681" y="246800"/>
                  <a:pt x="111872" y="250123"/>
                </a:cubicBezTo>
                <a:lnTo>
                  <a:pt x="111872" y="321566"/>
                </a:lnTo>
                <a:cubicBezTo>
                  <a:pt x="113382" y="381303"/>
                  <a:pt x="163039" y="428510"/>
                  <a:pt x="222776" y="427001"/>
                </a:cubicBezTo>
                <a:cubicBezTo>
                  <a:pt x="280394" y="425540"/>
                  <a:pt x="326749" y="379178"/>
                  <a:pt x="328210" y="321566"/>
                </a:cubicBezTo>
                <a:lnTo>
                  <a:pt x="328210" y="259261"/>
                </a:lnTo>
                <a:cubicBezTo>
                  <a:pt x="356649" y="253903"/>
                  <a:pt x="377390" y="229285"/>
                  <a:pt x="377847" y="200348"/>
                </a:cubicBezTo>
                <a:close/>
              </a:path>
            </a:pathLst>
          </a:custGeom>
          <a:solidFill>
            <a:srgbClr val="6C6C6A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88" name="Freeform: Shape 387">
            <a:extLst>
              <a:ext uri="{FF2B5EF4-FFF2-40B4-BE49-F238E27FC236}">
                <a16:creationId xmlns:a16="http://schemas.microsoft.com/office/drawing/2014/main" id="{BFA36FA0-D72D-B694-AFFF-28A95CCD9BE0}"/>
              </a:ext>
            </a:extLst>
          </p:cNvPr>
          <p:cNvSpPr/>
          <p:nvPr/>
        </p:nvSpPr>
        <p:spPr>
          <a:xfrm>
            <a:off x="10520696" y="3924582"/>
            <a:ext cx="79473" cy="79474"/>
          </a:xfrm>
          <a:custGeom>
            <a:avLst/>
            <a:gdLst>
              <a:gd name="connsiteX0" fmla="*/ 39806 w 79473"/>
              <a:gd name="connsiteY0" fmla="*/ 79474 h 79474"/>
              <a:gd name="connsiteX1" fmla="*/ 39806 w 79473"/>
              <a:gd name="connsiteY1" fmla="*/ 79474 h 79474"/>
              <a:gd name="connsiteX2" fmla="*/ 0 w 79473"/>
              <a:gd name="connsiteY2" fmla="*/ 39806 h 79474"/>
              <a:gd name="connsiteX3" fmla="*/ 39668 w 79473"/>
              <a:gd name="connsiteY3" fmla="*/ 0 h 79474"/>
              <a:gd name="connsiteX4" fmla="*/ 79474 w 79473"/>
              <a:gd name="connsiteY4" fmla="*/ 39668 h 79474"/>
              <a:gd name="connsiteX5" fmla="*/ 79474 w 79473"/>
              <a:gd name="connsiteY5" fmla="*/ 39806 h 79474"/>
              <a:gd name="connsiteX6" fmla="*/ 39806 w 79473"/>
              <a:gd name="connsiteY6" fmla="*/ 79474 h 79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473" h="79474">
                <a:moveTo>
                  <a:pt x="39806" y="79474"/>
                </a:moveTo>
                <a:lnTo>
                  <a:pt x="39806" y="79474"/>
                </a:lnTo>
                <a:cubicBezTo>
                  <a:pt x="17861" y="79515"/>
                  <a:pt x="41" y="61752"/>
                  <a:pt x="0" y="39806"/>
                </a:cubicBezTo>
                <a:cubicBezTo>
                  <a:pt x="-35" y="17861"/>
                  <a:pt x="17722" y="42"/>
                  <a:pt x="39668" y="0"/>
                </a:cubicBezTo>
                <a:cubicBezTo>
                  <a:pt x="61613" y="-35"/>
                  <a:pt x="79432" y="17722"/>
                  <a:pt x="79474" y="39668"/>
                </a:cubicBezTo>
                <a:cubicBezTo>
                  <a:pt x="79474" y="39716"/>
                  <a:pt x="79474" y="39758"/>
                  <a:pt x="79474" y="39806"/>
                </a:cubicBezTo>
                <a:cubicBezTo>
                  <a:pt x="79398" y="61682"/>
                  <a:pt x="61682" y="79398"/>
                  <a:pt x="39806" y="79474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89" name="Freeform: Shape 388">
            <a:extLst>
              <a:ext uri="{FF2B5EF4-FFF2-40B4-BE49-F238E27FC236}">
                <a16:creationId xmlns:a16="http://schemas.microsoft.com/office/drawing/2014/main" id="{7FFE2559-6159-0172-4379-77BDF1755CCD}"/>
              </a:ext>
            </a:extLst>
          </p:cNvPr>
          <p:cNvSpPr/>
          <p:nvPr/>
        </p:nvSpPr>
        <p:spPr>
          <a:xfrm>
            <a:off x="10530734" y="3934621"/>
            <a:ext cx="59536" cy="59535"/>
          </a:xfrm>
          <a:custGeom>
            <a:avLst/>
            <a:gdLst>
              <a:gd name="connsiteX0" fmla="*/ 29768 w 59536"/>
              <a:gd name="connsiteY0" fmla="*/ 0 h 59535"/>
              <a:gd name="connsiteX1" fmla="*/ 29768 w 59536"/>
              <a:gd name="connsiteY1" fmla="*/ 0 h 59535"/>
              <a:gd name="connsiteX2" fmla="*/ 59536 w 59536"/>
              <a:gd name="connsiteY2" fmla="*/ 29768 h 59535"/>
              <a:gd name="connsiteX3" fmla="*/ 29768 w 59536"/>
              <a:gd name="connsiteY3" fmla="*/ 59536 h 59535"/>
              <a:gd name="connsiteX4" fmla="*/ 0 w 59536"/>
              <a:gd name="connsiteY4" fmla="*/ 29768 h 59535"/>
              <a:gd name="connsiteX5" fmla="*/ 29491 w 59536"/>
              <a:gd name="connsiteY5" fmla="*/ 0 h 59535"/>
              <a:gd name="connsiteX6" fmla="*/ 29768 w 59536"/>
              <a:gd name="connsiteY6" fmla="*/ 0 h 59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536" h="59535">
                <a:moveTo>
                  <a:pt x="29768" y="0"/>
                </a:moveTo>
                <a:lnTo>
                  <a:pt x="29768" y="0"/>
                </a:lnTo>
                <a:cubicBezTo>
                  <a:pt x="46210" y="0"/>
                  <a:pt x="59536" y="13326"/>
                  <a:pt x="59536" y="29768"/>
                </a:cubicBezTo>
                <a:cubicBezTo>
                  <a:pt x="59536" y="46210"/>
                  <a:pt x="46210" y="59536"/>
                  <a:pt x="29768" y="59536"/>
                </a:cubicBezTo>
                <a:cubicBezTo>
                  <a:pt x="13327" y="59536"/>
                  <a:pt x="0" y="46210"/>
                  <a:pt x="0" y="29768"/>
                </a:cubicBezTo>
                <a:cubicBezTo>
                  <a:pt x="-76" y="13402"/>
                  <a:pt x="13126" y="76"/>
                  <a:pt x="29491" y="0"/>
                </a:cubicBezTo>
                <a:cubicBezTo>
                  <a:pt x="29581" y="0"/>
                  <a:pt x="29678" y="0"/>
                  <a:pt x="29768" y="0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90" name="Freeform: Shape 389">
            <a:extLst>
              <a:ext uri="{FF2B5EF4-FFF2-40B4-BE49-F238E27FC236}">
                <a16:creationId xmlns:a16="http://schemas.microsoft.com/office/drawing/2014/main" id="{C1FF4B67-238E-9700-9328-262EF7E4FE49}"/>
              </a:ext>
            </a:extLst>
          </p:cNvPr>
          <p:cNvSpPr/>
          <p:nvPr/>
        </p:nvSpPr>
        <p:spPr>
          <a:xfrm>
            <a:off x="11022323" y="3763904"/>
            <a:ext cx="377431" cy="429676"/>
          </a:xfrm>
          <a:custGeom>
            <a:avLst/>
            <a:gdLst>
              <a:gd name="connsiteX0" fmla="*/ 365940 w 377431"/>
              <a:gd name="connsiteY0" fmla="*/ 343371 h 429676"/>
              <a:gd name="connsiteX1" fmla="*/ 341502 w 377431"/>
              <a:gd name="connsiteY1" fmla="*/ 300381 h 429676"/>
              <a:gd name="connsiteX2" fmla="*/ 262721 w 377431"/>
              <a:gd name="connsiteY2" fmla="*/ 164070 h 429676"/>
              <a:gd name="connsiteX3" fmla="*/ 244860 w 377431"/>
              <a:gd name="connsiteY3" fmla="*/ 134302 h 429676"/>
              <a:gd name="connsiteX4" fmla="*/ 244860 w 377431"/>
              <a:gd name="connsiteY4" fmla="*/ 74074 h 429676"/>
              <a:gd name="connsiteX5" fmla="*/ 281897 w 377431"/>
              <a:gd name="connsiteY5" fmla="*/ 37037 h 429676"/>
              <a:gd name="connsiteX6" fmla="*/ 244860 w 377431"/>
              <a:gd name="connsiteY6" fmla="*/ 0 h 429676"/>
              <a:gd name="connsiteX7" fmla="*/ 131672 w 377431"/>
              <a:gd name="connsiteY7" fmla="*/ 0 h 429676"/>
              <a:gd name="connsiteX8" fmla="*/ 94635 w 377431"/>
              <a:gd name="connsiteY8" fmla="*/ 37037 h 429676"/>
              <a:gd name="connsiteX9" fmla="*/ 131672 w 377431"/>
              <a:gd name="connsiteY9" fmla="*/ 74074 h 429676"/>
              <a:gd name="connsiteX10" fmla="*/ 131672 w 377431"/>
              <a:gd name="connsiteY10" fmla="*/ 134302 h 429676"/>
              <a:gd name="connsiteX11" fmla="*/ 113811 w 377431"/>
              <a:gd name="connsiteY11" fmla="*/ 164070 h 429676"/>
              <a:gd name="connsiteX12" fmla="*/ 35099 w 377431"/>
              <a:gd name="connsiteY12" fmla="*/ 300381 h 429676"/>
              <a:gd name="connsiteX13" fmla="*/ 10592 w 377431"/>
              <a:gd name="connsiteY13" fmla="*/ 343371 h 429676"/>
              <a:gd name="connsiteX14" fmla="*/ 0 w 377431"/>
              <a:gd name="connsiteY14" fmla="*/ 379785 h 429676"/>
              <a:gd name="connsiteX15" fmla="*/ 4015 w 377431"/>
              <a:gd name="connsiteY15" fmla="*/ 400554 h 429676"/>
              <a:gd name="connsiteX16" fmla="*/ 25822 w 377431"/>
              <a:gd name="connsiteY16" fmla="*/ 421737 h 429676"/>
              <a:gd name="connsiteX17" fmla="*/ 60436 w 377431"/>
              <a:gd name="connsiteY17" fmla="*/ 429630 h 429676"/>
              <a:gd name="connsiteX18" fmla="*/ 316580 w 377431"/>
              <a:gd name="connsiteY18" fmla="*/ 429630 h 429676"/>
              <a:gd name="connsiteX19" fmla="*/ 360194 w 377431"/>
              <a:gd name="connsiteY19" fmla="*/ 416407 h 429676"/>
              <a:gd name="connsiteX20" fmla="*/ 372794 w 377431"/>
              <a:gd name="connsiteY20" fmla="*/ 400554 h 429676"/>
              <a:gd name="connsiteX21" fmla="*/ 377432 w 377431"/>
              <a:gd name="connsiteY21" fmla="*/ 379785 h 429676"/>
              <a:gd name="connsiteX22" fmla="*/ 366147 w 377431"/>
              <a:gd name="connsiteY22" fmla="*/ 343371 h 429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77431" h="429676">
                <a:moveTo>
                  <a:pt x="365940" y="343371"/>
                </a:moveTo>
                <a:lnTo>
                  <a:pt x="341502" y="300381"/>
                </a:lnTo>
                <a:cubicBezTo>
                  <a:pt x="319626" y="262651"/>
                  <a:pt x="284597" y="201800"/>
                  <a:pt x="262721" y="164070"/>
                </a:cubicBezTo>
                <a:lnTo>
                  <a:pt x="244860" y="134302"/>
                </a:lnTo>
                <a:lnTo>
                  <a:pt x="244860" y="74074"/>
                </a:lnTo>
                <a:cubicBezTo>
                  <a:pt x="265317" y="74074"/>
                  <a:pt x="281897" y="57494"/>
                  <a:pt x="281897" y="37037"/>
                </a:cubicBezTo>
                <a:cubicBezTo>
                  <a:pt x="281897" y="16580"/>
                  <a:pt x="265317" y="0"/>
                  <a:pt x="244860" y="0"/>
                </a:cubicBezTo>
                <a:lnTo>
                  <a:pt x="131672" y="0"/>
                </a:lnTo>
                <a:cubicBezTo>
                  <a:pt x="111215" y="0"/>
                  <a:pt x="94635" y="16580"/>
                  <a:pt x="94635" y="37037"/>
                </a:cubicBezTo>
                <a:cubicBezTo>
                  <a:pt x="94635" y="57494"/>
                  <a:pt x="111215" y="74074"/>
                  <a:pt x="131672" y="74074"/>
                </a:cubicBezTo>
                <a:lnTo>
                  <a:pt x="131672" y="134302"/>
                </a:lnTo>
                <a:lnTo>
                  <a:pt x="113811" y="164070"/>
                </a:lnTo>
                <a:cubicBezTo>
                  <a:pt x="92697" y="201800"/>
                  <a:pt x="56906" y="262651"/>
                  <a:pt x="35099" y="300381"/>
                </a:cubicBezTo>
                <a:lnTo>
                  <a:pt x="10592" y="343371"/>
                </a:lnTo>
                <a:cubicBezTo>
                  <a:pt x="3946" y="354379"/>
                  <a:pt x="291" y="366930"/>
                  <a:pt x="0" y="379785"/>
                </a:cubicBezTo>
                <a:cubicBezTo>
                  <a:pt x="-7" y="386902"/>
                  <a:pt x="1357" y="393956"/>
                  <a:pt x="4015" y="400554"/>
                </a:cubicBezTo>
                <a:cubicBezTo>
                  <a:pt x="8432" y="410059"/>
                  <a:pt x="16193" y="417598"/>
                  <a:pt x="25822" y="421737"/>
                </a:cubicBezTo>
                <a:cubicBezTo>
                  <a:pt x="36491" y="427296"/>
                  <a:pt x="48412" y="430017"/>
                  <a:pt x="60436" y="429630"/>
                </a:cubicBezTo>
                <a:lnTo>
                  <a:pt x="316580" y="429630"/>
                </a:lnTo>
                <a:cubicBezTo>
                  <a:pt x="332184" y="430204"/>
                  <a:pt x="347539" y="425552"/>
                  <a:pt x="360194" y="416407"/>
                </a:cubicBezTo>
                <a:cubicBezTo>
                  <a:pt x="365635" y="412246"/>
                  <a:pt x="369969" y="406798"/>
                  <a:pt x="372794" y="400554"/>
                </a:cubicBezTo>
                <a:cubicBezTo>
                  <a:pt x="375604" y="393977"/>
                  <a:pt x="377176" y="386937"/>
                  <a:pt x="377432" y="379785"/>
                </a:cubicBezTo>
                <a:cubicBezTo>
                  <a:pt x="376906" y="366874"/>
                  <a:pt x="373015" y="354323"/>
                  <a:pt x="366147" y="343371"/>
                </a:cubicBezTo>
                <a:close/>
              </a:path>
            </a:pathLst>
          </a:custGeom>
          <a:solidFill>
            <a:srgbClr val="6C6C6A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91" name="Freeform: Shape 390">
            <a:extLst>
              <a:ext uri="{FF2B5EF4-FFF2-40B4-BE49-F238E27FC236}">
                <a16:creationId xmlns:a16="http://schemas.microsoft.com/office/drawing/2014/main" id="{7DC4B152-429C-B075-BDBE-8CBBFC719ED1}"/>
              </a:ext>
            </a:extLst>
          </p:cNvPr>
          <p:cNvSpPr/>
          <p:nvPr/>
        </p:nvSpPr>
        <p:spPr>
          <a:xfrm>
            <a:off x="11119658" y="3787760"/>
            <a:ext cx="182970" cy="217473"/>
          </a:xfrm>
          <a:custGeom>
            <a:avLst/>
            <a:gdLst>
              <a:gd name="connsiteX0" fmla="*/ 36968 w 182970"/>
              <a:gd name="connsiteY0" fmla="*/ 152122 h 217473"/>
              <a:gd name="connsiteX1" fmla="*/ 36968 w 182970"/>
              <a:gd name="connsiteY1" fmla="*/ 152122 h 217473"/>
              <a:gd name="connsiteX2" fmla="*/ 57736 w 182970"/>
              <a:gd name="connsiteY2" fmla="*/ 116400 h 217473"/>
              <a:gd name="connsiteX3" fmla="*/ 57736 w 182970"/>
              <a:gd name="connsiteY3" fmla="*/ 27096 h 217473"/>
              <a:gd name="connsiteX4" fmla="*/ 34545 w 182970"/>
              <a:gd name="connsiteY4" fmla="*/ 27096 h 217473"/>
              <a:gd name="connsiteX5" fmla="*/ 20700 w 182970"/>
              <a:gd name="connsiteY5" fmla="*/ 13250 h 217473"/>
              <a:gd name="connsiteX6" fmla="*/ 33479 w 182970"/>
              <a:gd name="connsiteY6" fmla="*/ 0 h 217473"/>
              <a:gd name="connsiteX7" fmla="*/ 34545 w 182970"/>
              <a:gd name="connsiteY7" fmla="*/ 28 h 217473"/>
              <a:gd name="connsiteX8" fmla="*/ 147733 w 182970"/>
              <a:gd name="connsiteY8" fmla="*/ 28 h 217473"/>
              <a:gd name="connsiteX9" fmla="*/ 161551 w 182970"/>
              <a:gd name="connsiteY9" fmla="*/ 12184 h 217473"/>
              <a:gd name="connsiteX10" fmla="*/ 161579 w 182970"/>
              <a:gd name="connsiteY10" fmla="*/ 13250 h 217473"/>
              <a:gd name="connsiteX11" fmla="*/ 147733 w 182970"/>
              <a:gd name="connsiteY11" fmla="*/ 27096 h 217473"/>
              <a:gd name="connsiteX12" fmla="*/ 124542 w 182970"/>
              <a:gd name="connsiteY12" fmla="*/ 27096 h 217473"/>
              <a:gd name="connsiteX13" fmla="*/ 124542 w 182970"/>
              <a:gd name="connsiteY13" fmla="*/ 116262 h 217473"/>
              <a:gd name="connsiteX14" fmla="*/ 145310 w 182970"/>
              <a:gd name="connsiteY14" fmla="*/ 151983 h 217473"/>
              <a:gd name="connsiteX15" fmla="*/ 182970 w 182970"/>
              <a:gd name="connsiteY15" fmla="*/ 217473 h 217473"/>
              <a:gd name="connsiteX16" fmla="*/ 0 w 182970"/>
              <a:gd name="connsiteY16" fmla="*/ 217473 h 217473"/>
              <a:gd name="connsiteX17" fmla="*/ 36968 w 182970"/>
              <a:gd name="connsiteY17" fmla="*/ 151983 h 21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2970" h="217473">
                <a:moveTo>
                  <a:pt x="36968" y="152122"/>
                </a:moveTo>
                <a:lnTo>
                  <a:pt x="36968" y="152122"/>
                </a:lnTo>
                <a:lnTo>
                  <a:pt x="57736" y="116400"/>
                </a:lnTo>
                <a:lnTo>
                  <a:pt x="57736" y="27096"/>
                </a:lnTo>
                <a:lnTo>
                  <a:pt x="34545" y="27096"/>
                </a:lnTo>
                <a:cubicBezTo>
                  <a:pt x="26895" y="27096"/>
                  <a:pt x="20700" y="20900"/>
                  <a:pt x="20700" y="13250"/>
                </a:cubicBezTo>
                <a:cubicBezTo>
                  <a:pt x="20568" y="6064"/>
                  <a:pt x="26293" y="132"/>
                  <a:pt x="33479" y="0"/>
                </a:cubicBezTo>
                <a:cubicBezTo>
                  <a:pt x="33832" y="0"/>
                  <a:pt x="34192" y="7"/>
                  <a:pt x="34545" y="28"/>
                </a:cubicBezTo>
                <a:lnTo>
                  <a:pt x="147733" y="28"/>
                </a:lnTo>
                <a:cubicBezTo>
                  <a:pt x="154905" y="-429"/>
                  <a:pt x="161094" y="5012"/>
                  <a:pt x="161551" y="12184"/>
                </a:cubicBezTo>
                <a:cubicBezTo>
                  <a:pt x="161579" y="12537"/>
                  <a:pt x="161585" y="12897"/>
                  <a:pt x="161579" y="13250"/>
                </a:cubicBezTo>
                <a:cubicBezTo>
                  <a:pt x="161579" y="20900"/>
                  <a:pt x="155383" y="27096"/>
                  <a:pt x="147733" y="27096"/>
                </a:cubicBezTo>
                <a:lnTo>
                  <a:pt x="124542" y="27096"/>
                </a:lnTo>
                <a:lnTo>
                  <a:pt x="124542" y="116262"/>
                </a:lnTo>
                <a:lnTo>
                  <a:pt x="145310" y="151983"/>
                </a:lnTo>
                <a:cubicBezTo>
                  <a:pt x="155902" y="169844"/>
                  <a:pt x="169125" y="193520"/>
                  <a:pt x="182970" y="217473"/>
                </a:cubicBezTo>
                <a:lnTo>
                  <a:pt x="0" y="217473"/>
                </a:lnTo>
                <a:cubicBezTo>
                  <a:pt x="13223" y="193659"/>
                  <a:pt x="26445" y="169844"/>
                  <a:pt x="36968" y="151983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92" name="Freeform: Shape 391">
            <a:extLst>
              <a:ext uri="{FF2B5EF4-FFF2-40B4-BE49-F238E27FC236}">
                <a16:creationId xmlns:a16="http://schemas.microsoft.com/office/drawing/2014/main" id="{CC863CE2-7271-07D1-800F-F2B13F47E5D8}"/>
              </a:ext>
            </a:extLst>
          </p:cNvPr>
          <p:cNvSpPr/>
          <p:nvPr/>
        </p:nvSpPr>
        <p:spPr>
          <a:xfrm>
            <a:off x="11183130" y="4065814"/>
            <a:ext cx="40433" cy="40431"/>
          </a:xfrm>
          <a:custGeom>
            <a:avLst/>
            <a:gdLst>
              <a:gd name="connsiteX0" fmla="*/ 10 w 40433"/>
              <a:gd name="connsiteY0" fmla="*/ 19655 h 40431"/>
              <a:gd name="connsiteX1" fmla="*/ 10 w 40433"/>
              <a:gd name="connsiteY1" fmla="*/ 19655 h 40431"/>
              <a:gd name="connsiteX2" fmla="*/ 20779 w 40433"/>
              <a:gd name="connsiteY2" fmla="*/ 8 h 40431"/>
              <a:gd name="connsiteX3" fmla="*/ 40426 w 40433"/>
              <a:gd name="connsiteY3" fmla="*/ 20776 h 40431"/>
              <a:gd name="connsiteX4" fmla="*/ 20779 w 40433"/>
              <a:gd name="connsiteY4" fmla="*/ 40423 h 40431"/>
              <a:gd name="connsiteX5" fmla="*/ 10 w 40433"/>
              <a:gd name="connsiteY5" fmla="*/ 20776 h 40431"/>
              <a:gd name="connsiteX6" fmla="*/ 10 w 40433"/>
              <a:gd name="connsiteY6" fmla="*/ 19655 h 40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433" h="40431">
                <a:moveTo>
                  <a:pt x="10" y="19655"/>
                </a:moveTo>
                <a:lnTo>
                  <a:pt x="10" y="19655"/>
                </a:lnTo>
                <a:cubicBezTo>
                  <a:pt x="322" y="8495"/>
                  <a:pt x="9619" y="-304"/>
                  <a:pt x="20779" y="8"/>
                </a:cubicBezTo>
                <a:cubicBezTo>
                  <a:pt x="31938" y="319"/>
                  <a:pt x="40737" y="9617"/>
                  <a:pt x="40426" y="20776"/>
                </a:cubicBezTo>
                <a:cubicBezTo>
                  <a:pt x="40128" y="31500"/>
                  <a:pt x="31502" y="40126"/>
                  <a:pt x="20779" y="40423"/>
                </a:cubicBezTo>
                <a:cubicBezTo>
                  <a:pt x="9619" y="40735"/>
                  <a:pt x="322" y="31936"/>
                  <a:pt x="10" y="20776"/>
                </a:cubicBezTo>
                <a:cubicBezTo>
                  <a:pt x="-3" y="20403"/>
                  <a:pt x="-3" y="20029"/>
                  <a:pt x="10" y="19655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93" name="Freeform: Shape 392">
            <a:extLst>
              <a:ext uri="{FF2B5EF4-FFF2-40B4-BE49-F238E27FC236}">
                <a16:creationId xmlns:a16="http://schemas.microsoft.com/office/drawing/2014/main" id="{56903BE3-7F99-D08E-42E8-E91695B662B4}"/>
              </a:ext>
            </a:extLst>
          </p:cNvPr>
          <p:cNvSpPr/>
          <p:nvPr/>
        </p:nvSpPr>
        <p:spPr>
          <a:xfrm>
            <a:off x="11138834" y="4033617"/>
            <a:ext cx="41536" cy="41536"/>
          </a:xfrm>
          <a:custGeom>
            <a:avLst/>
            <a:gdLst>
              <a:gd name="connsiteX0" fmla="*/ 0 w 41536"/>
              <a:gd name="connsiteY0" fmla="*/ 20768 h 41536"/>
              <a:gd name="connsiteX1" fmla="*/ 0 w 41536"/>
              <a:gd name="connsiteY1" fmla="*/ 20768 h 41536"/>
              <a:gd name="connsiteX2" fmla="*/ 20768 w 41536"/>
              <a:gd name="connsiteY2" fmla="*/ 0 h 41536"/>
              <a:gd name="connsiteX3" fmla="*/ 41537 w 41536"/>
              <a:gd name="connsiteY3" fmla="*/ 20768 h 41536"/>
              <a:gd name="connsiteX4" fmla="*/ 20768 w 41536"/>
              <a:gd name="connsiteY4" fmla="*/ 41537 h 41536"/>
              <a:gd name="connsiteX5" fmla="*/ 0 w 41536"/>
              <a:gd name="connsiteY5" fmla="*/ 20768 h 4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536" h="41536">
                <a:moveTo>
                  <a:pt x="0" y="20768"/>
                </a:moveTo>
                <a:lnTo>
                  <a:pt x="0" y="20768"/>
                </a:lnTo>
                <a:cubicBezTo>
                  <a:pt x="0" y="9297"/>
                  <a:pt x="9297" y="0"/>
                  <a:pt x="20768" y="0"/>
                </a:cubicBezTo>
                <a:cubicBezTo>
                  <a:pt x="32239" y="0"/>
                  <a:pt x="41537" y="9297"/>
                  <a:pt x="41537" y="20768"/>
                </a:cubicBezTo>
                <a:cubicBezTo>
                  <a:pt x="41537" y="32240"/>
                  <a:pt x="32239" y="41537"/>
                  <a:pt x="20768" y="41537"/>
                </a:cubicBezTo>
                <a:cubicBezTo>
                  <a:pt x="9297" y="41537"/>
                  <a:pt x="0" y="32240"/>
                  <a:pt x="0" y="20768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94" name="Freeform: Shape 393">
            <a:extLst>
              <a:ext uri="{FF2B5EF4-FFF2-40B4-BE49-F238E27FC236}">
                <a16:creationId xmlns:a16="http://schemas.microsoft.com/office/drawing/2014/main" id="{2086BCDC-B1AB-2D1D-9FD0-12051A34B0AE}"/>
              </a:ext>
            </a:extLst>
          </p:cNvPr>
          <p:cNvSpPr/>
          <p:nvPr/>
        </p:nvSpPr>
        <p:spPr>
          <a:xfrm>
            <a:off x="11131363" y="4089476"/>
            <a:ext cx="40433" cy="40431"/>
          </a:xfrm>
          <a:custGeom>
            <a:avLst/>
            <a:gdLst>
              <a:gd name="connsiteX0" fmla="*/ 19655 w 40433"/>
              <a:gd name="connsiteY0" fmla="*/ 8 h 40431"/>
              <a:gd name="connsiteX1" fmla="*/ 19655 w 40433"/>
              <a:gd name="connsiteY1" fmla="*/ 8 h 40431"/>
              <a:gd name="connsiteX2" fmla="*/ 40423 w 40433"/>
              <a:gd name="connsiteY2" fmla="*/ 19655 h 40431"/>
              <a:gd name="connsiteX3" fmla="*/ 40423 w 40433"/>
              <a:gd name="connsiteY3" fmla="*/ 20776 h 40431"/>
              <a:gd name="connsiteX4" fmla="*/ 19655 w 40433"/>
              <a:gd name="connsiteY4" fmla="*/ 40423 h 40431"/>
              <a:gd name="connsiteX5" fmla="*/ 8 w 40433"/>
              <a:gd name="connsiteY5" fmla="*/ 19655 h 40431"/>
              <a:gd name="connsiteX6" fmla="*/ 19655 w 40433"/>
              <a:gd name="connsiteY6" fmla="*/ 8 h 40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433" h="40431">
                <a:moveTo>
                  <a:pt x="19655" y="8"/>
                </a:moveTo>
                <a:lnTo>
                  <a:pt x="19655" y="8"/>
                </a:lnTo>
                <a:cubicBezTo>
                  <a:pt x="30815" y="-304"/>
                  <a:pt x="40112" y="8495"/>
                  <a:pt x="40423" y="19655"/>
                </a:cubicBezTo>
                <a:cubicBezTo>
                  <a:pt x="40437" y="20029"/>
                  <a:pt x="40437" y="20403"/>
                  <a:pt x="40423" y="20776"/>
                </a:cubicBezTo>
                <a:cubicBezTo>
                  <a:pt x="40112" y="31936"/>
                  <a:pt x="30815" y="40735"/>
                  <a:pt x="19655" y="40423"/>
                </a:cubicBezTo>
                <a:cubicBezTo>
                  <a:pt x="8495" y="40112"/>
                  <a:pt x="-303" y="30814"/>
                  <a:pt x="8" y="19655"/>
                </a:cubicBezTo>
                <a:cubicBezTo>
                  <a:pt x="306" y="8932"/>
                  <a:pt x="8932" y="306"/>
                  <a:pt x="19655" y="8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95" name="Freeform: Shape 394">
            <a:extLst>
              <a:ext uri="{FF2B5EF4-FFF2-40B4-BE49-F238E27FC236}">
                <a16:creationId xmlns:a16="http://schemas.microsoft.com/office/drawing/2014/main" id="{3E070BB7-6D07-4491-D9AF-52C07E1BEE18}"/>
              </a:ext>
            </a:extLst>
          </p:cNvPr>
          <p:cNvSpPr/>
          <p:nvPr/>
        </p:nvSpPr>
        <p:spPr>
          <a:xfrm>
            <a:off x="11021629" y="2980788"/>
            <a:ext cx="377918" cy="429436"/>
          </a:xfrm>
          <a:custGeom>
            <a:avLst/>
            <a:gdLst>
              <a:gd name="connsiteX0" fmla="*/ 334858 w 377918"/>
              <a:gd name="connsiteY0" fmla="*/ 215999 h 429436"/>
              <a:gd name="connsiteX1" fmla="*/ 342196 w 377918"/>
              <a:gd name="connsiteY1" fmla="*/ 206723 h 429436"/>
              <a:gd name="connsiteX2" fmla="*/ 368641 w 377918"/>
              <a:gd name="connsiteY2" fmla="*/ 162417 h 429436"/>
              <a:gd name="connsiteX3" fmla="*/ 377918 w 377918"/>
              <a:gd name="connsiteY3" fmla="*/ 122057 h 429436"/>
              <a:gd name="connsiteX4" fmla="*/ 367949 w 377918"/>
              <a:gd name="connsiteY4" fmla="*/ 90281 h 429436"/>
              <a:gd name="connsiteX5" fmla="*/ 343511 w 377918"/>
              <a:gd name="connsiteY5" fmla="*/ 72420 h 429436"/>
              <a:gd name="connsiteX6" fmla="*/ 308897 w 377918"/>
              <a:gd name="connsiteY6" fmla="*/ 67089 h 429436"/>
              <a:gd name="connsiteX7" fmla="*/ 263899 w 377918"/>
              <a:gd name="connsiteY7" fmla="*/ 72420 h 429436"/>
              <a:gd name="connsiteX8" fmla="*/ 261268 w 377918"/>
              <a:gd name="connsiteY8" fmla="*/ 65497 h 429436"/>
              <a:gd name="connsiteX9" fmla="*/ 230185 w 377918"/>
              <a:gd name="connsiteY9" fmla="*/ 17868 h 429436"/>
              <a:gd name="connsiteX10" fmla="*/ 211009 w 377918"/>
              <a:gd name="connsiteY10" fmla="*/ 4646 h 429436"/>
              <a:gd name="connsiteX11" fmla="*/ 189133 w 377918"/>
              <a:gd name="connsiteY11" fmla="*/ 8 h 429436"/>
              <a:gd name="connsiteX12" fmla="*/ 166703 w 377918"/>
              <a:gd name="connsiteY12" fmla="*/ 4646 h 429436"/>
              <a:gd name="connsiteX13" fmla="*/ 134858 w 377918"/>
              <a:gd name="connsiteY13" fmla="*/ 33099 h 429436"/>
              <a:gd name="connsiteX14" fmla="*/ 114089 w 377918"/>
              <a:gd name="connsiteY14" fmla="*/ 71451 h 429436"/>
              <a:gd name="connsiteX15" fmla="*/ 69160 w 377918"/>
              <a:gd name="connsiteY15" fmla="*/ 65497 h 429436"/>
              <a:gd name="connsiteX16" fmla="*/ 35377 w 377918"/>
              <a:gd name="connsiteY16" fmla="*/ 70828 h 429436"/>
              <a:gd name="connsiteX17" fmla="*/ 10870 w 377918"/>
              <a:gd name="connsiteY17" fmla="*/ 87996 h 429436"/>
              <a:gd name="connsiteX18" fmla="*/ 971 w 377918"/>
              <a:gd name="connsiteY18" fmla="*/ 121087 h 429436"/>
              <a:gd name="connsiteX19" fmla="*/ 10247 w 377918"/>
              <a:gd name="connsiteY19" fmla="*/ 161447 h 429436"/>
              <a:gd name="connsiteX20" fmla="*/ 43338 w 377918"/>
              <a:gd name="connsiteY20" fmla="*/ 213715 h 429436"/>
              <a:gd name="connsiteX21" fmla="*/ 36416 w 377918"/>
              <a:gd name="connsiteY21" fmla="*/ 222991 h 429436"/>
              <a:gd name="connsiteX22" fmla="*/ 9901 w 377918"/>
              <a:gd name="connsiteY22" fmla="*/ 267366 h 429436"/>
              <a:gd name="connsiteX23" fmla="*/ 1 w 377918"/>
              <a:gd name="connsiteY23" fmla="*/ 307726 h 429436"/>
              <a:gd name="connsiteX24" fmla="*/ 9901 w 377918"/>
              <a:gd name="connsiteY24" fmla="*/ 339502 h 429436"/>
              <a:gd name="connsiteX25" fmla="*/ 35100 w 377918"/>
              <a:gd name="connsiteY25" fmla="*/ 357363 h 429436"/>
              <a:gd name="connsiteX26" fmla="*/ 69714 w 377918"/>
              <a:gd name="connsiteY26" fmla="*/ 362624 h 429436"/>
              <a:gd name="connsiteX27" fmla="*/ 114020 w 377918"/>
              <a:gd name="connsiteY27" fmla="*/ 357363 h 429436"/>
              <a:gd name="connsiteX28" fmla="*/ 116651 w 377918"/>
              <a:gd name="connsiteY28" fmla="*/ 364632 h 429436"/>
              <a:gd name="connsiteX29" fmla="*/ 147734 w 377918"/>
              <a:gd name="connsiteY29" fmla="*/ 410945 h 429436"/>
              <a:gd name="connsiteX30" fmla="*/ 166980 w 377918"/>
              <a:gd name="connsiteY30" fmla="*/ 424791 h 429436"/>
              <a:gd name="connsiteX31" fmla="*/ 189409 w 377918"/>
              <a:gd name="connsiteY31" fmla="*/ 429429 h 429436"/>
              <a:gd name="connsiteX32" fmla="*/ 211286 w 377918"/>
              <a:gd name="connsiteY32" fmla="*/ 424791 h 429436"/>
              <a:gd name="connsiteX33" fmla="*/ 243754 w 377918"/>
              <a:gd name="connsiteY33" fmla="*/ 396407 h 429436"/>
              <a:gd name="connsiteX34" fmla="*/ 264522 w 377918"/>
              <a:gd name="connsiteY34" fmla="*/ 357986 h 429436"/>
              <a:gd name="connsiteX35" fmla="*/ 308897 w 377918"/>
              <a:gd name="connsiteY35" fmla="*/ 364909 h 429436"/>
              <a:gd name="connsiteX36" fmla="*/ 342681 w 377918"/>
              <a:gd name="connsiteY36" fmla="*/ 358955 h 429436"/>
              <a:gd name="connsiteX37" fmla="*/ 367118 w 377918"/>
              <a:gd name="connsiteY37" fmla="*/ 341094 h 429436"/>
              <a:gd name="connsiteX38" fmla="*/ 377710 w 377918"/>
              <a:gd name="connsiteY38" fmla="*/ 308626 h 429436"/>
              <a:gd name="connsiteX39" fmla="*/ 367810 w 377918"/>
              <a:gd name="connsiteY39" fmla="*/ 268266 h 429436"/>
              <a:gd name="connsiteX40" fmla="*/ 335342 w 377918"/>
              <a:gd name="connsiteY40" fmla="*/ 215999 h 429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77918" h="429436">
                <a:moveTo>
                  <a:pt x="334858" y="215999"/>
                </a:moveTo>
                <a:cubicBezTo>
                  <a:pt x="336914" y="212621"/>
                  <a:pt x="339378" y="209506"/>
                  <a:pt x="342196" y="206723"/>
                </a:cubicBezTo>
                <a:cubicBezTo>
                  <a:pt x="352518" y="192912"/>
                  <a:pt x="361386" y="178062"/>
                  <a:pt x="368641" y="162417"/>
                </a:cubicBezTo>
                <a:cubicBezTo>
                  <a:pt x="374456" y="149734"/>
                  <a:pt x="377613" y="135999"/>
                  <a:pt x="377918" y="122057"/>
                </a:cubicBezTo>
                <a:cubicBezTo>
                  <a:pt x="377987" y="110683"/>
                  <a:pt x="374505" y="99578"/>
                  <a:pt x="367949" y="90281"/>
                </a:cubicBezTo>
                <a:cubicBezTo>
                  <a:pt x="361780" y="82008"/>
                  <a:pt x="353265" y="75792"/>
                  <a:pt x="343511" y="72420"/>
                </a:cubicBezTo>
                <a:cubicBezTo>
                  <a:pt x="332393" y="68557"/>
                  <a:pt x="320666" y="66750"/>
                  <a:pt x="308897" y="67089"/>
                </a:cubicBezTo>
                <a:cubicBezTo>
                  <a:pt x="293757" y="67380"/>
                  <a:pt x="278686" y="69166"/>
                  <a:pt x="263899" y="72420"/>
                </a:cubicBezTo>
                <a:cubicBezTo>
                  <a:pt x="263276" y="70412"/>
                  <a:pt x="261961" y="67782"/>
                  <a:pt x="261268" y="65497"/>
                </a:cubicBezTo>
                <a:cubicBezTo>
                  <a:pt x="254006" y="47803"/>
                  <a:pt x="243463" y="31638"/>
                  <a:pt x="230185" y="17868"/>
                </a:cubicBezTo>
                <a:cubicBezTo>
                  <a:pt x="224383" y="12662"/>
                  <a:pt x="217939" y="8218"/>
                  <a:pt x="211009" y="4646"/>
                </a:cubicBezTo>
                <a:cubicBezTo>
                  <a:pt x="204141" y="1524"/>
                  <a:pt x="196678" y="-62"/>
                  <a:pt x="189133" y="8"/>
                </a:cubicBezTo>
                <a:cubicBezTo>
                  <a:pt x="181407" y="-124"/>
                  <a:pt x="173743" y="1461"/>
                  <a:pt x="166703" y="4646"/>
                </a:cubicBezTo>
                <a:cubicBezTo>
                  <a:pt x="153875" y="11312"/>
                  <a:pt x="142923" y="21101"/>
                  <a:pt x="134858" y="33099"/>
                </a:cubicBezTo>
                <a:cubicBezTo>
                  <a:pt x="126377" y="44978"/>
                  <a:pt x="119406" y="57861"/>
                  <a:pt x="114089" y="71451"/>
                </a:cubicBezTo>
                <a:cubicBezTo>
                  <a:pt x="99399" y="67699"/>
                  <a:pt x="84321" y="65705"/>
                  <a:pt x="69160" y="65497"/>
                </a:cubicBezTo>
                <a:cubicBezTo>
                  <a:pt x="57661" y="65089"/>
                  <a:pt x="46190" y="66896"/>
                  <a:pt x="35377" y="70828"/>
                </a:cubicBezTo>
                <a:cubicBezTo>
                  <a:pt x="25643" y="73908"/>
                  <a:pt x="17094" y="79904"/>
                  <a:pt x="10870" y="87996"/>
                </a:cubicBezTo>
                <a:cubicBezTo>
                  <a:pt x="3968" y="97612"/>
                  <a:pt x="479" y="109263"/>
                  <a:pt x="971" y="121087"/>
                </a:cubicBezTo>
                <a:cubicBezTo>
                  <a:pt x="1407" y="135016"/>
                  <a:pt x="4564" y="148723"/>
                  <a:pt x="10247" y="161447"/>
                </a:cubicBezTo>
                <a:cubicBezTo>
                  <a:pt x="18901" y="180270"/>
                  <a:pt x="30026" y="197847"/>
                  <a:pt x="43338" y="213715"/>
                </a:cubicBezTo>
                <a:cubicBezTo>
                  <a:pt x="40638" y="217037"/>
                  <a:pt x="38008" y="220637"/>
                  <a:pt x="36416" y="222991"/>
                </a:cubicBezTo>
                <a:cubicBezTo>
                  <a:pt x="25782" y="236629"/>
                  <a:pt x="16872" y="251541"/>
                  <a:pt x="9901" y="267366"/>
                </a:cubicBezTo>
                <a:cubicBezTo>
                  <a:pt x="3961" y="280035"/>
                  <a:pt x="597" y="293749"/>
                  <a:pt x="1" y="307726"/>
                </a:cubicBezTo>
                <a:cubicBezTo>
                  <a:pt x="-82" y="319094"/>
                  <a:pt x="3373" y="330198"/>
                  <a:pt x="9901" y="339502"/>
                </a:cubicBezTo>
                <a:cubicBezTo>
                  <a:pt x="16436" y="347726"/>
                  <a:pt x="25180" y="353922"/>
                  <a:pt x="35100" y="357363"/>
                </a:cubicBezTo>
                <a:cubicBezTo>
                  <a:pt x="46197" y="361316"/>
                  <a:pt x="57945" y="363102"/>
                  <a:pt x="69714" y="362624"/>
                </a:cubicBezTo>
                <a:cubicBezTo>
                  <a:pt x="84640" y="362673"/>
                  <a:pt x="99517" y="360907"/>
                  <a:pt x="114020" y="357363"/>
                </a:cubicBezTo>
                <a:cubicBezTo>
                  <a:pt x="114643" y="359301"/>
                  <a:pt x="115959" y="361932"/>
                  <a:pt x="116651" y="364632"/>
                </a:cubicBezTo>
                <a:cubicBezTo>
                  <a:pt x="123955" y="381911"/>
                  <a:pt x="134512" y="397633"/>
                  <a:pt x="147734" y="410945"/>
                </a:cubicBezTo>
                <a:cubicBezTo>
                  <a:pt x="153363" y="416567"/>
                  <a:pt x="159856" y="421247"/>
                  <a:pt x="166980" y="424791"/>
                </a:cubicBezTo>
                <a:cubicBezTo>
                  <a:pt x="174020" y="427975"/>
                  <a:pt x="181684" y="429561"/>
                  <a:pt x="189409" y="429429"/>
                </a:cubicBezTo>
                <a:cubicBezTo>
                  <a:pt x="196955" y="429498"/>
                  <a:pt x="204418" y="427913"/>
                  <a:pt x="211286" y="424791"/>
                </a:cubicBezTo>
                <a:cubicBezTo>
                  <a:pt x="224203" y="418034"/>
                  <a:pt x="235328" y="408301"/>
                  <a:pt x="243754" y="396407"/>
                </a:cubicBezTo>
                <a:cubicBezTo>
                  <a:pt x="251999" y="384362"/>
                  <a:pt x="258956" y="371479"/>
                  <a:pt x="264522" y="357986"/>
                </a:cubicBezTo>
                <a:cubicBezTo>
                  <a:pt x="278991" y="362022"/>
                  <a:pt x="293882" y="364348"/>
                  <a:pt x="308897" y="364909"/>
                </a:cubicBezTo>
                <a:cubicBezTo>
                  <a:pt x="320431" y="365082"/>
                  <a:pt x="331902" y="363067"/>
                  <a:pt x="342681" y="358955"/>
                </a:cubicBezTo>
                <a:cubicBezTo>
                  <a:pt x="352553" y="355812"/>
                  <a:pt x="361130" y="349540"/>
                  <a:pt x="367118" y="341094"/>
                </a:cubicBezTo>
                <a:cubicBezTo>
                  <a:pt x="374339" y="331845"/>
                  <a:pt x="378084" y="320354"/>
                  <a:pt x="377710" y="308626"/>
                </a:cubicBezTo>
                <a:cubicBezTo>
                  <a:pt x="377364" y="294615"/>
                  <a:pt x="373992" y="280845"/>
                  <a:pt x="367810" y="268266"/>
                </a:cubicBezTo>
                <a:cubicBezTo>
                  <a:pt x="359371" y="249471"/>
                  <a:pt x="348454" y="231894"/>
                  <a:pt x="335342" y="215999"/>
                </a:cubicBezTo>
                <a:close/>
              </a:path>
            </a:pathLst>
          </a:custGeom>
          <a:solidFill>
            <a:srgbClr val="6C6C6A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96" name="Freeform: Shape 395">
            <a:extLst>
              <a:ext uri="{FF2B5EF4-FFF2-40B4-BE49-F238E27FC236}">
                <a16:creationId xmlns:a16="http://schemas.microsoft.com/office/drawing/2014/main" id="{BD2E0392-800B-0D21-E697-365EE8158232}"/>
              </a:ext>
            </a:extLst>
          </p:cNvPr>
          <p:cNvSpPr/>
          <p:nvPr/>
        </p:nvSpPr>
        <p:spPr>
          <a:xfrm>
            <a:off x="11039161" y="3061793"/>
            <a:ext cx="91712" cy="120872"/>
          </a:xfrm>
          <a:custGeom>
            <a:avLst/>
            <a:gdLst>
              <a:gd name="connsiteX0" fmla="*/ 8015 w 91712"/>
              <a:gd name="connsiteY0" fmla="*/ 74143 h 120872"/>
              <a:gd name="connsiteX1" fmla="*/ 8015 w 91712"/>
              <a:gd name="connsiteY1" fmla="*/ 74143 h 120872"/>
              <a:gd name="connsiteX2" fmla="*/ 54 w 91712"/>
              <a:gd name="connsiteY2" fmla="*/ 40360 h 120872"/>
              <a:gd name="connsiteX3" fmla="*/ 6977 w 91712"/>
              <a:gd name="connsiteY3" fmla="*/ 17238 h 120872"/>
              <a:gd name="connsiteX4" fmla="*/ 24146 w 91712"/>
              <a:gd name="connsiteY4" fmla="*/ 4639 h 120872"/>
              <a:gd name="connsiteX5" fmla="*/ 52668 w 91712"/>
              <a:gd name="connsiteY5" fmla="*/ 0 h 120872"/>
              <a:gd name="connsiteX6" fmla="*/ 91712 w 91712"/>
              <a:gd name="connsiteY6" fmla="*/ 5331 h 120872"/>
              <a:gd name="connsiteX7" fmla="*/ 84374 w 91712"/>
              <a:gd name="connsiteY7" fmla="*/ 29145 h 120872"/>
              <a:gd name="connsiteX8" fmla="*/ 75097 w 91712"/>
              <a:gd name="connsiteY8" fmla="*/ 84528 h 120872"/>
              <a:gd name="connsiteX9" fmla="*/ 37437 w 91712"/>
              <a:gd name="connsiteY9" fmla="*/ 120872 h 120872"/>
              <a:gd name="connsiteX10" fmla="*/ 32799 w 91712"/>
              <a:gd name="connsiteY10" fmla="*/ 114919 h 120872"/>
              <a:gd name="connsiteX11" fmla="*/ 8292 w 91712"/>
              <a:gd name="connsiteY11" fmla="*/ 73936 h 12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1712" h="120872">
                <a:moveTo>
                  <a:pt x="8015" y="74143"/>
                </a:moveTo>
                <a:lnTo>
                  <a:pt x="8015" y="74143"/>
                </a:lnTo>
                <a:cubicBezTo>
                  <a:pt x="2920" y="63600"/>
                  <a:pt x="199" y="52067"/>
                  <a:pt x="54" y="40360"/>
                </a:cubicBezTo>
                <a:cubicBezTo>
                  <a:pt x="-403" y="32081"/>
                  <a:pt x="2048" y="23905"/>
                  <a:pt x="6977" y="17238"/>
                </a:cubicBezTo>
                <a:cubicBezTo>
                  <a:pt x="11352" y="11457"/>
                  <a:pt x="17320" y="7075"/>
                  <a:pt x="24146" y="4639"/>
                </a:cubicBezTo>
                <a:cubicBezTo>
                  <a:pt x="33339" y="1551"/>
                  <a:pt x="42969" y="-21"/>
                  <a:pt x="52668" y="0"/>
                </a:cubicBezTo>
                <a:cubicBezTo>
                  <a:pt x="65835" y="360"/>
                  <a:pt x="78926" y="2146"/>
                  <a:pt x="91712" y="5331"/>
                </a:cubicBezTo>
                <a:cubicBezTo>
                  <a:pt x="89012" y="13223"/>
                  <a:pt x="87004" y="20492"/>
                  <a:pt x="84374" y="29145"/>
                </a:cubicBezTo>
                <a:cubicBezTo>
                  <a:pt x="80130" y="47394"/>
                  <a:pt x="77029" y="65892"/>
                  <a:pt x="75097" y="84528"/>
                </a:cubicBezTo>
                <a:cubicBezTo>
                  <a:pt x="61605" y="95632"/>
                  <a:pt x="49012" y="107781"/>
                  <a:pt x="37437" y="120872"/>
                </a:cubicBezTo>
                <a:cubicBezTo>
                  <a:pt x="35665" y="119073"/>
                  <a:pt x="34107" y="117079"/>
                  <a:pt x="32799" y="114919"/>
                </a:cubicBezTo>
                <a:cubicBezTo>
                  <a:pt x="22879" y="102382"/>
                  <a:pt x="14640" y="88605"/>
                  <a:pt x="8292" y="73936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27D704E1-EE68-2B7D-AE54-5F57E0619101}"/>
              </a:ext>
            </a:extLst>
          </p:cNvPr>
          <p:cNvSpPr/>
          <p:nvPr/>
        </p:nvSpPr>
        <p:spPr>
          <a:xfrm>
            <a:off x="11292382" y="3063765"/>
            <a:ext cx="91944" cy="120630"/>
          </a:xfrm>
          <a:custGeom>
            <a:avLst/>
            <a:gdLst>
              <a:gd name="connsiteX0" fmla="*/ 38629 w 91944"/>
              <a:gd name="connsiteY0" fmla="*/ 36 h 120630"/>
              <a:gd name="connsiteX1" fmla="*/ 38629 w 91944"/>
              <a:gd name="connsiteY1" fmla="*/ 36 h 120630"/>
              <a:gd name="connsiteX2" fmla="*/ 67082 w 91944"/>
              <a:gd name="connsiteY2" fmla="*/ 3982 h 120630"/>
              <a:gd name="connsiteX3" fmla="*/ 85012 w 91944"/>
              <a:gd name="connsiteY3" fmla="*/ 16581 h 120630"/>
              <a:gd name="connsiteX4" fmla="*/ 91935 w 91944"/>
              <a:gd name="connsiteY4" fmla="*/ 39080 h 120630"/>
              <a:gd name="connsiteX5" fmla="*/ 83974 w 91944"/>
              <a:gd name="connsiteY5" fmla="*/ 73694 h 120630"/>
              <a:gd name="connsiteX6" fmla="*/ 54206 w 91944"/>
              <a:gd name="connsiteY6" fmla="*/ 120631 h 120630"/>
              <a:gd name="connsiteX7" fmla="*/ 52890 w 91944"/>
              <a:gd name="connsiteY7" fmla="*/ 119316 h 120630"/>
              <a:gd name="connsiteX8" fmla="*/ 16546 w 91944"/>
              <a:gd name="connsiteY8" fmla="*/ 83594 h 120630"/>
              <a:gd name="connsiteX9" fmla="*/ 0 w 91944"/>
              <a:gd name="connsiteY9" fmla="*/ 4882 h 120630"/>
              <a:gd name="connsiteX10" fmla="*/ 38975 w 91944"/>
              <a:gd name="connsiteY10" fmla="*/ 243 h 12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944" h="120630">
                <a:moveTo>
                  <a:pt x="38629" y="36"/>
                </a:moveTo>
                <a:lnTo>
                  <a:pt x="38629" y="36"/>
                </a:lnTo>
                <a:cubicBezTo>
                  <a:pt x="48266" y="-241"/>
                  <a:pt x="57882" y="1095"/>
                  <a:pt x="67082" y="3982"/>
                </a:cubicBezTo>
                <a:cubicBezTo>
                  <a:pt x="74088" y="6481"/>
                  <a:pt x="80291" y="10835"/>
                  <a:pt x="85012" y="16581"/>
                </a:cubicBezTo>
                <a:cubicBezTo>
                  <a:pt x="89685" y="23137"/>
                  <a:pt x="92115" y="31029"/>
                  <a:pt x="91935" y="39080"/>
                </a:cubicBezTo>
                <a:cubicBezTo>
                  <a:pt x="91582" y="51029"/>
                  <a:pt x="88875" y="62791"/>
                  <a:pt x="83974" y="73694"/>
                </a:cubicBezTo>
                <a:cubicBezTo>
                  <a:pt x="76013" y="90503"/>
                  <a:pt x="66016" y="106266"/>
                  <a:pt x="54206" y="120631"/>
                </a:cubicBezTo>
                <a:lnTo>
                  <a:pt x="52890" y="119316"/>
                </a:lnTo>
                <a:cubicBezTo>
                  <a:pt x="41606" y="106592"/>
                  <a:pt x="29464" y="94657"/>
                  <a:pt x="16546" y="83594"/>
                </a:cubicBezTo>
                <a:cubicBezTo>
                  <a:pt x="13839" y="56844"/>
                  <a:pt x="8294" y="30454"/>
                  <a:pt x="0" y="4882"/>
                </a:cubicBezTo>
                <a:cubicBezTo>
                  <a:pt x="12704" y="1482"/>
                  <a:pt x="25829" y="-82"/>
                  <a:pt x="38975" y="243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F5473747-758B-6FFE-D4DF-F567C135B46A}"/>
              </a:ext>
            </a:extLst>
          </p:cNvPr>
          <p:cNvSpPr/>
          <p:nvPr/>
        </p:nvSpPr>
        <p:spPr>
          <a:xfrm>
            <a:off x="11290997" y="3208902"/>
            <a:ext cx="91691" cy="120873"/>
          </a:xfrm>
          <a:custGeom>
            <a:avLst/>
            <a:gdLst>
              <a:gd name="connsiteX0" fmla="*/ 84666 w 91691"/>
              <a:gd name="connsiteY0" fmla="*/ 103704 h 120873"/>
              <a:gd name="connsiteX1" fmla="*/ 84666 w 91691"/>
              <a:gd name="connsiteY1" fmla="*/ 103704 h 120873"/>
              <a:gd name="connsiteX2" fmla="*/ 67497 w 91691"/>
              <a:gd name="connsiteY2" fmla="*/ 116234 h 120873"/>
              <a:gd name="connsiteX3" fmla="*/ 39045 w 91691"/>
              <a:gd name="connsiteY3" fmla="*/ 120872 h 120873"/>
              <a:gd name="connsiteX4" fmla="*/ 0 w 91691"/>
              <a:gd name="connsiteY4" fmla="*/ 115611 h 120873"/>
              <a:gd name="connsiteX5" fmla="*/ 6923 w 91691"/>
              <a:gd name="connsiteY5" fmla="*/ 91797 h 120873"/>
              <a:gd name="connsiteX6" fmla="*/ 16892 w 91691"/>
              <a:gd name="connsiteY6" fmla="*/ 36414 h 120873"/>
              <a:gd name="connsiteX7" fmla="*/ 54552 w 91691"/>
              <a:gd name="connsiteY7" fmla="*/ 0 h 120873"/>
              <a:gd name="connsiteX8" fmla="*/ 59260 w 91691"/>
              <a:gd name="connsiteY8" fmla="*/ 5954 h 120873"/>
              <a:gd name="connsiteX9" fmla="*/ 83697 w 91691"/>
              <a:gd name="connsiteY9" fmla="*/ 47006 h 120873"/>
              <a:gd name="connsiteX10" fmla="*/ 91658 w 91691"/>
              <a:gd name="connsiteY10" fmla="*/ 80720 h 120873"/>
              <a:gd name="connsiteX11" fmla="*/ 84320 w 91691"/>
              <a:gd name="connsiteY11" fmla="*/ 103911 h 120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1691" h="120873">
                <a:moveTo>
                  <a:pt x="84666" y="103704"/>
                </a:moveTo>
                <a:lnTo>
                  <a:pt x="84666" y="103704"/>
                </a:lnTo>
                <a:cubicBezTo>
                  <a:pt x="80291" y="109464"/>
                  <a:pt x="74323" y="113818"/>
                  <a:pt x="67497" y="116234"/>
                </a:cubicBezTo>
                <a:cubicBezTo>
                  <a:pt x="58339" y="119363"/>
                  <a:pt x="48723" y="120928"/>
                  <a:pt x="39045" y="120872"/>
                </a:cubicBezTo>
                <a:cubicBezTo>
                  <a:pt x="25878" y="120540"/>
                  <a:pt x="12787" y="118775"/>
                  <a:pt x="0" y="115611"/>
                </a:cubicBezTo>
                <a:cubicBezTo>
                  <a:pt x="2742" y="107802"/>
                  <a:pt x="5054" y="99855"/>
                  <a:pt x="6923" y="91797"/>
                </a:cubicBezTo>
                <a:cubicBezTo>
                  <a:pt x="11402" y="73562"/>
                  <a:pt x="14732" y="55064"/>
                  <a:pt x="16892" y="36414"/>
                </a:cubicBezTo>
                <a:cubicBezTo>
                  <a:pt x="30260" y="25144"/>
                  <a:pt x="42839" y="12980"/>
                  <a:pt x="54552" y="0"/>
                </a:cubicBezTo>
                <a:cubicBezTo>
                  <a:pt x="55867" y="2008"/>
                  <a:pt x="57875" y="3946"/>
                  <a:pt x="59260" y="5954"/>
                </a:cubicBezTo>
                <a:cubicBezTo>
                  <a:pt x="68654" y="18858"/>
                  <a:pt x="76836" y="32600"/>
                  <a:pt x="83697" y="47006"/>
                </a:cubicBezTo>
                <a:cubicBezTo>
                  <a:pt x="88508" y="57625"/>
                  <a:pt x="91215" y="69076"/>
                  <a:pt x="91658" y="80720"/>
                </a:cubicBezTo>
                <a:cubicBezTo>
                  <a:pt x="92018" y="89076"/>
                  <a:pt x="89422" y="97286"/>
                  <a:pt x="84320" y="103911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99" name="Freeform: Shape 398">
            <a:extLst>
              <a:ext uri="{FF2B5EF4-FFF2-40B4-BE49-F238E27FC236}">
                <a16:creationId xmlns:a16="http://schemas.microsoft.com/office/drawing/2014/main" id="{27229342-E28C-5064-ABE9-4C2611B0ECD2}"/>
              </a:ext>
            </a:extLst>
          </p:cNvPr>
          <p:cNvSpPr/>
          <p:nvPr/>
        </p:nvSpPr>
        <p:spPr>
          <a:xfrm>
            <a:off x="11150949" y="3309560"/>
            <a:ext cx="119764" cy="84981"/>
          </a:xfrm>
          <a:custGeom>
            <a:avLst/>
            <a:gdLst>
              <a:gd name="connsiteX0" fmla="*/ 117757 w 119764"/>
              <a:gd name="connsiteY0" fmla="*/ 29491 h 84981"/>
              <a:gd name="connsiteX1" fmla="*/ 117757 w 119764"/>
              <a:gd name="connsiteY1" fmla="*/ 29491 h 84981"/>
              <a:gd name="connsiteX2" fmla="*/ 90620 w 119764"/>
              <a:gd name="connsiteY2" fmla="*/ 71028 h 84981"/>
              <a:gd name="connsiteX3" fmla="*/ 75389 w 119764"/>
              <a:gd name="connsiteY3" fmla="*/ 81620 h 84981"/>
              <a:gd name="connsiteX4" fmla="*/ 60159 w 119764"/>
              <a:gd name="connsiteY4" fmla="*/ 84943 h 84981"/>
              <a:gd name="connsiteX5" fmla="*/ 44998 w 119764"/>
              <a:gd name="connsiteY5" fmla="*/ 81620 h 84981"/>
              <a:gd name="connsiteX6" fmla="*/ 18484 w 119764"/>
              <a:gd name="connsiteY6" fmla="*/ 58498 h 84981"/>
              <a:gd name="connsiteX7" fmla="*/ 0 w 119764"/>
              <a:gd name="connsiteY7" fmla="*/ 23884 h 84981"/>
              <a:gd name="connsiteX8" fmla="*/ 23814 w 119764"/>
              <a:gd name="connsiteY8" fmla="*/ 15922 h 84981"/>
              <a:gd name="connsiteX9" fmla="*/ 59536 w 119764"/>
              <a:gd name="connsiteY9" fmla="*/ 0 h 84981"/>
              <a:gd name="connsiteX10" fmla="*/ 95950 w 119764"/>
              <a:gd name="connsiteY10" fmla="*/ 17238 h 84981"/>
              <a:gd name="connsiteX11" fmla="*/ 119765 w 119764"/>
              <a:gd name="connsiteY11" fmla="*/ 25199 h 84981"/>
              <a:gd name="connsiteX12" fmla="*/ 117757 w 119764"/>
              <a:gd name="connsiteY12" fmla="*/ 29145 h 84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9764" h="84981">
                <a:moveTo>
                  <a:pt x="117757" y="29491"/>
                </a:moveTo>
                <a:lnTo>
                  <a:pt x="117757" y="29491"/>
                </a:lnTo>
                <a:cubicBezTo>
                  <a:pt x="111485" y="44964"/>
                  <a:pt x="102271" y="59072"/>
                  <a:pt x="90620" y="71028"/>
                </a:cubicBezTo>
                <a:cubicBezTo>
                  <a:pt x="86106" y="75306"/>
                  <a:pt x="80969" y="78878"/>
                  <a:pt x="75389" y="81620"/>
                </a:cubicBezTo>
                <a:cubicBezTo>
                  <a:pt x="70654" y="83946"/>
                  <a:pt x="65427" y="85088"/>
                  <a:pt x="60159" y="84943"/>
                </a:cubicBezTo>
                <a:cubicBezTo>
                  <a:pt x="54898" y="85213"/>
                  <a:pt x="49664" y="84070"/>
                  <a:pt x="44998" y="81620"/>
                </a:cubicBezTo>
                <a:cubicBezTo>
                  <a:pt x="34351" y="76276"/>
                  <a:pt x="25227" y="68321"/>
                  <a:pt x="18484" y="58498"/>
                </a:cubicBezTo>
                <a:cubicBezTo>
                  <a:pt x="11229" y="47580"/>
                  <a:pt x="5040" y="35985"/>
                  <a:pt x="0" y="23884"/>
                </a:cubicBezTo>
                <a:cubicBezTo>
                  <a:pt x="8127" y="21828"/>
                  <a:pt x="16082" y="19162"/>
                  <a:pt x="23814" y="15922"/>
                </a:cubicBezTo>
                <a:cubicBezTo>
                  <a:pt x="36144" y="11623"/>
                  <a:pt x="48093" y="6300"/>
                  <a:pt x="59536" y="0"/>
                </a:cubicBezTo>
                <a:cubicBezTo>
                  <a:pt x="71443" y="6923"/>
                  <a:pt x="84043" y="11976"/>
                  <a:pt x="95950" y="17238"/>
                </a:cubicBezTo>
                <a:lnTo>
                  <a:pt x="119765" y="25199"/>
                </a:lnTo>
                <a:lnTo>
                  <a:pt x="117757" y="29145"/>
                </a:ln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00" name="Freeform: Shape 399">
            <a:extLst>
              <a:ext uri="{FF2B5EF4-FFF2-40B4-BE49-F238E27FC236}">
                <a16:creationId xmlns:a16="http://schemas.microsoft.com/office/drawing/2014/main" id="{B31C4BCA-E9C9-32B4-2473-63C74FA783FF}"/>
              </a:ext>
            </a:extLst>
          </p:cNvPr>
          <p:cNvSpPr/>
          <p:nvPr/>
        </p:nvSpPr>
        <p:spPr>
          <a:xfrm>
            <a:off x="11037269" y="3207172"/>
            <a:ext cx="92011" cy="121339"/>
          </a:xfrm>
          <a:custGeom>
            <a:avLst/>
            <a:gdLst>
              <a:gd name="connsiteX0" fmla="*/ 53936 w 92011"/>
              <a:gd name="connsiteY0" fmla="*/ 121288 h 121339"/>
              <a:gd name="connsiteX1" fmla="*/ 53936 w 92011"/>
              <a:gd name="connsiteY1" fmla="*/ 121288 h 121339"/>
              <a:gd name="connsiteX2" fmla="*/ 24791 w 92011"/>
              <a:gd name="connsiteY2" fmla="*/ 116649 h 121339"/>
              <a:gd name="connsiteX3" fmla="*/ 6930 w 92011"/>
              <a:gd name="connsiteY3" fmla="*/ 104119 h 121339"/>
              <a:gd name="connsiteX4" fmla="*/ 7 w 92011"/>
              <a:gd name="connsiteY4" fmla="*/ 81620 h 121339"/>
              <a:gd name="connsiteX5" fmla="*/ 8661 w 92011"/>
              <a:gd name="connsiteY5" fmla="*/ 47006 h 121339"/>
              <a:gd name="connsiteX6" fmla="*/ 37737 w 92011"/>
              <a:gd name="connsiteY6" fmla="*/ 0 h 121339"/>
              <a:gd name="connsiteX7" fmla="*/ 39052 w 92011"/>
              <a:gd name="connsiteY7" fmla="*/ 1315 h 121339"/>
              <a:gd name="connsiteX8" fmla="*/ 76089 w 92011"/>
              <a:gd name="connsiteY8" fmla="*/ 37037 h 121339"/>
              <a:gd name="connsiteX9" fmla="*/ 92011 w 92011"/>
              <a:gd name="connsiteY9" fmla="*/ 115819 h 121339"/>
              <a:gd name="connsiteX10" fmla="*/ 53659 w 92011"/>
              <a:gd name="connsiteY10" fmla="*/ 121080 h 121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2011" h="121339">
                <a:moveTo>
                  <a:pt x="53936" y="121288"/>
                </a:moveTo>
                <a:lnTo>
                  <a:pt x="53936" y="121288"/>
                </a:lnTo>
                <a:cubicBezTo>
                  <a:pt x="44009" y="121655"/>
                  <a:pt x="34109" y="120083"/>
                  <a:pt x="24791" y="116649"/>
                </a:cubicBezTo>
                <a:cubicBezTo>
                  <a:pt x="17806" y="114178"/>
                  <a:pt x="11631" y="109844"/>
                  <a:pt x="6930" y="104119"/>
                </a:cubicBezTo>
                <a:cubicBezTo>
                  <a:pt x="2278" y="97549"/>
                  <a:pt x="-152" y="89664"/>
                  <a:pt x="7" y="81620"/>
                </a:cubicBezTo>
                <a:cubicBezTo>
                  <a:pt x="312" y="69588"/>
                  <a:pt x="3268" y="57771"/>
                  <a:pt x="8661" y="47006"/>
                </a:cubicBezTo>
                <a:cubicBezTo>
                  <a:pt x="16310" y="30163"/>
                  <a:pt x="26079" y="14365"/>
                  <a:pt x="37737" y="0"/>
                </a:cubicBezTo>
                <a:lnTo>
                  <a:pt x="39052" y="1315"/>
                </a:lnTo>
                <a:cubicBezTo>
                  <a:pt x="50592" y="14033"/>
                  <a:pt x="62963" y="25961"/>
                  <a:pt x="76089" y="37037"/>
                </a:cubicBezTo>
                <a:cubicBezTo>
                  <a:pt x="78602" y="63787"/>
                  <a:pt x="83939" y="90190"/>
                  <a:pt x="92011" y="115819"/>
                </a:cubicBezTo>
                <a:cubicBezTo>
                  <a:pt x="79467" y="119024"/>
                  <a:pt x="66605" y="120789"/>
                  <a:pt x="53659" y="121080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01" name="Freeform: Shape 400">
            <a:extLst>
              <a:ext uri="{FF2B5EF4-FFF2-40B4-BE49-F238E27FC236}">
                <a16:creationId xmlns:a16="http://schemas.microsoft.com/office/drawing/2014/main" id="{D1394A0C-F6C2-58E9-3A09-F9DE6BD0CD3F}"/>
              </a:ext>
            </a:extLst>
          </p:cNvPr>
          <p:cNvSpPr/>
          <p:nvPr/>
        </p:nvSpPr>
        <p:spPr>
          <a:xfrm>
            <a:off x="11085875" y="3169027"/>
            <a:ext cx="25752" cy="52890"/>
          </a:xfrm>
          <a:custGeom>
            <a:avLst/>
            <a:gdLst>
              <a:gd name="connsiteX0" fmla="*/ 25753 w 25752"/>
              <a:gd name="connsiteY0" fmla="*/ 52890 h 52890"/>
              <a:gd name="connsiteX1" fmla="*/ 25753 w 25752"/>
              <a:gd name="connsiteY1" fmla="*/ 52890 h 52890"/>
              <a:gd name="connsiteX2" fmla="*/ 0 w 25752"/>
              <a:gd name="connsiteY2" fmla="*/ 26445 h 52890"/>
              <a:gd name="connsiteX3" fmla="*/ 2630 w 25752"/>
              <a:gd name="connsiteY3" fmla="*/ 23122 h 52890"/>
              <a:gd name="connsiteX4" fmla="*/ 25753 w 25752"/>
              <a:gd name="connsiteY4" fmla="*/ 0 h 52890"/>
              <a:gd name="connsiteX5" fmla="*/ 24437 w 25752"/>
              <a:gd name="connsiteY5" fmla="*/ 27138 h 52890"/>
              <a:gd name="connsiteX6" fmla="*/ 25753 w 25752"/>
              <a:gd name="connsiteY6" fmla="*/ 52890 h 52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52" h="52890">
                <a:moveTo>
                  <a:pt x="25753" y="52890"/>
                </a:moveTo>
                <a:lnTo>
                  <a:pt x="25753" y="52890"/>
                </a:lnTo>
                <a:cubicBezTo>
                  <a:pt x="16698" y="44548"/>
                  <a:pt x="8100" y="35722"/>
                  <a:pt x="0" y="26445"/>
                </a:cubicBezTo>
                <a:lnTo>
                  <a:pt x="2630" y="23122"/>
                </a:lnTo>
                <a:cubicBezTo>
                  <a:pt x="9844" y="14940"/>
                  <a:pt x="17570" y="7214"/>
                  <a:pt x="25753" y="0"/>
                </a:cubicBezTo>
                <a:cubicBezTo>
                  <a:pt x="25129" y="8584"/>
                  <a:pt x="24437" y="17861"/>
                  <a:pt x="24437" y="27138"/>
                </a:cubicBezTo>
                <a:cubicBezTo>
                  <a:pt x="24437" y="36414"/>
                  <a:pt x="25129" y="44306"/>
                  <a:pt x="25753" y="52890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02" name="Freeform: Shape 401">
            <a:extLst>
              <a:ext uri="{FF2B5EF4-FFF2-40B4-BE49-F238E27FC236}">
                <a16:creationId xmlns:a16="http://schemas.microsoft.com/office/drawing/2014/main" id="{912A6228-D4C8-D87E-5E6A-B07DF4F37037}"/>
              </a:ext>
            </a:extLst>
          </p:cNvPr>
          <p:cNvSpPr/>
          <p:nvPr/>
        </p:nvSpPr>
        <p:spPr>
          <a:xfrm>
            <a:off x="11126234" y="3099730"/>
            <a:ext cx="168778" cy="193007"/>
          </a:xfrm>
          <a:custGeom>
            <a:avLst/>
            <a:gdLst>
              <a:gd name="connsiteX0" fmla="*/ 168778 w 168778"/>
              <a:gd name="connsiteY0" fmla="*/ 96435 h 193007"/>
              <a:gd name="connsiteX1" fmla="*/ 168778 w 168778"/>
              <a:gd name="connsiteY1" fmla="*/ 96435 h 193007"/>
              <a:gd name="connsiteX2" fmla="*/ 166771 w 168778"/>
              <a:gd name="connsiteY2" fmla="*/ 137418 h 193007"/>
              <a:gd name="connsiteX3" fmla="*/ 133679 w 168778"/>
              <a:gd name="connsiteY3" fmla="*/ 162547 h 193007"/>
              <a:gd name="connsiteX4" fmla="*/ 84043 w 168778"/>
              <a:gd name="connsiteY4" fmla="*/ 193008 h 193007"/>
              <a:gd name="connsiteX5" fmla="*/ 34407 w 168778"/>
              <a:gd name="connsiteY5" fmla="*/ 161924 h 193007"/>
              <a:gd name="connsiteX6" fmla="*/ 2008 w 168778"/>
              <a:gd name="connsiteY6" fmla="*/ 136725 h 193007"/>
              <a:gd name="connsiteX7" fmla="*/ 0 w 168778"/>
              <a:gd name="connsiteY7" fmla="*/ 96435 h 193007"/>
              <a:gd name="connsiteX8" fmla="*/ 2008 w 168778"/>
              <a:gd name="connsiteY8" fmla="*/ 54898 h 193007"/>
              <a:gd name="connsiteX9" fmla="*/ 35099 w 168778"/>
              <a:gd name="connsiteY9" fmla="*/ 29768 h 193007"/>
              <a:gd name="connsiteX10" fmla="*/ 84666 w 168778"/>
              <a:gd name="connsiteY10" fmla="*/ 0 h 193007"/>
              <a:gd name="connsiteX11" fmla="*/ 134303 w 168778"/>
              <a:gd name="connsiteY11" fmla="*/ 30460 h 193007"/>
              <a:gd name="connsiteX12" fmla="*/ 166771 w 168778"/>
              <a:gd name="connsiteY12" fmla="*/ 55590 h 193007"/>
              <a:gd name="connsiteX13" fmla="*/ 168778 w 168778"/>
              <a:gd name="connsiteY13" fmla="*/ 96642 h 193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8778" h="193007">
                <a:moveTo>
                  <a:pt x="168778" y="96435"/>
                </a:moveTo>
                <a:lnTo>
                  <a:pt x="168778" y="96435"/>
                </a:lnTo>
                <a:cubicBezTo>
                  <a:pt x="168778" y="110280"/>
                  <a:pt x="168086" y="124126"/>
                  <a:pt x="166771" y="137418"/>
                </a:cubicBezTo>
                <a:cubicBezTo>
                  <a:pt x="156276" y="146473"/>
                  <a:pt x="145220" y="154863"/>
                  <a:pt x="133679" y="162547"/>
                </a:cubicBezTo>
                <a:cubicBezTo>
                  <a:pt x="117750" y="173673"/>
                  <a:pt x="101177" y="183842"/>
                  <a:pt x="84043" y="193008"/>
                </a:cubicBezTo>
                <a:cubicBezTo>
                  <a:pt x="66916" y="183600"/>
                  <a:pt x="50350" y="173223"/>
                  <a:pt x="34407" y="161924"/>
                </a:cubicBezTo>
                <a:cubicBezTo>
                  <a:pt x="23192" y="153963"/>
                  <a:pt x="11907" y="145379"/>
                  <a:pt x="2008" y="136725"/>
                </a:cubicBezTo>
                <a:cubicBezTo>
                  <a:pt x="1315" y="123503"/>
                  <a:pt x="0" y="110280"/>
                  <a:pt x="0" y="96435"/>
                </a:cubicBezTo>
                <a:cubicBezTo>
                  <a:pt x="0" y="82589"/>
                  <a:pt x="1315" y="67913"/>
                  <a:pt x="2008" y="54898"/>
                </a:cubicBezTo>
                <a:cubicBezTo>
                  <a:pt x="12600" y="46314"/>
                  <a:pt x="23192" y="37729"/>
                  <a:pt x="35099" y="29768"/>
                </a:cubicBezTo>
                <a:cubicBezTo>
                  <a:pt x="50890" y="18678"/>
                  <a:pt x="67456" y="8730"/>
                  <a:pt x="84666" y="0"/>
                </a:cubicBezTo>
                <a:cubicBezTo>
                  <a:pt x="102146" y="8543"/>
                  <a:pt x="118768" y="18740"/>
                  <a:pt x="134303" y="30460"/>
                </a:cubicBezTo>
                <a:cubicBezTo>
                  <a:pt x="145642" y="38145"/>
                  <a:pt x="156490" y="46535"/>
                  <a:pt x="166771" y="55590"/>
                </a:cubicBezTo>
                <a:cubicBezTo>
                  <a:pt x="168127" y="69235"/>
                  <a:pt x="168799" y="82935"/>
                  <a:pt x="168778" y="96642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03" name="Freeform: Shape 402">
            <a:extLst>
              <a:ext uri="{FF2B5EF4-FFF2-40B4-BE49-F238E27FC236}">
                <a16:creationId xmlns:a16="http://schemas.microsoft.com/office/drawing/2014/main" id="{DA9AE91D-5AD6-D6A7-7076-226C3E96EF39}"/>
              </a:ext>
            </a:extLst>
          </p:cNvPr>
          <p:cNvSpPr/>
          <p:nvPr/>
        </p:nvSpPr>
        <p:spPr>
          <a:xfrm>
            <a:off x="11131011" y="3071069"/>
            <a:ext cx="62720" cy="60851"/>
          </a:xfrm>
          <a:custGeom>
            <a:avLst/>
            <a:gdLst>
              <a:gd name="connsiteX0" fmla="*/ 14469 w 62720"/>
              <a:gd name="connsiteY0" fmla="*/ 0 h 60851"/>
              <a:gd name="connsiteX1" fmla="*/ 14469 w 62720"/>
              <a:gd name="connsiteY1" fmla="*/ 0 h 60851"/>
              <a:gd name="connsiteX2" fmla="*/ 38214 w 62720"/>
              <a:gd name="connsiteY2" fmla="*/ 8584 h 60851"/>
              <a:gd name="connsiteX3" fmla="*/ 62721 w 62720"/>
              <a:gd name="connsiteY3" fmla="*/ 19176 h 60851"/>
              <a:gd name="connsiteX4" fmla="*/ 21184 w 62720"/>
              <a:gd name="connsiteY4" fmla="*/ 44998 h 60851"/>
              <a:gd name="connsiteX5" fmla="*/ 0 w 62720"/>
              <a:gd name="connsiteY5" fmla="*/ 60852 h 60851"/>
              <a:gd name="connsiteX6" fmla="*/ 14607 w 62720"/>
              <a:gd name="connsiteY6" fmla="*/ 0 h 60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20" h="60851">
                <a:moveTo>
                  <a:pt x="14469" y="0"/>
                </a:moveTo>
                <a:lnTo>
                  <a:pt x="14469" y="0"/>
                </a:lnTo>
                <a:cubicBezTo>
                  <a:pt x="21392" y="2631"/>
                  <a:pt x="30322" y="5261"/>
                  <a:pt x="38214" y="8584"/>
                </a:cubicBezTo>
                <a:cubicBezTo>
                  <a:pt x="46611" y="11554"/>
                  <a:pt x="54801" y="15099"/>
                  <a:pt x="62721" y="19176"/>
                </a:cubicBezTo>
                <a:cubicBezTo>
                  <a:pt x="48875" y="27138"/>
                  <a:pt x="35029" y="35722"/>
                  <a:pt x="21184" y="44998"/>
                </a:cubicBezTo>
                <a:cubicBezTo>
                  <a:pt x="14261" y="50260"/>
                  <a:pt x="6577" y="55590"/>
                  <a:pt x="0" y="60852"/>
                </a:cubicBezTo>
                <a:cubicBezTo>
                  <a:pt x="3053" y="40173"/>
                  <a:pt x="7941" y="19813"/>
                  <a:pt x="14607" y="0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04" name="Freeform: Shape 403">
            <a:extLst>
              <a:ext uri="{FF2B5EF4-FFF2-40B4-BE49-F238E27FC236}">
                <a16:creationId xmlns:a16="http://schemas.microsoft.com/office/drawing/2014/main" id="{A94767F8-DEB1-5B77-33F7-DD283827A566}"/>
              </a:ext>
            </a:extLst>
          </p:cNvPr>
          <p:cNvSpPr/>
          <p:nvPr/>
        </p:nvSpPr>
        <p:spPr>
          <a:xfrm>
            <a:off x="11151364" y="2997033"/>
            <a:ext cx="119141" cy="84074"/>
          </a:xfrm>
          <a:custGeom>
            <a:avLst/>
            <a:gdLst>
              <a:gd name="connsiteX0" fmla="*/ 1315 w 119141"/>
              <a:gd name="connsiteY0" fmla="*/ 55483 h 84074"/>
              <a:gd name="connsiteX1" fmla="*/ 1315 w 119141"/>
              <a:gd name="connsiteY1" fmla="*/ 55483 h 84074"/>
              <a:gd name="connsiteX2" fmla="*/ 28453 w 119141"/>
              <a:gd name="connsiteY2" fmla="*/ 13947 h 84074"/>
              <a:gd name="connsiteX3" fmla="*/ 44375 w 119141"/>
              <a:gd name="connsiteY3" fmla="*/ 3355 h 84074"/>
              <a:gd name="connsiteX4" fmla="*/ 59536 w 119141"/>
              <a:gd name="connsiteY4" fmla="*/ 32 h 84074"/>
              <a:gd name="connsiteX5" fmla="*/ 74766 w 119141"/>
              <a:gd name="connsiteY5" fmla="*/ 3355 h 84074"/>
              <a:gd name="connsiteX6" fmla="*/ 100589 w 119141"/>
              <a:gd name="connsiteY6" fmla="*/ 26546 h 84074"/>
              <a:gd name="connsiteX7" fmla="*/ 119142 w 119141"/>
              <a:gd name="connsiteY7" fmla="*/ 60260 h 84074"/>
              <a:gd name="connsiteX8" fmla="*/ 95327 w 119141"/>
              <a:gd name="connsiteY8" fmla="*/ 68221 h 84074"/>
              <a:gd name="connsiteX9" fmla="*/ 59536 w 119141"/>
              <a:gd name="connsiteY9" fmla="*/ 84075 h 84074"/>
              <a:gd name="connsiteX10" fmla="*/ 23884 w 119141"/>
              <a:gd name="connsiteY10" fmla="*/ 68221 h 84074"/>
              <a:gd name="connsiteX11" fmla="*/ 0 w 119141"/>
              <a:gd name="connsiteY11" fmla="*/ 59637 h 84074"/>
              <a:gd name="connsiteX12" fmla="*/ 1315 w 119141"/>
              <a:gd name="connsiteY12" fmla="*/ 55622 h 84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9141" h="84074">
                <a:moveTo>
                  <a:pt x="1315" y="55483"/>
                </a:moveTo>
                <a:lnTo>
                  <a:pt x="1315" y="55483"/>
                </a:lnTo>
                <a:cubicBezTo>
                  <a:pt x="7629" y="40032"/>
                  <a:pt x="16836" y="25937"/>
                  <a:pt x="28453" y="13947"/>
                </a:cubicBezTo>
                <a:cubicBezTo>
                  <a:pt x="33112" y="9530"/>
                  <a:pt x="38498" y="5944"/>
                  <a:pt x="44375" y="3355"/>
                </a:cubicBezTo>
                <a:cubicBezTo>
                  <a:pt x="49048" y="939"/>
                  <a:pt x="54282" y="-211"/>
                  <a:pt x="59536" y="32"/>
                </a:cubicBezTo>
                <a:cubicBezTo>
                  <a:pt x="64805" y="-79"/>
                  <a:pt x="70024" y="1063"/>
                  <a:pt x="74766" y="3355"/>
                </a:cubicBezTo>
                <a:cubicBezTo>
                  <a:pt x="85227" y="8734"/>
                  <a:pt x="94123" y="16723"/>
                  <a:pt x="100589" y="26546"/>
                </a:cubicBezTo>
                <a:cubicBezTo>
                  <a:pt x="108134" y="36979"/>
                  <a:pt x="114365" y="48305"/>
                  <a:pt x="119142" y="60260"/>
                </a:cubicBezTo>
                <a:cubicBezTo>
                  <a:pt x="112219" y="62891"/>
                  <a:pt x="103911" y="65591"/>
                  <a:pt x="95327" y="68221"/>
                </a:cubicBezTo>
                <a:cubicBezTo>
                  <a:pt x="84043" y="73483"/>
                  <a:pt x="72136" y="78813"/>
                  <a:pt x="59536" y="84075"/>
                </a:cubicBezTo>
                <a:cubicBezTo>
                  <a:pt x="47629" y="78121"/>
                  <a:pt x="35743" y="72839"/>
                  <a:pt x="23884" y="68221"/>
                </a:cubicBezTo>
                <a:cubicBezTo>
                  <a:pt x="15230" y="64898"/>
                  <a:pt x="7338" y="62268"/>
                  <a:pt x="0" y="59637"/>
                </a:cubicBezTo>
                <a:cubicBezTo>
                  <a:pt x="145" y="58218"/>
                  <a:pt x="589" y="56847"/>
                  <a:pt x="1315" y="55622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05" name="Freeform: Shape 404">
            <a:extLst>
              <a:ext uri="{FF2B5EF4-FFF2-40B4-BE49-F238E27FC236}">
                <a16:creationId xmlns:a16="http://schemas.microsoft.com/office/drawing/2014/main" id="{B8262872-9031-754E-FB5B-4D650A45A927}"/>
              </a:ext>
            </a:extLst>
          </p:cNvPr>
          <p:cNvSpPr/>
          <p:nvPr/>
        </p:nvSpPr>
        <p:spPr>
          <a:xfrm>
            <a:off x="11228069" y="3072385"/>
            <a:ext cx="62305" cy="60228"/>
          </a:xfrm>
          <a:custGeom>
            <a:avLst/>
            <a:gdLst>
              <a:gd name="connsiteX0" fmla="*/ 54967 w 62305"/>
              <a:gd name="connsiteY0" fmla="*/ 22499 h 60228"/>
              <a:gd name="connsiteX1" fmla="*/ 54967 w 62305"/>
              <a:gd name="connsiteY1" fmla="*/ 22499 h 60228"/>
              <a:gd name="connsiteX2" fmla="*/ 62305 w 62305"/>
              <a:gd name="connsiteY2" fmla="*/ 60229 h 60228"/>
              <a:gd name="connsiteX3" fmla="*/ 41537 w 62305"/>
              <a:gd name="connsiteY3" fmla="*/ 44306 h 60228"/>
              <a:gd name="connsiteX4" fmla="*/ 0 w 62305"/>
              <a:gd name="connsiteY4" fmla="*/ 18553 h 60228"/>
              <a:gd name="connsiteX5" fmla="*/ 24507 w 62305"/>
              <a:gd name="connsiteY5" fmla="*/ 7961 h 60228"/>
              <a:gd name="connsiteX6" fmla="*/ 48321 w 62305"/>
              <a:gd name="connsiteY6" fmla="*/ 0 h 60228"/>
              <a:gd name="connsiteX7" fmla="*/ 55244 w 62305"/>
              <a:gd name="connsiteY7" fmla="*/ 22499 h 6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305" h="60228">
                <a:moveTo>
                  <a:pt x="54967" y="22499"/>
                </a:moveTo>
                <a:lnTo>
                  <a:pt x="54967" y="22499"/>
                </a:lnTo>
                <a:cubicBezTo>
                  <a:pt x="57598" y="33783"/>
                  <a:pt x="60298" y="47006"/>
                  <a:pt x="62305" y="60229"/>
                </a:cubicBezTo>
                <a:cubicBezTo>
                  <a:pt x="55382" y="54898"/>
                  <a:pt x="49082" y="49637"/>
                  <a:pt x="41537" y="44306"/>
                </a:cubicBezTo>
                <a:cubicBezTo>
                  <a:pt x="28134" y="35029"/>
                  <a:pt x="14268" y="26431"/>
                  <a:pt x="0" y="18553"/>
                </a:cubicBezTo>
                <a:cubicBezTo>
                  <a:pt x="8584" y="14538"/>
                  <a:pt x="16546" y="11215"/>
                  <a:pt x="24507" y="7961"/>
                </a:cubicBezTo>
                <a:cubicBezTo>
                  <a:pt x="32233" y="4707"/>
                  <a:pt x="40194" y="2049"/>
                  <a:pt x="48321" y="0"/>
                </a:cubicBezTo>
                <a:cubicBezTo>
                  <a:pt x="50329" y="6923"/>
                  <a:pt x="52960" y="14538"/>
                  <a:pt x="55244" y="22499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06" name="Freeform: Shape 405">
            <a:extLst>
              <a:ext uri="{FF2B5EF4-FFF2-40B4-BE49-F238E27FC236}">
                <a16:creationId xmlns:a16="http://schemas.microsoft.com/office/drawing/2014/main" id="{FBE5C408-28EB-B1EA-3FDF-D8F8C1A78B88}"/>
              </a:ext>
            </a:extLst>
          </p:cNvPr>
          <p:cNvSpPr/>
          <p:nvPr/>
        </p:nvSpPr>
        <p:spPr>
          <a:xfrm>
            <a:off x="11227308" y="3259647"/>
            <a:ext cx="62720" cy="60228"/>
          </a:xfrm>
          <a:custGeom>
            <a:avLst/>
            <a:gdLst>
              <a:gd name="connsiteX0" fmla="*/ 48321 w 62720"/>
              <a:gd name="connsiteY0" fmla="*/ 60228 h 60228"/>
              <a:gd name="connsiteX1" fmla="*/ 48321 w 62720"/>
              <a:gd name="connsiteY1" fmla="*/ 60228 h 60228"/>
              <a:gd name="connsiteX2" fmla="*/ 25199 w 62720"/>
              <a:gd name="connsiteY2" fmla="*/ 52267 h 60228"/>
              <a:gd name="connsiteX3" fmla="*/ 0 w 62720"/>
              <a:gd name="connsiteY3" fmla="*/ 41675 h 60228"/>
              <a:gd name="connsiteX4" fmla="*/ 41537 w 62720"/>
              <a:gd name="connsiteY4" fmla="*/ 15922 h 60228"/>
              <a:gd name="connsiteX5" fmla="*/ 62721 w 62720"/>
              <a:gd name="connsiteY5" fmla="*/ 0 h 60228"/>
              <a:gd name="connsiteX6" fmla="*/ 48113 w 62720"/>
              <a:gd name="connsiteY6" fmla="*/ 60228 h 6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20" h="60228">
                <a:moveTo>
                  <a:pt x="48321" y="60228"/>
                </a:moveTo>
                <a:lnTo>
                  <a:pt x="48321" y="60228"/>
                </a:lnTo>
                <a:cubicBezTo>
                  <a:pt x="40450" y="58069"/>
                  <a:pt x="32731" y="55410"/>
                  <a:pt x="25199" y="52267"/>
                </a:cubicBezTo>
                <a:cubicBezTo>
                  <a:pt x="16545" y="48944"/>
                  <a:pt x="8654" y="45344"/>
                  <a:pt x="0" y="41675"/>
                </a:cubicBezTo>
                <a:cubicBezTo>
                  <a:pt x="13846" y="33783"/>
                  <a:pt x="27691" y="25130"/>
                  <a:pt x="41537" y="15922"/>
                </a:cubicBezTo>
                <a:cubicBezTo>
                  <a:pt x="48460" y="10592"/>
                  <a:pt x="56075" y="5330"/>
                  <a:pt x="62721" y="0"/>
                </a:cubicBezTo>
                <a:cubicBezTo>
                  <a:pt x="60041" y="20547"/>
                  <a:pt x="55147" y="40741"/>
                  <a:pt x="48113" y="60228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07" name="Freeform: Shape 406">
            <a:extLst>
              <a:ext uri="{FF2B5EF4-FFF2-40B4-BE49-F238E27FC236}">
                <a16:creationId xmlns:a16="http://schemas.microsoft.com/office/drawing/2014/main" id="{DF465A17-77F3-B400-0789-4D06002B1713}"/>
              </a:ext>
            </a:extLst>
          </p:cNvPr>
          <p:cNvSpPr/>
          <p:nvPr/>
        </p:nvSpPr>
        <p:spPr>
          <a:xfrm>
            <a:off x="11131219" y="3258954"/>
            <a:ext cx="62305" cy="60228"/>
          </a:xfrm>
          <a:custGeom>
            <a:avLst/>
            <a:gdLst>
              <a:gd name="connsiteX0" fmla="*/ 6923 w 62305"/>
              <a:gd name="connsiteY0" fmla="*/ 37729 h 60228"/>
              <a:gd name="connsiteX1" fmla="*/ 6923 w 62305"/>
              <a:gd name="connsiteY1" fmla="*/ 37729 h 60228"/>
              <a:gd name="connsiteX2" fmla="*/ 0 w 62305"/>
              <a:gd name="connsiteY2" fmla="*/ 0 h 60228"/>
              <a:gd name="connsiteX3" fmla="*/ 20768 w 62305"/>
              <a:gd name="connsiteY3" fmla="*/ 15230 h 60228"/>
              <a:gd name="connsiteX4" fmla="*/ 62305 w 62305"/>
              <a:gd name="connsiteY4" fmla="*/ 42368 h 60228"/>
              <a:gd name="connsiteX5" fmla="*/ 37798 w 62305"/>
              <a:gd name="connsiteY5" fmla="*/ 52336 h 60228"/>
              <a:gd name="connsiteX6" fmla="*/ 14676 w 62305"/>
              <a:gd name="connsiteY6" fmla="*/ 60228 h 60228"/>
              <a:gd name="connsiteX7" fmla="*/ 7338 w 62305"/>
              <a:gd name="connsiteY7" fmla="*/ 37729 h 6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305" h="60228">
                <a:moveTo>
                  <a:pt x="6923" y="37729"/>
                </a:moveTo>
                <a:lnTo>
                  <a:pt x="6923" y="37729"/>
                </a:lnTo>
                <a:cubicBezTo>
                  <a:pt x="4292" y="25822"/>
                  <a:pt x="1661" y="13915"/>
                  <a:pt x="0" y="0"/>
                </a:cubicBezTo>
                <a:cubicBezTo>
                  <a:pt x="6577" y="5330"/>
                  <a:pt x="13846" y="10592"/>
                  <a:pt x="20768" y="15230"/>
                </a:cubicBezTo>
                <a:cubicBezTo>
                  <a:pt x="34614" y="25199"/>
                  <a:pt x="48460" y="33783"/>
                  <a:pt x="62305" y="42368"/>
                </a:cubicBezTo>
                <a:cubicBezTo>
                  <a:pt x="54275" y="45691"/>
                  <a:pt x="45760" y="49290"/>
                  <a:pt x="37798" y="52336"/>
                </a:cubicBezTo>
                <a:cubicBezTo>
                  <a:pt x="30259" y="55438"/>
                  <a:pt x="22541" y="58075"/>
                  <a:pt x="14676" y="60228"/>
                </a:cubicBezTo>
                <a:cubicBezTo>
                  <a:pt x="11976" y="53306"/>
                  <a:pt x="9969" y="45691"/>
                  <a:pt x="7338" y="37729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08" name="Freeform: Shape 407">
            <a:extLst>
              <a:ext uri="{FF2B5EF4-FFF2-40B4-BE49-F238E27FC236}">
                <a16:creationId xmlns:a16="http://schemas.microsoft.com/office/drawing/2014/main" id="{B1DCFE38-1112-BE78-B1DE-BCD7DC693943}"/>
              </a:ext>
            </a:extLst>
          </p:cNvPr>
          <p:cNvSpPr/>
          <p:nvPr/>
        </p:nvSpPr>
        <p:spPr>
          <a:xfrm>
            <a:off x="11309619" y="3169650"/>
            <a:ext cx="25822" cy="52959"/>
          </a:xfrm>
          <a:custGeom>
            <a:avLst/>
            <a:gdLst>
              <a:gd name="connsiteX0" fmla="*/ 623 w 25822"/>
              <a:gd name="connsiteY0" fmla="*/ 0 h 52959"/>
              <a:gd name="connsiteX1" fmla="*/ 623 w 25822"/>
              <a:gd name="connsiteY1" fmla="*/ 0 h 52959"/>
              <a:gd name="connsiteX2" fmla="*/ 25822 w 25822"/>
              <a:gd name="connsiteY2" fmla="*/ 26514 h 52959"/>
              <a:gd name="connsiteX3" fmla="*/ 23814 w 25822"/>
              <a:gd name="connsiteY3" fmla="*/ 29768 h 52959"/>
              <a:gd name="connsiteX4" fmla="*/ 0 w 25822"/>
              <a:gd name="connsiteY4" fmla="*/ 52959 h 52959"/>
              <a:gd name="connsiteX5" fmla="*/ 1315 w 25822"/>
              <a:gd name="connsiteY5" fmla="*/ 26514 h 52959"/>
              <a:gd name="connsiteX6" fmla="*/ 623 w 25822"/>
              <a:gd name="connsiteY6" fmla="*/ 0 h 5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822" h="52959">
                <a:moveTo>
                  <a:pt x="623" y="0"/>
                </a:moveTo>
                <a:lnTo>
                  <a:pt x="623" y="0"/>
                </a:lnTo>
                <a:cubicBezTo>
                  <a:pt x="9900" y="9277"/>
                  <a:pt x="18484" y="17861"/>
                  <a:pt x="25822" y="26514"/>
                </a:cubicBezTo>
                <a:lnTo>
                  <a:pt x="23814" y="29768"/>
                </a:lnTo>
                <a:cubicBezTo>
                  <a:pt x="16546" y="36691"/>
                  <a:pt x="8585" y="44998"/>
                  <a:pt x="0" y="52959"/>
                </a:cubicBezTo>
                <a:cubicBezTo>
                  <a:pt x="623" y="44306"/>
                  <a:pt x="1315" y="35098"/>
                  <a:pt x="1315" y="26514"/>
                </a:cubicBezTo>
                <a:cubicBezTo>
                  <a:pt x="1315" y="17930"/>
                  <a:pt x="623" y="8584"/>
                  <a:pt x="623" y="0"/>
                </a:cubicBezTo>
                <a:close/>
              </a:path>
            </a:pathLst>
          </a:custGeom>
          <a:solidFill>
            <a:srgbClr val="FEFEFE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09" name="Freeform: Shape 408">
            <a:extLst>
              <a:ext uri="{FF2B5EF4-FFF2-40B4-BE49-F238E27FC236}">
                <a16:creationId xmlns:a16="http://schemas.microsoft.com/office/drawing/2014/main" id="{EF8C07DE-3770-2C1B-AEA2-33C6EF08DE92}"/>
              </a:ext>
            </a:extLst>
          </p:cNvPr>
          <p:cNvSpPr/>
          <p:nvPr/>
        </p:nvSpPr>
        <p:spPr>
          <a:xfrm>
            <a:off x="11171232" y="3156357"/>
            <a:ext cx="78782" cy="78783"/>
          </a:xfrm>
          <a:custGeom>
            <a:avLst/>
            <a:gdLst>
              <a:gd name="connsiteX0" fmla="*/ 78783 w 78782"/>
              <a:gd name="connsiteY0" fmla="*/ 39807 h 78783"/>
              <a:gd name="connsiteX1" fmla="*/ 78783 w 78782"/>
              <a:gd name="connsiteY1" fmla="*/ 39807 h 78783"/>
              <a:gd name="connsiteX2" fmla="*/ 39669 w 78782"/>
              <a:gd name="connsiteY2" fmla="*/ 78783 h 78783"/>
              <a:gd name="connsiteX3" fmla="*/ 1 w 78782"/>
              <a:gd name="connsiteY3" fmla="*/ 39669 h 78783"/>
              <a:gd name="connsiteX4" fmla="*/ 39122 w 78782"/>
              <a:gd name="connsiteY4" fmla="*/ 1 h 78783"/>
              <a:gd name="connsiteX5" fmla="*/ 78783 w 78782"/>
              <a:gd name="connsiteY5" fmla="*/ 39115 h 78783"/>
              <a:gd name="connsiteX6" fmla="*/ 78783 w 78782"/>
              <a:gd name="connsiteY6" fmla="*/ 39807 h 78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782" h="78783">
                <a:moveTo>
                  <a:pt x="78783" y="39807"/>
                </a:moveTo>
                <a:lnTo>
                  <a:pt x="78783" y="39807"/>
                </a:lnTo>
                <a:cubicBezTo>
                  <a:pt x="78707" y="61358"/>
                  <a:pt x="61220" y="78783"/>
                  <a:pt x="39669" y="78783"/>
                </a:cubicBezTo>
                <a:cubicBezTo>
                  <a:pt x="17917" y="78935"/>
                  <a:pt x="154" y="61420"/>
                  <a:pt x="1" y="39669"/>
                </a:cubicBezTo>
                <a:cubicBezTo>
                  <a:pt x="-151" y="17910"/>
                  <a:pt x="17363" y="153"/>
                  <a:pt x="39122" y="1"/>
                </a:cubicBezTo>
                <a:cubicBezTo>
                  <a:pt x="60873" y="-151"/>
                  <a:pt x="78630" y="17363"/>
                  <a:pt x="78783" y="39115"/>
                </a:cubicBezTo>
                <a:cubicBezTo>
                  <a:pt x="78783" y="39350"/>
                  <a:pt x="78783" y="39579"/>
                  <a:pt x="78783" y="39807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10" name="Freeform: Shape 409">
            <a:extLst>
              <a:ext uri="{FF2B5EF4-FFF2-40B4-BE49-F238E27FC236}">
                <a16:creationId xmlns:a16="http://schemas.microsoft.com/office/drawing/2014/main" id="{DC2AD1F7-B926-F97B-D0DF-90AE12E71601}"/>
              </a:ext>
            </a:extLst>
          </p:cNvPr>
          <p:cNvSpPr/>
          <p:nvPr/>
        </p:nvSpPr>
        <p:spPr>
          <a:xfrm>
            <a:off x="8831380" y="1391618"/>
            <a:ext cx="82622" cy="478413"/>
          </a:xfrm>
          <a:custGeom>
            <a:avLst/>
            <a:gdLst>
              <a:gd name="connsiteX0" fmla="*/ 57610 w 82622"/>
              <a:gd name="connsiteY0" fmla="*/ 159480 h 478413"/>
              <a:gd name="connsiteX1" fmla="*/ 72840 w 82622"/>
              <a:gd name="connsiteY1" fmla="*/ 170072 h 478413"/>
              <a:gd name="connsiteX2" fmla="*/ 80732 w 82622"/>
              <a:gd name="connsiteY2" fmla="*/ 196517 h 478413"/>
              <a:gd name="connsiteX3" fmla="*/ 80732 w 82622"/>
              <a:gd name="connsiteY3" fmla="*/ 440684 h 478413"/>
              <a:gd name="connsiteX4" fmla="*/ 72840 w 82622"/>
              <a:gd name="connsiteY4" fmla="*/ 467199 h 478413"/>
              <a:gd name="connsiteX5" fmla="*/ 53595 w 82622"/>
              <a:gd name="connsiteY5" fmla="*/ 478413 h 478413"/>
              <a:gd name="connsiteX6" fmla="*/ 39749 w 82622"/>
              <a:gd name="connsiteY6" fmla="*/ 478413 h 478413"/>
              <a:gd name="connsiteX7" fmla="*/ 20504 w 82622"/>
              <a:gd name="connsiteY7" fmla="*/ 467199 h 478413"/>
              <a:gd name="connsiteX8" fmla="*/ 12543 w 82622"/>
              <a:gd name="connsiteY8" fmla="*/ 440684 h 478413"/>
              <a:gd name="connsiteX9" fmla="*/ 12543 w 82622"/>
              <a:gd name="connsiteY9" fmla="*/ 196517 h 478413"/>
              <a:gd name="connsiteX10" fmla="*/ 20504 w 82622"/>
              <a:gd name="connsiteY10" fmla="*/ 170072 h 478413"/>
              <a:gd name="connsiteX11" fmla="*/ 35111 w 82622"/>
              <a:gd name="connsiteY11" fmla="*/ 159480 h 478413"/>
              <a:gd name="connsiteX12" fmla="*/ 35111 w 82622"/>
              <a:gd name="connsiteY12" fmla="*/ 127704 h 478413"/>
              <a:gd name="connsiteX13" fmla="*/ 1328 w 82622"/>
              <a:gd name="connsiteY13" fmla="*/ 64845 h 478413"/>
              <a:gd name="connsiteX14" fmla="*/ 3958 w 82622"/>
              <a:gd name="connsiteY14" fmla="*/ 50999 h 478413"/>
              <a:gd name="connsiteX15" fmla="*/ 64187 w 82622"/>
              <a:gd name="connsiteY15" fmla="*/ 2055 h 478413"/>
              <a:gd name="connsiteX16" fmla="*/ 80040 w 82622"/>
              <a:gd name="connsiteY16" fmla="*/ 4063 h 478413"/>
              <a:gd name="connsiteX17" fmla="*/ 78787 w 82622"/>
              <a:gd name="connsiteY17" fmla="*/ 19382 h 478413"/>
              <a:gd name="connsiteX18" fmla="*/ 78102 w 82622"/>
              <a:gd name="connsiteY18" fmla="*/ 19916 h 478413"/>
              <a:gd name="connsiteX19" fmla="*/ 25834 w 82622"/>
              <a:gd name="connsiteY19" fmla="*/ 62283 h 478413"/>
              <a:gd name="connsiteX20" fmla="*/ 56225 w 82622"/>
              <a:gd name="connsiteY20" fmla="*/ 119812 h 478413"/>
              <a:gd name="connsiteX21" fmla="*/ 57610 w 82622"/>
              <a:gd name="connsiteY21" fmla="*/ 125143 h 478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2622" h="478413">
                <a:moveTo>
                  <a:pt x="57610" y="159480"/>
                </a:moveTo>
                <a:cubicBezTo>
                  <a:pt x="63785" y="161089"/>
                  <a:pt x="69185" y="164844"/>
                  <a:pt x="72840" y="170072"/>
                </a:cubicBezTo>
                <a:cubicBezTo>
                  <a:pt x="78372" y="177747"/>
                  <a:pt x="81155" y="187064"/>
                  <a:pt x="80732" y="196517"/>
                </a:cubicBezTo>
                <a:lnTo>
                  <a:pt x="80732" y="440684"/>
                </a:lnTo>
                <a:cubicBezTo>
                  <a:pt x="81141" y="450157"/>
                  <a:pt x="78365" y="459492"/>
                  <a:pt x="72840" y="467199"/>
                </a:cubicBezTo>
                <a:cubicBezTo>
                  <a:pt x="68548" y="473755"/>
                  <a:pt x="61418" y="477910"/>
                  <a:pt x="53595" y="478413"/>
                </a:cubicBezTo>
                <a:lnTo>
                  <a:pt x="39749" y="478413"/>
                </a:lnTo>
                <a:cubicBezTo>
                  <a:pt x="31975" y="477767"/>
                  <a:pt x="24900" y="473646"/>
                  <a:pt x="20504" y="467199"/>
                </a:cubicBezTo>
                <a:cubicBezTo>
                  <a:pt x="14959" y="459501"/>
                  <a:pt x="12155" y="450164"/>
                  <a:pt x="12543" y="440684"/>
                </a:cubicBezTo>
                <a:lnTo>
                  <a:pt x="12543" y="196517"/>
                </a:lnTo>
                <a:cubicBezTo>
                  <a:pt x="12141" y="187057"/>
                  <a:pt x="14945" y="177738"/>
                  <a:pt x="20504" y="170072"/>
                </a:cubicBezTo>
                <a:cubicBezTo>
                  <a:pt x="23910" y="164868"/>
                  <a:pt x="29109" y="161098"/>
                  <a:pt x="35111" y="159480"/>
                </a:cubicBezTo>
                <a:lnTo>
                  <a:pt x="35111" y="127704"/>
                </a:lnTo>
                <a:lnTo>
                  <a:pt x="1328" y="64845"/>
                </a:lnTo>
                <a:cubicBezTo>
                  <a:pt x="-1164" y="60186"/>
                  <a:pt x="-71" y="54418"/>
                  <a:pt x="3958" y="50999"/>
                </a:cubicBezTo>
                <a:lnTo>
                  <a:pt x="64187" y="2055"/>
                </a:lnTo>
                <a:cubicBezTo>
                  <a:pt x="69233" y="-1319"/>
                  <a:pt x="75990" y="-462"/>
                  <a:pt x="80040" y="4063"/>
                </a:cubicBezTo>
                <a:cubicBezTo>
                  <a:pt x="83924" y="8640"/>
                  <a:pt x="83363" y="15498"/>
                  <a:pt x="78787" y="19382"/>
                </a:cubicBezTo>
                <a:cubicBezTo>
                  <a:pt x="78566" y="19569"/>
                  <a:pt x="78337" y="19747"/>
                  <a:pt x="78102" y="19916"/>
                </a:cubicBezTo>
                <a:lnTo>
                  <a:pt x="25834" y="62283"/>
                </a:lnTo>
                <a:lnTo>
                  <a:pt x="56225" y="119812"/>
                </a:lnTo>
                <a:cubicBezTo>
                  <a:pt x="57402" y="121321"/>
                  <a:pt x="57908" y="123251"/>
                  <a:pt x="57610" y="125143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11" name="Freeform: Shape 410">
            <a:extLst>
              <a:ext uri="{FF2B5EF4-FFF2-40B4-BE49-F238E27FC236}">
                <a16:creationId xmlns:a16="http://schemas.microsoft.com/office/drawing/2014/main" id="{D4AC2BAF-A2DD-07E2-9C3B-A65FA916A4B5}"/>
              </a:ext>
            </a:extLst>
          </p:cNvPr>
          <p:cNvSpPr/>
          <p:nvPr/>
        </p:nvSpPr>
        <p:spPr>
          <a:xfrm>
            <a:off x="8859144" y="1571582"/>
            <a:ext cx="37745" cy="277273"/>
          </a:xfrm>
          <a:custGeom>
            <a:avLst/>
            <a:gdLst>
              <a:gd name="connsiteX0" fmla="*/ 25831 w 37745"/>
              <a:gd name="connsiteY0" fmla="*/ 7 h 277273"/>
              <a:gd name="connsiteX1" fmla="*/ 11986 w 37745"/>
              <a:gd name="connsiteY1" fmla="*/ 7 h 277273"/>
              <a:gd name="connsiteX2" fmla="*/ 3332 w 37745"/>
              <a:gd name="connsiteY2" fmla="*/ 4646 h 277273"/>
              <a:gd name="connsiteX3" fmla="*/ 9 w 37745"/>
              <a:gd name="connsiteY3" fmla="*/ 16553 h 277273"/>
              <a:gd name="connsiteX4" fmla="*/ 9 w 37745"/>
              <a:gd name="connsiteY4" fmla="*/ 260720 h 277273"/>
              <a:gd name="connsiteX5" fmla="*/ 3332 w 37745"/>
              <a:gd name="connsiteY5" fmla="*/ 272628 h 277273"/>
              <a:gd name="connsiteX6" fmla="*/ 11986 w 37745"/>
              <a:gd name="connsiteY6" fmla="*/ 277266 h 277273"/>
              <a:gd name="connsiteX7" fmla="*/ 25831 w 37745"/>
              <a:gd name="connsiteY7" fmla="*/ 277266 h 277273"/>
              <a:gd name="connsiteX8" fmla="*/ 34485 w 37745"/>
              <a:gd name="connsiteY8" fmla="*/ 272628 h 277273"/>
              <a:gd name="connsiteX9" fmla="*/ 37739 w 37745"/>
              <a:gd name="connsiteY9" fmla="*/ 260720 h 277273"/>
              <a:gd name="connsiteX10" fmla="*/ 37739 w 37745"/>
              <a:gd name="connsiteY10" fmla="*/ 16553 h 277273"/>
              <a:gd name="connsiteX11" fmla="*/ 34485 w 37745"/>
              <a:gd name="connsiteY11" fmla="*/ 4646 h 277273"/>
              <a:gd name="connsiteX12" fmla="*/ 25831 w 37745"/>
              <a:gd name="connsiteY12" fmla="*/ 7 h 277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745" h="277273">
                <a:moveTo>
                  <a:pt x="25831" y="7"/>
                </a:moveTo>
                <a:lnTo>
                  <a:pt x="11986" y="7"/>
                </a:lnTo>
                <a:cubicBezTo>
                  <a:pt x="8510" y="31"/>
                  <a:pt x="5277" y="1766"/>
                  <a:pt x="3332" y="4646"/>
                </a:cubicBezTo>
                <a:cubicBezTo>
                  <a:pt x="1041" y="8185"/>
                  <a:pt x="-116" y="12338"/>
                  <a:pt x="9" y="16553"/>
                </a:cubicBezTo>
                <a:lnTo>
                  <a:pt x="9" y="260720"/>
                </a:lnTo>
                <a:cubicBezTo>
                  <a:pt x="-19" y="264922"/>
                  <a:pt x="1137" y="269046"/>
                  <a:pt x="3332" y="272628"/>
                </a:cubicBezTo>
                <a:cubicBezTo>
                  <a:pt x="5277" y="275507"/>
                  <a:pt x="8510" y="277242"/>
                  <a:pt x="11986" y="277266"/>
                </a:cubicBezTo>
                <a:lnTo>
                  <a:pt x="25831" y="277266"/>
                </a:lnTo>
                <a:cubicBezTo>
                  <a:pt x="29341" y="277403"/>
                  <a:pt x="32657" y="275629"/>
                  <a:pt x="34485" y="272628"/>
                </a:cubicBezTo>
                <a:cubicBezTo>
                  <a:pt x="36631" y="269026"/>
                  <a:pt x="37752" y="264911"/>
                  <a:pt x="37739" y="260720"/>
                </a:cubicBezTo>
                <a:lnTo>
                  <a:pt x="37739" y="16553"/>
                </a:lnTo>
                <a:cubicBezTo>
                  <a:pt x="37842" y="12351"/>
                  <a:pt x="36714" y="8210"/>
                  <a:pt x="34485" y="4646"/>
                </a:cubicBezTo>
                <a:cubicBezTo>
                  <a:pt x="32657" y="1645"/>
                  <a:pt x="29341" y="-130"/>
                  <a:pt x="25831" y="7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12" name="Freeform: Shape 411">
            <a:extLst>
              <a:ext uri="{FF2B5EF4-FFF2-40B4-BE49-F238E27FC236}">
                <a16:creationId xmlns:a16="http://schemas.microsoft.com/office/drawing/2014/main" id="{DFB54196-7759-88FD-6EBA-0F67497FD8F4}"/>
              </a:ext>
            </a:extLst>
          </p:cNvPr>
          <p:cNvSpPr/>
          <p:nvPr/>
        </p:nvSpPr>
        <p:spPr>
          <a:xfrm>
            <a:off x="9492884" y="1408529"/>
            <a:ext cx="317999" cy="443975"/>
          </a:xfrm>
          <a:custGeom>
            <a:avLst/>
            <a:gdLst>
              <a:gd name="connsiteX0" fmla="*/ 142039 w 317999"/>
              <a:gd name="connsiteY0" fmla="*/ 139938 h 443975"/>
              <a:gd name="connsiteX1" fmla="*/ 64435 w 317999"/>
              <a:gd name="connsiteY1" fmla="*/ 6258 h 443975"/>
              <a:gd name="connsiteX2" fmla="*/ 49301 w 317999"/>
              <a:gd name="connsiteY2" fmla="*/ 1185 h 443975"/>
              <a:gd name="connsiteX3" fmla="*/ 48512 w 317999"/>
              <a:gd name="connsiteY3" fmla="*/ 1620 h 443975"/>
              <a:gd name="connsiteX4" fmla="*/ 5522 w 317999"/>
              <a:gd name="connsiteY4" fmla="*/ 26127 h 443975"/>
              <a:gd name="connsiteX5" fmla="*/ 1576 w 317999"/>
              <a:gd name="connsiteY5" fmla="*/ 41980 h 443975"/>
              <a:gd name="connsiteX6" fmla="*/ 46574 w 317999"/>
              <a:gd name="connsiteY6" fmla="*/ 120069 h 443975"/>
              <a:gd name="connsiteX7" fmla="*/ 61845 w 317999"/>
              <a:gd name="connsiteY7" fmla="*/ 125025 h 443975"/>
              <a:gd name="connsiteX8" fmla="*/ 62427 w 317999"/>
              <a:gd name="connsiteY8" fmla="*/ 124707 h 443975"/>
              <a:gd name="connsiteX9" fmla="*/ 94826 w 317999"/>
              <a:gd name="connsiteY9" fmla="*/ 105531 h 443975"/>
              <a:gd name="connsiteX10" fmla="*/ 121271 w 317999"/>
              <a:gd name="connsiteY10" fmla="*/ 151152 h 443975"/>
              <a:gd name="connsiteX11" fmla="*/ 113310 w 317999"/>
              <a:gd name="connsiteY11" fmla="*/ 169013 h 443975"/>
              <a:gd name="connsiteX12" fmla="*/ 119263 w 317999"/>
              <a:gd name="connsiteY12" fmla="*/ 197466 h 443975"/>
              <a:gd name="connsiteX13" fmla="*/ 248304 w 317999"/>
              <a:gd name="connsiteY13" fmla="*/ 421142 h 443975"/>
              <a:gd name="connsiteX14" fmla="*/ 270111 w 317999"/>
              <a:gd name="connsiteY14" fmla="*/ 441010 h 443975"/>
              <a:gd name="connsiteX15" fmla="*/ 293303 w 317999"/>
              <a:gd name="connsiteY15" fmla="*/ 441010 h 443975"/>
              <a:gd name="connsiteX16" fmla="*/ 305902 w 317999"/>
              <a:gd name="connsiteY16" fmla="*/ 434088 h 443975"/>
              <a:gd name="connsiteX17" fmla="*/ 317810 w 317999"/>
              <a:gd name="connsiteY17" fmla="*/ 414219 h 443975"/>
              <a:gd name="connsiteX18" fmla="*/ 310887 w 317999"/>
              <a:gd name="connsiteY18" fmla="*/ 385766 h 443975"/>
              <a:gd name="connsiteX19" fmla="*/ 182192 w 317999"/>
              <a:gd name="connsiteY19" fmla="*/ 161121 h 443975"/>
              <a:gd name="connsiteX20" fmla="*/ 161008 w 317999"/>
              <a:gd name="connsiteY20" fmla="*/ 141253 h 443975"/>
              <a:gd name="connsiteX21" fmla="*/ 141832 w 317999"/>
              <a:gd name="connsiteY21" fmla="*/ 139938 h 443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17999" h="443975">
                <a:moveTo>
                  <a:pt x="142039" y="139938"/>
                </a:moveTo>
                <a:lnTo>
                  <a:pt x="64435" y="6258"/>
                </a:lnTo>
                <a:cubicBezTo>
                  <a:pt x="61659" y="679"/>
                  <a:pt x="54881" y="-1592"/>
                  <a:pt x="49301" y="1185"/>
                </a:cubicBezTo>
                <a:cubicBezTo>
                  <a:pt x="49031" y="1319"/>
                  <a:pt x="48768" y="1465"/>
                  <a:pt x="48512" y="1620"/>
                </a:cubicBezTo>
                <a:lnTo>
                  <a:pt x="5522" y="26127"/>
                </a:lnTo>
                <a:cubicBezTo>
                  <a:pt x="156" y="29489"/>
                  <a:pt x="-1588" y="36494"/>
                  <a:pt x="1576" y="41980"/>
                </a:cubicBezTo>
                <a:lnTo>
                  <a:pt x="46574" y="120069"/>
                </a:lnTo>
                <a:cubicBezTo>
                  <a:pt x="49419" y="125655"/>
                  <a:pt x="56259" y="127874"/>
                  <a:pt x="61845" y="125025"/>
                </a:cubicBezTo>
                <a:cubicBezTo>
                  <a:pt x="62039" y="124925"/>
                  <a:pt x="62233" y="124819"/>
                  <a:pt x="62427" y="124707"/>
                </a:cubicBezTo>
                <a:lnTo>
                  <a:pt x="94826" y="105531"/>
                </a:lnTo>
                <a:lnTo>
                  <a:pt x="121271" y="151152"/>
                </a:lnTo>
                <a:cubicBezTo>
                  <a:pt x="116563" y="155961"/>
                  <a:pt x="113739" y="162299"/>
                  <a:pt x="113310" y="169013"/>
                </a:cubicBezTo>
                <a:cubicBezTo>
                  <a:pt x="112202" y="178890"/>
                  <a:pt x="114293" y="188861"/>
                  <a:pt x="119263" y="197466"/>
                </a:cubicBezTo>
                <a:lnTo>
                  <a:pt x="248304" y="421142"/>
                </a:lnTo>
                <a:cubicBezTo>
                  <a:pt x="253330" y="429870"/>
                  <a:pt x="260952" y="436815"/>
                  <a:pt x="270111" y="441010"/>
                </a:cubicBezTo>
                <a:cubicBezTo>
                  <a:pt x="277339" y="444963"/>
                  <a:pt x="286076" y="444963"/>
                  <a:pt x="293303" y="441010"/>
                </a:cubicBezTo>
                <a:lnTo>
                  <a:pt x="305902" y="434088"/>
                </a:lnTo>
                <a:cubicBezTo>
                  <a:pt x="312818" y="429748"/>
                  <a:pt x="317242" y="422365"/>
                  <a:pt x="317810" y="414219"/>
                </a:cubicBezTo>
                <a:cubicBezTo>
                  <a:pt x="318730" y="404229"/>
                  <a:pt x="316294" y="394218"/>
                  <a:pt x="310887" y="385766"/>
                </a:cubicBezTo>
                <a:lnTo>
                  <a:pt x="182192" y="161121"/>
                </a:lnTo>
                <a:cubicBezTo>
                  <a:pt x="177457" y="152390"/>
                  <a:pt x="170028" y="145420"/>
                  <a:pt x="161008" y="141253"/>
                </a:cubicBezTo>
                <a:cubicBezTo>
                  <a:pt x="154978" y="138539"/>
                  <a:pt x="148173" y="138072"/>
                  <a:pt x="141832" y="139938"/>
                </a:cubicBezTo>
                <a:close/>
              </a:path>
            </a:pathLst>
          </a:custGeom>
          <a:solidFill>
            <a:srgbClr val="727270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13" name="Freeform: Shape 412">
            <a:extLst>
              <a:ext uri="{FF2B5EF4-FFF2-40B4-BE49-F238E27FC236}">
                <a16:creationId xmlns:a16="http://schemas.microsoft.com/office/drawing/2014/main" id="{6CBCB9C9-89A1-BE6A-4B79-B4D54827FF78}"/>
              </a:ext>
            </a:extLst>
          </p:cNvPr>
          <p:cNvSpPr/>
          <p:nvPr/>
        </p:nvSpPr>
        <p:spPr>
          <a:xfrm>
            <a:off x="9548042" y="1484292"/>
            <a:ext cx="28452" cy="23122"/>
          </a:xfrm>
          <a:custGeom>
            <a:avLst/>
            <a:gdLst>
              <a:gd name="connsiteX0" fmla="*/ 5954 w 28452"/>
              <a:gd name="connsiteY0" fmla="*/ 23122 h 23122"/>
              <a:gd name="connsiteX1" fmla="*/ 0 w 28452"/>
              <a:gd name="connsiteY1" fmla="*/ 13223 h 23122"/>
              <a:gd name="connsiteX2" fmla="*/ 23122 w 28452"/>
              <a:gd name="connsiteY2" fmla="*/ 0 h 23122"/>
              <a:gd name="connsiteX3" fmla="*/ 28453 w 28452"/>
              <a:gd name="connsiteY3" fmla="*/ 9900 h 23122"/>
              <a:gd name="connsiteX4" fmla="*/ 5954 w 28452"/>
              <a:gd name="connsiteY4" fmla="*/ 23122 h 23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452" h="23122">
                <a:moveTo>
                  <a:pt x="5954" y="23122"/>
                </a:moveTo>
                <a:lnTo>
                  <a:pt x="0" y="13223"/>
                </a:lnTo>
                <a:lnTo>
                  <a:pt x="23122" y="0"/>
                </a:lnTo>
                <a:lnTo>
                  <a:pt x="28453" y="9900"/>
                </a:lnTo>
                <a:lnTo>
                  <a:pt x="5954" y="23122"/>
                </a:ln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EF72E1C3-3D9A-F013-2E78-D7D105F7E48F}"/>
              </a:ext>
            </a:extLst>
          </p:cNvPr>
          <p:cNvSpPr/>
          <p:nvPr/>
        </p:nvSpPr>
        <p:spPr>
          <a:xfrm>
            <a:off x="9520281" y="1435971"/>
            <a:ext cx="30391" cy="26445"/>
          </a:xfrm>
          <a:custGeom>
            <a:avLst/>
            <a:gdLst>
              <a:gd name="connsiteX0" fmla="*/ 23122 w 30391"/>
              <a:gd name="connsiteY0" fmla="*/ 0 h 26445"/>
              <a:gd name="connsiteX1" fmla="*/ 30391 w 30391"/>
              <a:gd name="connsiteY1" fmla="*/ 13223 h 26445"/>
              <a:gd name="connsiteX2" fmla="*/ 7892 w 30391"/>
              <a:gd name="connsiteY2" fmla="*/ 26445 h 26445"/>
              <a:gd name="connsiteX3" fmla="*/ 0 w 30391"/>
              <a:gd name="connsiteY3" fmla="*/ 13223 h 26445"/>
              <a:gd name="connsiteX4" fmla="*/ 23122 w 30391"/>
              <a:gd name="connsiteY4" fmla="*/ 0 h 26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391" h="26445">
                <a:moveTo>
                  <a:pt x="23122" y="0"/>
                </a:moveTo>
                <a:lnTo>
                  <a:pt x="30391" y="13223"/>
                </a:lnTo>
                <a:lnTo>
                  <a:pt x="7892" y="26445"/>
                </a:lnTo>
                <a:lnTo>
                  <a:pt x="0" y="13223"/>
                </a:lnTo>
                <a:lnTo>
                  <a:pt x="23122" y="0"/>
                </a:ln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15" name="Freeform: Shape 414">
            <a:extLst>
              <a:ext uri="{FF2B5EF4-FFF2-40B4-BE49-F238E27FC236}">
                <a16:creationId xmlns:a16="http://schemas.microsoft.com/office/drawing/2014/main" id="{B9FFA419-83D1-278B-9454-90E153315BD9}"/>
              </a:ext>
            </a:extLst>
          </p:cNvPr>
          <p:cNvSpPr/>
          <p:nvPr/>
        </p:nvSpPr>
        <p:spPr>
          <a:xfrm>
            <a:off x="9623482" y="1567447"/>
            <a:ext cx="169600" cy="264022"/>
          </a:xfrm>
          <a:custGeom>
            <a:avLst/>
            <a:gdLst>
              <a:gd name="connsiteX0" fmla="*/ 17879 w 169600"/>
              <a:gd name="connsiteY0" fmla="*/ 1511 h 264022"/>
              <a:gd name="connsiteX1" fmla="*/ 5280 w 169600"/>
              <a:gd name="connsiteY1" fmla="*/ 8434 h 264022"/>
              <a:gd name="connsiteX2" fmla="*/ 19 w 169600"/>
              <a:gd name="connsiteY2" fmla="*/ 17018 h 264022"/>
              <a:gd name="connsiteX3" fmla="*/ 3272 w 169600"/>
              <a:gd name="connsiteY3" fmla="*/ 29617 h 264022"/>
              <a:gd name="connsiteX4" fmla="*/ 131690 w 169600"/>
              <a:gd name="connsiteY4" fmla="*/ 253917 h 264022"/>
              <a:gd name="connsiteX5" fmla="*/ 141590 w 169600"/>
              <a:gd name="connsiteY5" fmla="*/ 262570 h 264022"/>
              <a:gd name="connsiteX6" fmla="*/ 152182 w 169600"/>
              <a:gd name="connsiteY6" fmla="*/ 262570 h 264022"/>
              <a:gd name="connsiteX7" fmla="*/ 164089 w 169600"/>
              <a:gd name="connsiteY7" fmla="*/ 255647 h 264022"/>
              <a:gd name="connsiteX8" fmla="*/ 169350 w 169600"/>
              <a:gd name="connsiteY8" fmla="*/ 246371 h 264022"/>
              <a:gd name="connsiteX9" fmla="*/ 166720 w 169600"/>
              <a:gd name="connsiteY9" fmla="*/ 233840 h 264022"/>
              <a:gd name="connsiteX10" fmla="*/ 37679 w 169600"/>
              <a:gd name="connsiteY10" fmla="*/ 10095 h 264022"/>
              <a:gd name="connsiteX11" fmla="*/ 28471 w 169600"/>
              <a:gd name="connsiteY11" fmla="*/ 1511 h 264022"/>
              <a:gd name="connsiteX12" fmla="*/ 17879 w 169600"/>
              <a:gd name="connsiteY12" fmla="*/ 1511 h 264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9600" h="264022">
                <a:moveTo>
                  <a:pt x="17879" y="1511"/>
                </a:moveTo>
                <a:lnTo>
                  <a:pt x="5280" y="8434"/>
                </a:lnTo>
                <a:cubicBezTo>
                  <a:pt x="2289" y="10326"/>
                  <a:pt x="351" y="13496"/>
                  <a:pt x="19" y="17018"/>
                </a:cubicBezTo>
                <a:cubicBezTo>
                  <a:pt x="-161" y="21447"/>
                  <a:pt x="967" y="25830"/>
                  <a:pt x="3272" y="29617"/>
                </a:cubicBezTo>
                <a:lnTo>
                  <a:pt x="131690" y="253917"/>
                </a:lnTo>
                <a:cubicBezTo>
                  <a:pt x="133968" y="257797"/>
                  <a:pt x="137443" y="260834"/>
                  <a:pt x="141590" y="262570"/>
                </a:cubicBezTo>
                <a:cubicBezTo>
                  <a:pt x="144857" y="264506"/>
                  <a:pt x="148914" y="264506"/>
                  <a:pt x="152182" y="262570"/>
                </a:cubicBezTo>
                <a:lnTo>
                  <a:pt x="164089" y="255647"/>
                </a:lnTo>
                <a:cubicBezTo>
                  <a:pt x="167398" y="253739"/>
                  <a:pt x="169413" y="250189"/>
                  <a:pt x="169350" y="246371"/>
                </a:cubicBezTo>
                <a:cubicBezTo>
                  <a:pt x="170098" y="242011"/>
                  <a:pt x="169157" y="237530"/>
                  <a:pt x="166720" y="233840"/>
                </a:cubicBezTo>
                <a:lnTo>
                  <a:pt x="37679" y="10095"/>
                </a:lnTo>
                <a:cubicBezTo>
                  <a:pt x="35664" y="6279"/>
                  <a:pt x="32418" y="3255"/>
                  <a:pt x="28471" y="1511"/>
                </a:cubicBezTo>
                <a:cubicBezTo>
                  <a:pt x="25225" y="-504"/>
                  <a:pt x="21119" y="-504"/>
                  <a:pt x="17879" y="1511"/>
                </a:cubicBezTo>
                <a:close/>
              </a:path>
            </a:pathLst>
          </a:custGeom>
          <a:solidFill>
            <a:srgbClr val="67CDFD"/>
          </a:solidFill>
          <a:ln w="6918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98058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500DFD04-D22B-5719-56FB-CA4CAFF994F2}"/>
              </a:ext>
            </a:extLst>
          </p:cNvPr>
          <p:cNvSpPr/>
          <p:nvPr/>
        </p:nvSpPr>
        <p:spPr>
          <a:xfrm rot="18900000">
            <a:off x="8851703" y="1442337"/>
            <a:ext cx="765787" cy="765787"/>
          </a:xfrm>
          <a:custGeom>
            <a:avLst/>
            <a:gdLst>
              <a:gd name="connsiteX0" fmla="*/ 765771 w 765787"/>
              <a:gd name="connsiteY0" fmla="*/ 382873 h 765787"/>
              <a:gd name="connsiteX1" fmla="*/ 382877 w 765787"/>
              <a:gd name="connsiteY1" fmla="*/ 765767 h 765787"/>
              <a:gd name="connsiteX2" fmla="*/ -17 w 765787"/>
              <a:gd name="connsiteY2" fmla="*/ 382873 h 765787"/>
              <a:gd name="connsiteX3" fmla="*/ 382877 w 765787"/>
              <a:gd name="connsiteY3" fmla="*/ -21 h 765787"/>
              <a:gd name="connsiteX4" fmla="*/ 765771 w 765787"/>
              <a:gd name="connsiteY4" fmla="*/ 382873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71" y="382873"/>
                </a:moveTo>
                <a:cubicBezTo>
                  <a:pt x="765771" y="594339"/>
                  <a:pt x="594343" y="765767"/>
                  <a:pt x="382877" y="765767"/>
                </a:cubicBezTo>
                <a:cubicBezTo>
                  <a:pt x="171410" y="765767"/>
                  <a:pt x="-17" y="594339"/>
                  <a:pt x="-17" y="382873"/>
                </a:cubicBezTo>
                <a:cubicBezTo>
                  <a:pt x="-17" y="171406"/>
                  <a:pt x="171410" y="-21"/>
                  <a:pt x="382877" y="-21"/>
                </a:cubicBezTo>
                <a:cubicBezTo>
                  <a:pt x="594343" y="-21"/>
                  <a:pt x="765771" y="171406"/>
                  <a:pt x="765771" y="382873"/>
                </a:cubicBezTo>
                <a:close/>
              </a:path>
            </a:pathLst>
          </a:custGeom>
          <a:solidFill>
            <a:srgbClr val="FF9D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B167CC57-01A4-C2BD-D163-1B9369049183}"/>
              </a:ext>
            </a:extLst>
          </p:cNvPr>
          <p:cNvSpPr/>
          <p:nvPr/>
        </p:nvSpPr>
        <p:spPr>
          <a:xfrm>
            <a:off x="8996779" y="1538939"/>
            <a:ext cx="619051" cy="669561"/>
          </a:xfrm>
          <a:custGeom>
            <a:avLst/>
            <a:gdLst>
              <a:gd name="connsiteX0" fmla="*/ 619035 w 619051"/>
              <a:gd name="connsiteY0" fmla="*/ 325663 h 669561"/>
              <a:gd name="connsiteX1" fmla="*/ 293350 w 619051"/>
              <a:gd name="connsiteY1" fmla="*/ -21 h 669561"/>
              <a:gd name="connsiteX2" fmla="*/ 187822 w 619051"/>
              <a:gd name="connsiteY2" fmla="*/ 181019 h 669561"/>
              <a:gd name="connsiteX3" fmla="*/ 204032 w 619051"/>
              <a:gd name="connsiteY3" fmla="*/ 336017 h 669561"/>
              <a:gd name="connsiteX4" fmla="*/ -17 w 619051"/>
              <a:gd name="connsiteY4" fmla="*/ 503357 h 669561"/>
              <a:gd name="connsiteX5" fmla="*/ 157596 w 619051"/>
              <a:gd name="connsiteY5" fmla="*/ 660970 h 669561"/>
              <a:gd name="connsiteX6" fmla="*/ 612655 w 619051"/>
              <a:gd name="connsiteY6" fmla="*/ 366383 h 669561"/>
              <a:gd name="connsiteX7" fmla="*/ 619035 w 619051"/>
              <a:gd name="connsiteY7" fmla="*/ 326291 h 669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9051" h="669561">
                <a:moveTo>
                  <a:pt x="619035" y="325663"/>
                </a:moveTo>
                <a:lnTo>
                  <a:pt x="293350" y="-21"/>
                </a:lnTo>
                <a:lnTo>
                  <a:pt x="187822" y="181019"/>
                </a:lnTo>
                <a:lnTo>
                  <a:pt x="204032" y="336017"/>
                </a:lnTo>
                <a:lnTo>
                  <a:pt x="-17" y="503357"/>
                </a:lnTo>
                <a:lnTo>
                  <a:pt x="157596" y="660970"/>
                </a:lnTo>
                <a:cubicBezTo>
                  <a:pt x="364605" y="705282"/>
                  <a:pt x="568341" y="573392"/>
                  <a:pt x="612655" y="366383"/>
                </a:cubicBezTo>
                <a:cubicBezTo>
                  <a:pt x="615489" y="353142"/>
                  <a:pt x="617612" y="339759"/>
                  <a:pt x="619035" y="326291"/>
                </a:cubicBezTo>
                <a:close/>
              </a:path>
            </a:pathLst>
          </a:custGeom>
          <a:solidFill>
            <a:srgbClr val="E68D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4D1ED256-9D4F-DF36-A1AD-0E188EE6050E}"/>
              </a:ext>
            </a:extLst>
          </p:cNvPr>
          <p:cNvSpPr/>
          <p:nvPr/>
        </p:nvSpPr>
        <p:spPr>
          <a:xfrm>
            <a:off x="8996361" y="1843288"/>
            <a:ext cx="447528" cy="198820"/>
          </a:xfrm>
          <a:custGeom>
            <a:avLst/>
            <a:gdLst>
              <a:gd name="connsiteX0" fmla="*/ 327968 w 447528"/>
              <a:gd name="connsiteY0" fmla="*/ -21 h 198820"/>
              <a:gd name="connsiteX1" fmla="*/ 119421 w 447528"/>
              <a:gd name="connsiteY1" fmla="*/ -21 h 198820"/>
              <a:gd name="connsiteX2" fmla="*/ -17 w 447528"/>
              <a:gd name="connsiteY2" fmla="*/ 113665 h 198820"/>
              <a:gd name="connsiteX3" fmla="*/ -17 w 447528"/>
              <a:gd name="connsiteY3" fmla="*/ 198799 h 198820"/>
              <a:gd name="connsiteX4" fmla="*/ 447512 w 447528"/>
              <a:gd name="connsiteY4" fmla="*/ 198799 h 198820"/>
              <a:gd name="connsiteX5" fmla="*/ 447512 w 447528"/>
              <a:gd name="connsiteY5" fmla="*/ 113665 h 198820"/>
              <a:gd name="connsiteX6" fmla="*/ 327968 w 447528"/>
              <a:gd name="connsiteY6" fmla="*/ -21 h 198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7528" h="198820">
                <a:moveTo>
                  <a:pt x="327968" y="-21"/>
                </a:moveTo>
                <a:lnTo>
                  <a:pt x="119421" y="-21"/>
                </a:lnTo>
                <a:cubicBezTo>
                  <a:pt x="53427" y="-21"/>
                  <a:pt x="-17" y="47775"/>
                  <a:pt x="-17" y="113665"/>
                </a:cubicBezTo>
                <a:lnTo>
                  <a:pt x="-17" y="198799"/>
                </a:lnTo>
                <a:lnTo>
                  <a:pt x="447512" y="198799"/>
                </a:lnTo>
                <a:lnTo>
                  <a:pt x="447512" y="113665"/>
                </a:lnTo>
                <a:cubicBezTo>
                  <a:pt x="447512" y="47775"/>
                  <a:pt x="393858" y="-21"/>
                  <a:pt x="327968" y="-21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0E6FA6CC-3B17-FFF9-577C-591EB6765CBB}"/>
              </a:ext>
            </a:extLst>
          </p:cNvPr>
          <p:cNvSpPr/>
          <p:nvPr/>
        </p:nvSpPr>
        <p:spPr>
          <a:xfrm>
            <a:off x="9138286" y="1843288"/>
            <a:ext cx="81787" cy="147154"/>
          </a:xfrm>
          <a:custGeom>
            <a:avLst/>
            <a:gdLst>
              <a:gd name="connsiteX0" fmla="*/ 0 w 81787"/>
              <a:gd name="connsiteY0" fmla="*/ 0 h 147154"/>
              <a:gd name="connsiteX1" fmla="*/ 81787 w 81787"/>
              <a:gd name="connsiteY1" fmla="*/ 147154 h 147154"/>
              <a:gd name="connsiteX2" fmla="*/ 81787 w 81787"/>
              <a:gd name="connsiteY2" fmla="*/ 0 h 147154"/>
              <a:gd name="connsiteX3" fmla="*/ 0 w 81787"/>
              <a:gd name="connsiteY3" fmla="*/ 0 h 147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787" h="147154">
                <a:moveTo>
                  <a:pt x="0" y="0"/>
                </a:moveTo>
                <a:lnTo>
                  <a:pt x="81787" y="147154"/>
                </a:lnTo>
                <a:lnTo>
                  <a:pt x="81787" y="0"/>
                </a:lnTo>
                <a:lnTo>
                  <a:pt x="0" y="0"/>
                </a:lnTo>
                <a:close/>
              </a:path>
            </a:pathLst>
          </a:custGeom>
          <a:solidFill>
            <a:srgbClr val="FDDBAE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B923F7CA-0DC9-7486-7B13-AC7FDEEA711E}"/>
              </a:ext>
            </a:extLst>
          </p:cNvPr>
          <p:cNvSpPr/>
          <p:nvPr/>
        </p:nvSpPr>
        <p:spPr>
          <a:xfrm>
            <a:off x="9220073" y="1843288"/>
            <a:ext cx="81891" cy="147154"/>
          </a:xfrm>
          <a:custGeom>
            <a:avLst/>
            <a:gdLst>
              <a:gd name="connsiteX0" fmla="*/ 81892 w 81891"/>
              <a:gd name="connsiteY0" fmla="*/ 0 h 147154"/>
              <a:gd name="connsiteX1" fmla="*/ 0 w 81891"/>
              <a:gd name="connsiteY1" fmla="*/ 147154 h 147154"/>
              <a:gd name="connsiteX2" fmla="*/ 0 w 81891"/>
              <a:gd name="connsiteY2" fmla="*/ 0 h 147154"/>
              <a:gd name="connsiteX3" fmla="*/ 81892 w 81891"/>
              <a:gd name="connsiteY3" fmla="*/ 0 h 147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891" h="147154">
                <a:moveTo>
                  <a:pt x="81892" y="0"/>
                </a:moveTo>
                <a:lnTo>
                  <a:pt x="0" y="147154"/>
                </a:lnTo>
                <a:lnTo>
                  <a:pt x="0" y="0"/>
                </a:lnTo>
                <a:lnTo>
                  <a:pt x="81892" y="0"/>
                </a:lnTo>
                <a:close/>
              </a:path>
            </a:pathLst>
          </a:custGeom>
          <a:solidFill>
            <a:srgbClr val="FDCF9D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10EB9A12-50A6-B16A-AED5-778E403622E0}"/>
              </a:ext>
            </a:extLst>
          </p:cNvPr>
          <p:cNvSpPr/>
          <p:nvPr/>
        </p:nvSpPr>
        <p:spPr>
          <a:xfrm>
            <a:off x="9220073" y="1730857"/>
            <a:ext cx="68504" cy="144121"/>
          </a:xfrm>
          <a:custGeom>
            <a:avLst/>
            <a:gdLst>
              <a:gd name="connsiteX0" fmla="*/ -17 w 68504"/>
              <a:gd name="connsiteY0" fmla="*/ 9915 h 144121"/>
              <a:gd name="connsiteX1" fmla="*/ -17 w 68504"/>
              <a:gd name="connsiteY1" fmla="*/ 9915 h 144121"/>
              <a:gd name="connsiteX2" fmla="*/ -17 w 68504"/>
              <a:gd name="connsiteY2" fmla="*/ 144100 h 144121"/>
              <a:gd name="connsiteX3" fmla="*/ -17 w 68504"/>
              <a:gd name="connsiteY3" fmla="*/ 144100 h 144121"/>
              <a:gd name="connsiteX4" fmla="*/ 68487 w 68504"/>
              <a:gd name="connsiteY4" fmla="*/ 112724 h 144121"/>
              <a:gd name="connsiteX5" fmla="*/ 60121 w 68504"/>
              <a:gd name="connsiteY5" fmla="*/ -21 h 144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04" h="144121">
                <a:moveTo>
                  <a:pt x="-17" y="9915"/>
                </a:moveTo>
                <a:lnTo>
                  <a:pt x="-17" y="9915"/>
                </a:lnTo>
                <a:lnTo>
                  <a:pt x="-17" y="144100"/>
                </a:lnTo>
                <a:lnTo>
                  <a:pt x="-17" y="144100"/>
                </a:lnTo>
                <a:cubicBezTo>
                  <a:pt x="26234" y="143843"/>
                  <a:pt x="51147" y="132435"/>
                  <a:pt x="68487" y="112724"/>
                </a:cubicBezTo>
                <a:lnTo>
                  <a:pt x="60121" y="-21"/>
                </a:lnTo>
                <a:close/>
              </a:path>
            </a:pathLst>
          </a:custGeom>
          <a:solidFill>
            <a:srgbClr val="FDCF9D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C09BBFAA-4FED-89C8-9BD7-4AED4179B6B1}"/>
              </a:ext>
            </a:extLst>
          </p:cNvPr>
          <p:cNvSpPr/>
          <p:nvPr/>
        </p:nvSpPr>
        <p:spPr>
          <a:xfrm>
            <a:off x="9151464" y="1730229"/>
            <a:ext cx="68609" cy="144748"/>
          </a:xfrm>
          <a:custGeom>
            <a:avLst/>
            <a:gdLst>
              <a:gd name="connsiteX0" fmla="*/ 68592 w 68609"/>
              <a:gd name="connsiteY0" fmla="*/ 10542 h 144748"/>
              <a:gd name="connsiteX1" fmla="*/ 68592 w 68609"/>
              <a:gd name="connsiteY1" fmla="*/ 10542 h 144748"/>
              <a:gd name="connsiteX2" fmla="*/ 68592 w 68609"/>
              <a:gd name="connsiteY2" fmla="*/ 144727 h 144748"/>
              <a:gd name="connsiteX3" fmla="*/ 68592 w 68609"/>
              <a:gd name="connsiteY3" fmla="*/ 144727 h 144748"/>
              <a:gd name="connsiteX4" fmla="*/ -17 w 68609"/>
              <a:gd name="connsiteY4" fmla="*/ 113351 h 144748"/>
              <a:gd name="connsiteX5" fmla="*/ 8350 w 68609"/>
              <a:gd name="connsiteY5" fmla="*/ -21 h 144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609" h="144748">
                <a:moveTo>
                  <a:pt x="68592" y="10542"/>
                </a:moveTo>
                <a:lnTo>
                  <a:pt x="68592" y="10542"/>
                </a:lnTo>
                <a:lnTo>
                  <a:pt x="68592" y="144727"/>
                </a:lnTo>
                <a:lnTo>
                  <a:pt x="68592" y="144727"/>
                </a:lnTo>
                <a:cubicBezTo>
                  <a:pt x="42330" y="144381"/>
                  <a:pt x="17428" y="132993"/>
                  <a:pt x="-17" y="113351"/>
                </a:cubicBezTo>
                <a:lnTo>
                  <a:pt x="8350" y="-21"/>
                </a:lnTo>
                <a:close/>
              </a:path>
            </a:pathLst>
          </a:custGeom>
          <a:solidFill>
            <a:srgbClr val="FDDBAE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54A3153F-50F0-8982-636B-E4E848A7452B}"/>
              </a:ext>
            </a:extLst>
          </p:cNvPr>
          <p:cNvSpPr/>
          <p:nvPr/>
        </p:nvSpPr>
        <p:spPr>
          <a:xfrm>
            <a:off x="9220073" y="1547436"/>
            <a:ext cx="88533" cy="259769"/>
          </a:xfrm>
          <a:custGeom>
            <a:avLst/>
            <a:gdLst>
              <a:gd name="connsiteX0" fmla="*/ 87000 w 88533"/>
              <a:gd name="connsiteY0" fmla="*/ 122530 h 259769"/>
              <a:gd name="connsiteX1" fmla="*/ 74972 w 88533"/>
              <a:gd name="connsiteY1" fmla="*/ 226280 h 259769"/>
              <a:gd name="connsiteX2" fmla="*/ -17 w 88533"/>
              <a:gd name="connsiteY2" fmla="*/ 259748 h 259769"/>
              <a:gd name="connsiteX3" fmla="*/ -17 w 88533"/>
              <a:gd name="connsiteY3" fmla="*/ 372 h 259769"/>
              <a:gd name="connsiteX4" fmla="*/ 87000 w 88533"/>
              <a:gd name="connsiteY4" fmla="*/ 122530 h 25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533" h="259769">
                <a:moveTo>
                  <a:pt x="87000" y="122530"/>
                </a:moveTo>
                <a:cubicBezTo>
                  <a:pt x="87000" y="122530"/>
                  <a:pt x="85535" y="208292"/>
                  <a:pt x="74972" y="226280"/>
                </a:cubicBezTo>
                <a:cubicBezTo>
                  <a:pt x="66396" y="240818"/>
                  <a:pt x="35542" y="259748"/>
                  <a:pt x="-17" y="259748"/>
                </a:cubicBezTo>
                <a:lnTo>
                  <a:pt x="-17" y="372"/>
                </a:lnTo>
                <a:cubicBezTo>
                  <a:pt x="-17" y="372"/>
                  <a:pt x="102060" y="-13433"/>
                  <a:pt x="87000" y="122530"/>
                </a:cubicBezTo>
                <a:close/>
              </a:path>
            </a:pathLst>
          </a:custGeom>
          <a:solidFill>
            <a:srgbClr val="FDDBAE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6CEA7E55-9071-1F76-4687-8F2ADE279AFA}"/>
              </a:ext>
            </a:extLst>
          </p:cNvPr>
          <p:cNvSpPr/>
          <p:nvPr/>
        </p:nvSpPr>
        <p:spPr>
          <a:xfrm>
            <a:off x="9289389" y="1658691"/>
            <a:ext cx="41561" cy="71746"/>
          </a:xfrm>
          <a:custGeom>
            <a:avLst/>
            <a:gdLst>
              <a:gd name="connsiteX0" fmla="*/ 40902 w 41561"/>
              <a:gd name="connsiteY0" fmla="*/ 34806 h 71746"/>
              <a:gd name="connsiteX1" fmla="*/ 15697 w 41561"/>
              <a:gd name="connsiteY1" fmla="*/ 71726 h 71746"/>
              <a:gd name="connsiteX2" fmla="*/ 113 w 41561"/>
              <a:gd name="connsiteY2" fmla="*/ 31355 h 71746"/>
              <a:gd name="connsiteX3" fmla="*/ 23541 w 41561"/>
              <a:gd name="connsiteY3" fmla="*/ -21 h 71746"/>
              <a:gd name="connsiteX4" fmla="*/ 40902 w 41561"/>
              <a:gd name="connsiteY4" fmla="*/ 34806 h 71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561" h="71746">
                <a:moveTo>
                  <a:pt x="40902" y="34806"/>
                </a:moveTo>
                <a:cubicBezTo>
                  <a:pt x="37869" y="55724"/>
                  <a:pt x="28665" y="71726"/>
                  <a:pt x="15697" y="71726"/>
                </a:cubicBezTo>
                <a:cubicBezTo>
                  <a:pt x="-2502" y="71726"/>
                  <a:pt x="113" y="51436"/>
                  <a:pt x="113" y="31355"/>
                </a:cubicBezTo>
                <a:cubicBezTo>
                  <a:pt x="113" y="4894"/>
                  <a:pt x="6807" y="-21"/>
                  <a:pt x="23541" y="-21"/>
                </a:cubicBezTo>
                <a:cubicBezTo>
                  <a:pt x="36509" y="815"/>
                  <a:pt x="43831" y="14830"/>
                  <a:pt x="40902" y="34806"/>
                </a:cubicBezTo>
                <a:close/>
              </a:path>
            </a:pathLst>
          </a:custGeom>
          <a:solidFill>
            <a:srgbClr val="FDDBAE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9E4B3FE5-6DB9-FAFE-F788-20E2B3299F3E}"/>
              </a:ext>
            </a:extLst>
          </p:cNvPr>
          <p:cNvSpPr/>
          <p:nvPr/>
        </p:nvSpPr>
        <p:spPr>
          <a:xfrm>
            <a:off x="9131455" y="1547436"/>
            <a:ext cx="88617" cy="259769"/>
          </a:xfrm>
          <a:custGeom>
            <a:avLst/>
            <a:gdLst>
              <a:gd name="connsiteX0" fmla="*/ 1479 w 88617"/>
              <a:gd name="connsiteY0" fmla="*/ 122530 h 259769"/>
              <a:gd name="connsiteX1" fmla="*/ 13611 w 88617"/>
              <a:gd name="connsiteY1" fmla="*/ 226280 h 259769"/>
              <a:gd name="connsiteX2" fmla="*/ 88601 w 88617"/>
              <a:gd name="connsiteY2" fmla="*/ 259748 h 259769"/>
              <a:gd name="connsiteX3" fmla="*/ 88601 w 88617"/>
              <a:gd name="connsiteY3" fmla="*/ 372 h 259769"/>
              <a:gd name="connsiteX4" fmla="*/ 1479 w 88617"/>
              <a:gd name="connsiteY4" fmla="*/ 122530 h 25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617" h="259769">
                <a:moveTo>
                  <a:pt x="1479" y="122530"/>
                </a:moveTo>
                <a:cubicBezTo>
                  <a:pt x="1479" y="122530"/>
                  <a:pt x="2944" y="208292"/>
                  <a:pt x="13611" y="226280"/>
                </a:cubicBezTo>
                <a:cubicBezTo>
                  <a:pt x="22188" y="240818"/>
                  <a:pt x="53041" y="259748"/>
                  <a:pt x="88601" y="259748"/>
                </a:cubicBezTo>
                <a:lnTo>
                  <a:pt x="88601" y="372"/>
                </a:lnTo>
                <a:cubicBezTo>
                  <a:pt x="88601" y="372"/>
                  <a:pt x="-13477" y="-13433"/>
                  <a:pt x="1479" y="122530"/>
                </a:cubicBezTo>
                <a:close/>
              </a:path>
            </a:pathLst>
          </a:custGeom>
          <a:solidFill>
            <a:srgbClr val="FFE5BA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2E9C43A5-259C-7A28-7FC5-A573A2C1973F}"/>
              </a:ext>
            </a:extLst>
          </p:cNvPr>
          <p:cNvSpPr/>
          <p:nvPr/>
        </p:nvSpPr>
        <p:spPr>
          <a:xfrm>
            <a:off x="9109131" y="1658691"/>
            <a:ext cx="41521" cy="71746"/>
          </a:xfrm>
          <a:custGeom>
            <a:avLst/>
            <a:gdLst>
              <a:gd name="connsiteX0" fmla="*/ 585 w 41521"/>
              <a:gd name="connsiteY0" fmla="*/ 34806 h 71746"/>
              <a:gd name="connsiteX1" fmla="*/ 25791 w 41521"/>
              <a:gd name="connsiteY1" fmla="*/ 71726 h 71746"/>
              <a:gd name="connsiteX2" fmla="*/ 41374 w 41521"/>
              <a:gd name="connsiteY2" fmla="*/ 31355 h 71746"/>
              <a:gd name="connsiteX3" fmla="*/ 17947 w 41521"/>
              <a:gd name="connsiteY3" fmla="*/ -21 h 71746"/>
              <a:gd name="connsiteX4" fmla="*/ 585 w 41521"/>
              <a:gd name="connsiteY4" fmla="*/ 34806 h 71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521" h="71746">
                <a:moveTo>
                  <a:pt x="585" y="34806"/>
                </a:moveTo>
                <a:cubicBezTo>
                  <a:pt x="3618" y="55724"/>
                  <a:pt x="12927" y="71726"/>
                  <a:pt x="25791" y="71726"/>
                </a:cubicBezTo>
                <a:cubicBezTo>
                  <a:pt x="43989" y="71726"/>
                  <a:pt x="41374" y="51436"/>
                  <a:pt x="41374" y="31355"/>
                </a:cubicBezTo>
                <a:cubicBezTo>
                  <a:pt x="41374" y="4894"/>
                  <a:pt x="34786" y="-21"/>
                  <a:pt x="17947" y="-21"/>
                </a:cubicBezTo>
                <a:cubicBezTo>
                  <a:pt x="5083" y="815"/>
                  <a:pt x="-2238" y="14830"/>
                  <a:pt x="585" y="34806"/>
                </a:cubicBezTo>
                <a:close/>
              </a:path>
            </a:pathLst>
          </a:custGeom>
          <a:solidFill>
            <a:srgbClr val="FFE5BA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704E863B-8112-EB79-4858-48916721ED9F}"/>
              </a:ext>
            </a:extLst>
          </p:cNvPr>
          <p:cNvSpPr/>
          <p:nvPr/>
        </p:nvSpPr>
        <p:spPr>
          <a:xfrm>
            <a:off x="9285815" y="1558811"/>
            <a:ext cx="33510" cy="129478"/>
          </a:xfrm>
          <a:custGeom>
            <a:avLst/>
            <a:gdLst>
              <a:gd name="connsiteX0" fmla="*/ 33180 w 33510"/>
              <a:gd name="connsiteY0" fmla="*/ 58129 h 129478"/>
              <a:gd name="connsiteX1" fmla="*/ 17492 w 33510"/>
              <a:gd name="connsiteY1" fmla="*/ 129458 h 129478"/>
              <a:gd name="connsiteX2" fmla="*/ 8602 w 33510"/>
              <a:gd name="connsiteY2" fmla="*/ 82394 h 129478"/>
              <a:gd name="connsiteX3" fmla="*/ 2117 w 33510"/>
              <a:gd name="connsiteY3" fmla="*/ -21 h 129478"/>
              <a:gd name="connsiteX4" fmla="*/ 33494 w 33510"/>
              <a:gd name="connsiteY4" fmla="*/ 34702 h 129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10" h="129478">
                <a:moveTo>
                  <a:pt x="33180" y="58129"/>
                </a:moveTo>
                <a:cubicBezTo>
                  <a:pt x="34351" y="82875"/>
                  <a:pt x="28934" y="107486"/>
                  <a:pt x="17492" y="129458"/>
                </a:cubicBezTo>
                <a:cubicBezTo>
                  <a:pt x="17492" y="129458"/>
                  <a:pt x="10903" y="94212"/>
                  <a:pt x="8602" y="82394"/>
                </a:cubicBezTo>
                <a:cubicBezTo>
                  <a:pt x="4732" y="62104"/>
                  <a:pt x="-4053" y="18072"/>
                  <a:pt x="2117" y="-21"/>
                </a:cubicBezTo>
                <a:lnTo>
                  <a:pt x="33494" y="34702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C3155CDD-13E6-10BC-7B51-C73962D52A5B}"/>
              </a:ext>
            </a:extLst>
          </p:cNvPr>
          <p:cNvSpPr/>
          <p:nvPr/>
        </p:nvSpPr>
        <p:spPr>
          <a:xfrm>
            <a:off x="9120715" y="1558811"/>
            <a:ext cx="33525" cy="129478"/>
          </a:xfrm>
          <a:custGeom>
            <a:avLst/>
            <a:gdLst>
              <a:gd name="connsiteX0" fmla="*/ 297 w 33525"/>
              <a:gd name="connsiteY0" fmla="*/ 58129 h 129478"/>
              <a:gd name="connsiteX1" fmla="*/ 15985 w 33525"/>
              <a:gd name="connsiteY1" fmla="*/ 129458 h 129478"/>
              <a:gd name="connsiteX2" fmla="*/ 24875 w 33525"/>
              <a:gd name="connsiteY2" fmla="*/ 82394 h 129478"/>
              <a:gd name="connsiteX3" fmla="*/ 31359 w 33525"/>
              <a:gd name="connsiteY3" fmla="*/ -21 h 129478"/>
              <a:gd name="connsiteX4" fmla="*/ -17 w 33525"/>
              <a:gd name="connsiteY4" fmla="*/ 35120 h 129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5" h="129478">
                <a:moveTo>
                  <a:pt x="297" y="58129"/>
                </a:moveTo>
                <a:cubicBezTo>
                  <a:pt x="-875" y="82875"/>
                  <a:pt x="4543" y="107486"/>
                  <a:pt x="15985" y="129458"/>
                </a:cubicBezTo>
                <a:cubicBezTo>
                  <a:pt x="15985" y="129458"/>
                  <a:pt x="22678" y="94212"/>
                  <a:pt x="24875" y="82394"/>
                </a:cubicBezTo>
                <a:cubicBezTo>
                  <a:pt x="28849" y="62104"/>
                  <a:pt x="37530" y="18072"/>
                  <a:pt x="31359" y="-21"/>
                </a:cubicBezTo>
                <a:lnTo>
                  <a:pt x="-17" y="35120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93C4F712-D1F4-5F1D-A829-C7DE1B02FDF1}"/>
              </a:ext>
            </a:extLst>
          </p:cNvPr>
          <p:cNvSpPr/>
          <p:nvPr/>
        </p:nvSpPr>
        <p:spPr>
          <a:xfrm>
            <a:off x="9213798" y="1520741"/>
            <a:ext cx="105214" cy="105642"/>
          </a:xfrm>
          <a:custGeom>
            <a:avLst/>
            <a:gdLst>
              <a:gd name="connsiteX0" fmla="*/ 105198 w 105214"/>
              <a:gd name="connsiteY0" fmla="*/ 73190 h 105642"/>
              <a:gd name="connsiteX1" fmla="*/ 31987 w 105214"/>
              <a:gd name="connsiteY1" fmla="*/ -21 h 105642"/>
              <a:gd name="connsiteX2" fmla="*/ -17 w 105214"/>
              <a:gd name="connsiteY2" fmla="*/ -21 h 105642"/>
              <a:gd name="connsiteX3" fmla="*/ 4689 w 105214"/>
              <a:gd name="connsiteY3" fmla="*/ 99860 h 105642"/>
              <a:gd name="connsiteX4" fmla="*/ 81561 w 105214"/>
              <a:gd name="connsiteY4" fmla="*/ 105612 h 105642"/>
              <a:gd name="connsiteX5" fmla="*/ 104570 w 105214"/>
              <a:gd name="connsiteY5" fmla="*/ 77792 h 105642"/>
              <a:gd name="connsiteX6" fmla="*/ 105198 w 105214"/>
              <a:gd name="connsiteY6" fmla="*/ 73190 h 10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214" h="105642">
                <a:moveTo>
                  <a:pt x="105198" y="73190"/>
                </a:moveTo>
                <a:cubicBezTo>
                  <a:pt x="105198" y="32756"/>
                  <a:pt x="72420" y="-21"/>
                  <a:pt x="31987" y="-21"/>
                </a:cubicBezTo>
                <a:lnTo>
                  <a:pt x="-17" y="-21"/>
                </a:lnTo>
                <a:lnTo>
                  <a:pt x="4689" y="99860"/>
                </a:lnTo>
                <a:cubicBezTo>
                  <a:pt x="30114" y="103852"/>
                  <a:pt x="55822" y="105775"/>
                  <a:pt x="81561" y="105612"/>
                </a:cubicBezTo>
                <a:cubicBezTo>
                  <a:pt x="105616" y="105612"/>
                  <a:pt x="104570" y="77792"/>
                  <a:pt x="104570" y="77792"/>
                </a:cubicBezTo>
                <a:cubicBezTo>
                  <a:pt x="105093" y="76537"/>
                  <a:pt x="105198" y="74863"/>
                  <a:pt x="105198" y="73190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41D35D56-2013-8A18-8BE4-5C4A4EF6852C}"/>
              </a:ext>
            </a:extLst>
          </p:cNvPr>
          <p:cNvSpPr/>
          <p:nvPr/>
        </p:nvSpPr>
        <p:spPr>
          <a:xfrm>
            <a:off x="9120820" y="1521055"/>
            <a:ext cx="97893" cy="100194"/>
          </a:xfrm>
          <a:custGeom>
            <a:avLst/>
            <a:gdLst>
              <a:gd name="connsiteX0" fmla="*/ 73194 w 97893"/>
              <a:gd name="connsiteY0" fmla="*/ -21 h 100194"/>
              <a:gd name="connsiteX1" fmla="*/ -17 w 97893"/>
              <a:gd name="connsiteY1" fmla="*/ 73190 h 100194"/>
              <a:gd name="connsiteX2" fmla="*/ 28535 w 97893"/>
              <a:gd name="connsiteY2" fmla="*/ 75700 h 100194"/>
              <a:gd name="connsiteX3" fmla="*/ 97877 w 97893"/>
              <a:gd name="connsiteY3" fmla="*/ 100173 h 100194"/>
              <a:gd name="connsiteX4" fmla="*/ 97877 w 97893"/>
              <a:gd name="connsiteY4" fmla="*/ -21 h 100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893" h="100194">
                <a:moveTo>
                  <a:pt x="73194" y="-21"/>
                </a:moveTo>
                <a:cubicBezTo>
                  <a:pt x="32761" y="-21"/>
                  <a:pt x="-17" y="32756"/>
                  <a:pt x="-17" y="73190"/>
                </a:cubicBezTo>
                <a:cubicBezTo>
                  <a:pt x="-17" y="74863"/>
                  <a:pt x="28431" y="74027"/>
                  <a:pt x="28535" y="75700"/>
                </a:cubicBezTo>
                <a:cubicBezTo>
                  <a:pt x="28535" y="75700"/>
                  <a:pt x="46838" y="91388"/>
                  <a:pt x="97877" y="100173"/>
                </a:cubicBezTo>
                <a:lnTo>
                  <a:pt x="97877" y="-21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F48E8756-D101-48AB-89FB-9A17A5B3051B}"/>
              </a:ext>
            </a:extLst>
          </p:cNvPr>
          <p:cNvSpPr/>
          <p:nvPr/>
        </p:nvSpPr>
        <p:spPr>
          <a:xfrm>
            <a:off x="9295271" y="1936893"/>
            <a:ext cx="105005" cy="8785"/>
          </a:xfrm>
          <a:custGeom>
            <a:avLst/>
            <a:gdLst>
              <a:gd name="connsiteX0" fmla="*/ 104988 w 105005"/>
              <a:gd name="connsiteY0" fmla="*/ 2071 h 8785"/>
              <a:gd name="connsiteX1" fmla="*/ 102792 w 105005"/>
              <a:gd name="connsiteY1" fmla="*/ -21 h 8785"/>
              <a:gd name="connsiteX2" fmla="*/ 62422 w 105005"/>
              <a:gd name="connsiteY2" fmla="*/ -21 h 8785"/>
              <a:gd name="connsiteX3" fmla="*/ 62422 w 105005"/>
              <a:gd name="connsiteY3" fmla="*/ 6359 h 8785"/>
              <a:gd name="connsiteX4" fmla="*/ 44014 w 105005"/>
              <a:gd name="connsiteY4" fmla="*/ 6359 h 8785"/>
              <a:gd name="connsiteX5" fmla="*/ 44014 w 105005"/>
              <a:gd name="connsiteY5" fmla="*/ -21 h 8785"/>
              <a:gd name="connsiteX6" fmla="*/ 2179 w 105005"/>
              <a:gd name="connsiteY6" fmla="*/ -21 h 8785"/>
              <a:gd name="connsiteX7" fmla="*/ -17 w 105005"/>
              <a:gd name="connsiteY7" fmla="*/ 2071 h 8785"/>
              <a:gd name="connsiteX8" fmla="*/ -17 w 105005"/>
              <a:gd name="connsiteY8" fmla="*/ 8764 h 8785"/>
              <a:gd name="connsiteX9" fmla="*/ 104570 w 105005"/>
              <a:gd name="connsiteY9" fmla="*/ 8764 h 8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005" h="8785">
                <a:moveTo>
                  <a:pt x="104988" y="2071"/>
                </a:moveTo>
                <a:cubicBezTo>
                  <a:pt x="104884" y="921"/>
                  <a:pt x="103943" y="27"/>
                  <a:pt x="102792" y="-21"/>
                </a:cubicBezTo>
                <a:lnTo>
                  <a:pt x="62422" y="-21"/>
                </a:lnTo>
                <a:lnTo>
                  <a:pt x="62422" y="6359"/>
                </a:lnTo>
                <a:lnTo>
                  <a:pt x="44014" y="6359"/>
                </a:lnTo>
                <a:lnTo>
                  <a:pt x="44014" y="-21"/>
                </a:lnTo>
                <a:lnTo>
                  <a:pt x="2179" y="-21"/>
                </a:lnTo>
                <a:cubicBezTo>
                  <a:pt x="1008" y="-22"/>
                  <a:pt x="35" y="898"/>
                  <a:pt x="-17" y="2071"/>
                </a:cubicBezTo>
                <a:lnTo>
                  <a:pt x="-17" y="8764"/>
                </a:lnTo>
                <a:lnTo>
                  <a:pt x="104570" y="8764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EC64ABF5-AC61-7D55-F7D5-C3FDBF657F4D}"/>
              </a:ext>
            </a:extLst>
          </p:cNvPr>
          <p:cNvSpPr/>
          <p:nvPr/>
        </p:nvSpPr>
        <p:spPr>
          <a:xfrm>
            <a:off x="9295689" y="1945679"/>
            <a:ext cx="104587" cy="61183"/>
          </a:xfrm>
          <a:custGeom>
            <a:avLst/>
            <a:gdLst>
              <a:gd name="connsiteX0" fmla="*/ -17 w 104587"/>
              <a:gd name="connsiteY0" fmla="*/ -21 h 61183"/>
              <a:gd name="connsiteX1" fmla="*/ -17 w 104587"/>
              <a:gd name="connsiteY1" fmla="*/ 58966 h 61183"/>
              <a:gd name="connsiteX2" fmla="*/ 2179 w 104587"/>
              <a:gd name="connsiteY2" fmla="*/ 61162 h 61183"/>
              <a:gd name="connsiteX3" fmla="*/ 102374 w 104587"/>
              <a:gd name="connsiteY3" fmla="*/ 61162 h 61183"/>
              <a:gd name="connsiteX4" fmla="*/ 104570 w 104587"/>
              <a:gd name="connsiteY4" fmla="*/ 58966 h 61183"/>
              <a:gd name="connsiteX5" fmla="*/ 104570 w 104587"/>
              <a:gd name="connsiteY5" fmla="*/ -21 h 61183"/>
              <a:gd name="connsiteX6" fmla="*/ 96726 w 104587"/>
              <a:gd name="connsiteY6" fmla="*/ 46625 h 61183"/>
              <a:gd name="connsiteX7" fmla="*/ 55937 w 104587"/>
              <a:gd name="connsiteY7" fmla="*/ 46625 h 61183"/>
              <a:gd name="connsiteX8" fmla="*/ 55937 w 104587"/>
              <a:gd name="connsiteY8" fmla="*/ 40036 h 61183"/>
              <a:gd name="connsiteX9" fmla="*/ 96726 w 104587"/>
              <a:gd name="connsiteY9" fmla="*/ 40036 h 61183"/>
              <a:gd name="connsiteX10" fmla="*/ 96726 w 104587"/>
              <a:gd name="connsiteY10" fmla="*/ 33760 h 61183"/>
              <a:gd name="connsiteX11" fmla="*/ 55937 w 104587"/>
              <a:gd name="connsiteY11" fmla="*/ 33760 h 61183"/>
              <a:gd name="connsiteX12" fmla="*/ 55937 w 104587"/>
              <a:gd name="connsiteY12" fmla="*/ 27590 h 61183"/>
              <a:gd name="connsiteX13" fmla="*/ 96726 w 104587"/>
              <a:gd name="connsiteY13" fmla="*/ 27590 h 61183"/>
              <a:gd name="connsiteX14" fmla="*/ 96726 w 104587"/>
              <a:gd name="connsiteY14" fmla="*/ 22360 h 61183"/>
              <a:gd name="connsiteX15" fmla="*/ 55937 w 104587"/>
              <a:gd name="connsiteY15" fmla="*/ 22360 h 61183"/>
              <a:gd name="connsiteX16" fmla="*/ 55937 w 104587"/>
              <a:gd name="connsiteY16" fmla="*/ 15562 h 61183"/>
              <a:gd name="connsiteX17" fmla="*/ 96726 w 104587"/>
              <a:gd name="connsiteY17" fmla="*/ 15562 h 61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4587" h="61183">
                <a:moveTo>
                  <a:pt x="-17" y="-21"/>
                </a:moveTo>
                <a:lnTo>
                  <a:pt x="-17" y="58966"/>
                </a:lnTo>
                <a:cubicBezTo>
                  <a:pt x="-17" y="60179"/>
                  <a:pt x="966" y="61162"/>
                  <a:pt x="2179" y="61162"/>
                </a:cubicBezTo>
                <a:lnTo>
                  <a:pt x="102374" y="61162"/>
                </a:lnTo>
                <a:cubicBezTo>
                  <a:pt x="103587" y="61162"/>
                  <a:pt x="104570" y="60179"/>
                  <a:pt x="104570" y="58966"/>
                </a:cubicBezTo>
                <a:lnTo>
                  <a:pt x="104570" y="-21"/>
                </a:lnTo>
                <a:close/>
                <a:moveTo>
                  <a:pt x="96726" y="46625"/>
                </a:moveTo>
                <a:lnTo>
                  <a:pt x="55937" y="46625"/>
                </a:lnTo>
                <a:lnTo>
                  <a:pt x="55937" y="40036"/>
                </a:lnTo>
                <a:lnTo>
                  <a:pt x="96726" y="40036"/>
                </a:lnTo>
                <a:close/>
                <a:moveTo>
                  <a:pt x="96726" y="33760"/>
                </a:moveTo>
                <a:lnTo>
                  <a:pt x="55937" y="33760"/>
                </a:lnTo>
                <a:lnTo>
                  <a:pt x="55937" y="27590"/>
                </a:lnTo>
                <a:lnTo>
                  <a:pt x="96726" y="27590"/>
                </a:lnTo>
                <a:close/>
                <a:moveTo>
                  <a:pt x="96726" y="22360"/>
                </a:moveTo>
                <a:lnTo>
                  <a:pt x="55937" y="22360"/>
                </a:lnTo>
                <a:lnTo>
                  <a:pt x="55937" y="15562"/>
                </a:lnTo>
                <a:lnTo>
                  <a:pt x="96726" y="15562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E7C9641B-6500-9A72-6A17-820840309D15}"/>
              </a:ext>
            </a:extLst>
          </p:cNvPr>
          <p:cNvSpPr/>
          <p:nvPr/>
        </p:nvSpPr>
        <p:spPr>
          <a:xfrm>
            <a:off x="9351748" y="1985736"/>
            <a:ext cx="40789" cy="6588"/>
          </a:xfrm>
          <a:custGeom>
            <a:avLst/>
            <a:gdLst>
              <a:gd name="connsiteX0" fmla="*/ 0 w 40789"/>
              <a:gd name="connsiteY0" fmla="*/ 0 h 6588"/>
              <a:gd name="connsiteX1" fmla="*/ 40789 w 40789"/>
              <a:gd name="connsiteY1" fmla="*/ 0 h 6588"/>
              <a:gd name="connsiteX2" fmla="*/ 40789 w 40789"/>
              <a:gd name="connsiteY2" fmla="*/ 6589 h 6588"/>
              <a:gd name="connsiteX3" fmla="*/ 0 w 40789"/>
              <a:gd name="connsiteY3" fmla="*/ 6589 h 6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89" h="6588">
                <a:moveTo>
                  <a:pt x="0" y="0"/>
                </a:moveTo>
                <a:lnTo>
                  <a:pt x="40789" y="0"/>
                </a:lnTo>
                <a:lnTo>
                  <a:pt x="40789" y="6589"/>
                </a:lnTo>
                <a:lnTo>
                  <a:pt x="0" y="6589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5627C588-7FD6-BC99-0034-A767D698B1D7}"/>
              </a:ext>
            </a:extLst>
          </p:cNvPr>
          <p:cNvSpPr/>
          <p:nvPr/>
        </p:nvSpPr>
        <p:spPr>
          <a:xfrm>
            <a:off x="9351748" y="1972871"/>
            <a:ext cx="40789" cy="6588"/>
          </a:xfrm>
          <a:custGeom>
            <a:avLst/>
            <a:gdLst>
              <a:gd name="connsiteX0" fmla="*/ 0 w 40789"/>
              <a:gd name="connsiteY0" fmla="*/ 0 h 6588"/>
              <a:gd name="connsiteX1" fmla="*/ 40789 w 40789"/>
              <a:gd name="connsiteY1" fmla="*/ 0 h 6588"/>
              <a:gd name="connsiteX2" fmla="*/ 40789 w 40789"/>
              <a:gd name="connsiteY2" fmla="*/ 6589 h 6588"/>
              <a:gd name="connsiteX3" fmla="*/ 0 w 40789"/>
              <a:gd name="connsiteY3" fmla="*/ 6589 h 6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89" h="6588">
                <a:moveTo>
                  <a:pt x="0" y="0"/>
                </a:moveTo>
                <a:lnTo>
                  <a:pt x="40789" y="0"/>
                </a:lnTo>
                <a:lnTo>
                  <a:pt x="40789" y="6589"/>
                </a:lnTo>
                <a:lnTo>
                  <a:pt x="0" y="6589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E1AF9994-5205-85ED-ED5D-F117E8D99188}"/>
              </a:ext>
            </a:extLst>
          </p:cNvPr>
          <p:cNvSpPr/>
          <p:nvPr/>
        </p:nvSpPr>
        <p:spPr>
          <a:xfrm>
            <a:off x="9351748" y="1961158"/>
            <a:ext cx="40789" cy="6798"/>
          </a:xfrm>
          <a:custGeom>
            <a:avLst/>
            <a:gdLst>
              <a:gd name="connsiteX0" fmla="*/ 0 w 40789"/>
              <a:gd name="connsiteY0" fmla="*/ 0 h 6798"/>
              <a:gd name="connsiteX1" fmla="*/ 40789 w 40789"/>
              <a:gd name="connsiteY1" fmla="*/ 0 h 6798"/>
              <a:gd name="connsiteX2" fmla="*/ 40789 w 40789"/>
              <a:gd name="connsiteY2" fmla="*/ 6798 h 6798"/>
              <a:gd name="connsiteX3" fmla="*/ 0 w 40789"/>
              <a:gd name="connsiteY3" fmla="*/ 6798 h 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89" h="6798">
                <a:moveTo>
                  <a:pt x="0" y="0"/>
                </a:moveTo>
                <a:lnTo>
                  <a:pt x="40789" y="0"/>
                </a:lnTo>
                <a:lnTo>
                  <a:pt x="40789" y="6798"/>
                </a:lnTo>
                <a:lnTo>
                  <a:pt x="0" y="6798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0A330539-0DE4-BCCA-6F4F-55AC4EE3170D}"/>
              </a:ext>
            </a:extLst>
          </p:cNvPr>
          <p:cNvSpPr/>
          <p:nvPr/>
        </p:nvSpPr>
        <p:spPr>
          <a:xfrm>
            <a:off x="9339093" y="1913780"/>
            <a:ext cx="18616" cy="29493"/>
          </a:xfrm>
          <a:custGeom>
            <a:avLst/>
            <a:gdLst>
              <a:gd name="connsiteX0" fmla="*/ 18617 w 18616"/>
              <a:gd name="connsiteY0" fmla="*/ 24264 h 29493"/>
              <a:gd name="connsiteX1" fmla="*/ 18617 w 18616"/>
              <a:gd name="connsiteY1" fmla="*/ 0 h 29493"/>
              <a:gd name="connsiteX2" fmla="*/ 0 w 18616"/>
              <a:gd name="connsiteY2" fmla="*/ 0 h 29493"/>
              <a:gd name="connsiteX3" fmla="*/ 0 w 18616"/>
              <a:gd name="connsiteY3" fmla="*/ 24264 h 29493"/>
              <a:gd name="connsiteX4" fmla="*/ 0 w 18616"/>
              <a:gd name="connsiteY4" fmla="*/ 29494 h 29493"/>
              <a:gd name="connsiteX5" fmla="*/ 18617 w 18616"/>
              <a:gd name="connsiteY5" fmla="*/ 29494 h 29493"/>
              <a:gd name="connsiteX6" fmla="*/ 18617 w 18616"/>
              <a:gd name="connsiteY6" fmla="*/ 24264 h 29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616" h="29493">
                <a:moveTo>
                  <a:pt x="18617" y="24264"/>
                </a:moveTo>
                <a:lnTo>
                  <a:pt x="18617" y="0"/>
                </a:lnTo>
                <a:lnTo>
                  <a:pt x="0" y="0"/>
                </a:lnTo>
                <a:lnTo>
                  <a:pt x="0" y="24264"/>
                </a:lnTo>
                <a:lnTo>
                  <a:pt x="0" y="29494"/>
                </a:lnTo>
                <a:lnTo>
                  <a:pt x="18617" y="29494"/>
                </a:lnTo>
                <a:lnTo>
                  <a:pt x="18617" y="24264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84F16CCB-E6E8-3299-2B95-A33A50CD611F}"/>
              </a:ext>
            </a:extLst>
          </p:cNvPr>
          <p:cNvSpPr/>
          <p:nvPr/>
        </p:nvSpPr>
        <p:spPr>
          <a:xfrm>
            <a:off x="9305520" y="1951735"/>
            <a:ext cx="37965" cy="41007"/>
          </a:xfrm>
          <a:custGeom>
            <a:avLst/>
            <a:gdLst>
              <a:gd name="connsiteX0" fmla="*/ 35857 w 37965"/>
              <a:gd name="connsiteY0" fmla="*/ 31051 h 41007"/>
              <a:gd name="connsiteX1" fmla="*/ 28640 w 37965"/>
              <a:gd name="connsiteY1" fmla="*/ 27809 h 41007"/>
              <a:gd name="connsiteX2" fmla="*/ 26234 w 37965"/>
              <a:gd name="connsiteY2" fmla="*/ 26763 h 41007"/>
              <a:gd name="connsiteX3" fmla="*/ 26234 w 37965"/>
              <a:gd name="connsiteY3" fmla="*/ 26763 h 41007"/>
              <a:gd name="connsiteX4" fmla="*/ 23724 w 37965"/>
              <a:gd name="connsiteY4" fmla="*/ 25612 h 41007"/>
              <a:gd name="connsiteX5" fmla="*/ 23724 w 37965"/>
              <a:gd name="connsiteY5" fmla="*/ 25612 h 41007"/>
              <a:gd name="connsiteX6" fmla="*/ 23724 w 37965"/>
              <a:gd name="connsiteY6" fmla="*/ 22266 h 41007"/>
              <a:gd name="connsiteX7" fmla="*/ 25084 w 37965"/>
              <a:gd name="connsiteY7" fmla="*/ 21324 h 41007"/>
              <a:gd name="connsiteX8" fmla="*/ 25921 w 37965"/>
              <a:gd name="connsiteY8" fmla="*/ 16618 h 41007"/>
              <a:gd name="connsiteX9" fmla="*/ 27280 w 37965"/>
              <a:gd name="connsiteY9" fmla="*/ 14526 h 41007"/>
              <a:gd name="connsiteX10" fmla="*/ 27280 w 37965"/>
              <a:gd name="connsiteY10" fmla="*/ 10447 h 41007"/>
              <a:gd name="connsiteX11" fmla="*/ 27280 w 37965"/>
              <a:gd name="connsiteY11" fmla="*/ 10447 h 41007"/>
              <a:gd name="connsiteX12" fmla="*/ 19227 w 37965"/>
              <a:gd name="connsiteY12" fmla="*/ -11 h 41007"/>
              <a:gd name="connsiteX13" fmla="*/ 11278 w 37965"/>
              <a:gd name="connsiteY13" fmla="*/ 10447 h 41007"/>
              <a:gd name="connsiteX14" fmla="*/ 11278 w 37965"/>
              <a:gd name="connsiteY14" fmla="*/ 10447 h 41007"/>
              <a:gd name="connsiteX15" fmla="*/ 11278 w 37965"/>
              <a:gd name="connsiteY15" fmla="*/ 14631 h 41007"/>
              <a:gd name="connsiteX16" fmla="*/ 12638 w 37965"/>
              <a:gd name="connsiteY16" fmla="*/ 16723 h 41007"/>
              <a:gd name="connsiteX17" fmla="*/ 12847 w 37965"/>
              <a:gd name="connsiteY17" fmla="*/ 21534 h 41007"/>
              <a:gd name="connsiteX18" fmla="*/ 14207 w 37965"/>
              <a:gd name="connsiteY18" fmla="*/ 22475 h 41007"/>
              <a:gd name="connsiteX19" fmla="*/ 14207 w 37965"/>
              <a:gd name="connsiteY19" fmla="*/ 25822 h 41007"/>
              <a:gd name="connsiteX20" fmla="*/ 11697 w 37965"/>
              <a:gd name="connsiteY20" fmla="*/ 26972 h 41007"/>
              <a:gd name="connsiteX21" fmla="*/ 11697 w 37965"/>
              <a:gd name="connsiteY21" fmla="*/ 26972 h 41007"/>
              <a:gd name="connsiteX22" fmla="*/ 9187 w 37965"/>
              <a:gd name="connsiteY22" fmla="*/ 28018 h 41007"/>
              <a:gd name="connsiteX23" fmla="*/ 2075 w 37965"/>
              <a:gd name="connsiteY23" fmla="*/ 31260 h 41007"/>
              <a:gd name="connsiteX24" fmla="*/ -17 w 37965"/>
              <a:gd name="connsiteY24" fmla="*/ 40987 h 41007"/>
              <a:gd name="connsiteX25" fmla="*/ 37948 w 37965"/>
              <a:gd name="connsiteY25" fmla="*/ 40987 h 41007"/>
              <a:gd name="connsiteX26" fmla="*/ 35857 w 37965"/>
              <a:gd name="connsiteY26" fmla="*/ 31051 h 41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7965" h="41007">
                <a:moveTo>
                  <a:pt x="35857" y="31051"/>
                </a:moveTo>
                <a:lnTo>
                  <a:pt x="28640" y="27809"/>
                </a:lnTo>
                <a:lnTo>
                  <a:pt x="26234" y="26763"/>
                </a:lnTo>
                <a:lnTo>
                  <a:pt x="26234" y="26763"/>
                </a:lnTo>
                <a:lnTo>
                  <a:pt x="23724" y="25612"/>
                </a:lnTo>
                <a:lnTo>
                  <a:pt x="23724" y="25612"/>
                </a:lnTo>
                <a:lnTo>
                  <a:pt x="23724" y="22266"/>
                </a:lnTo>
                <a:lnTo>
                  <a:pt x="25084" y="21324"/>
                </a:lnTo>
                <a:cubicBezTo>
                  <a:pt x="25084" y="21324"/>
                  <a:pt x="25084" y="18814"/>
                  <a:pt x="25921" y="16618"/>
                </a:cubicBezTo>
                <a:cubicBezTo>
                  <a:pt x="26579" y="16075"/>
                  <a:pt x="27050" y="15345"/>
                  <a:pt x="27280" y="14526"/>
                </a:cubicBezTo>
                <a:cubicBezTo>
                  <a:pt x="28013" y="12016"/>
                  <a:pt x="27280" y="10656"/>
                  <a:pt x="27280" y="10447"/>
                </a:cubicBezTo>
                <a:lnTo>
                  <a:pt x="27280" y="10447"/>
                </a:lnTo>
                <a:cubicBezTo>
                  <a:pt x="27280" y="-744"/>
                  <a:pt x="19227" y="-11"/>
                  <a:pt x="19227" y="-11"/>
                </a:cubicBezTo>
                <a:cubicBezTo>
                  <a:pt x="19227" y="-11"/>
                  <a:pt x="11174" y="-639"/>
                  <a:pt x="11278" y="10447"/>
                </a:cubicBezTo>
                <a:lnTo>
                  <a:pt x="11278" y="10447"/>
                </a:lnTo>
                <a:cubicBezTo>
                  <a:pt x="10442" y="10447"/>
                  <a:pt x="9919" y="11807"/>
                  <a:pt x="11278" y="14631"/>
                </a:cubicBezTo>
                <a:cubicBezTo>
                  <a:pt x="11467" y="15470"/>
                  <a:pt x="11948" y="16212"/>
                  <a:pt x="12638" y="16723"/>
                </a:cubicBezTo>
                <a:cubicBezTo>
                  <a:pt x="12575" y="18329"/>
                  <a:pt x="12638" y="19939"/>
                  <a:pt x="12847" y="21534"/>
                </a:cubicBezTo>
                <a:lnTo>
                  <a:pt x="14207" y="22475"/>
                </a:lnTo>
                <a:lnTo>
                  <a:pt x="14207" y="25822"/>
                </a:lnTo>
                <a:lnTo>
                  <a:pt x="11697" y="26972"/>
                </a:lnTo>
                <a:lnTo>
                  <a:pt x="11697" y="26972"/>
                </a:lnTo>
                <a:lnTo>
                  <a:pt x="9187" y="28018"/>
                </a:lnTo>
                <a:lnTo>
                  <a:pt x="2075" y="31260"/>
                </a:lnTo>
                <a:cubicBezTo>
                  <a:pt x="1029" y="34417"/>
                  <a:pt x="328" y="37679"/>
                  <a:pt x="-17" y="40987"/>
                </a:cubicBezTo>
                <a:lnTo>
                  <a:pt x="37948" y="40987"/>
                </a:lnTo>
                <a:cubicBezTo>
                  <a:pt x="37624" y="37608"/>
                  <a:pt x="36923" y="34275"/>
                  <a:pt x="35857" y="31051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B18AEE53-3D8F-A45D-BC92-096FAC6AFA51}"/>
              </a:ext>
            </a:extLst>
          </p:cNvPr>
          <p:cNvSpPr/>
          <p:nvPr/>
        </p:nvSpPr>
        <p:spPr>
          <a:xfrm rot="18900000">
            <a:off x="7825406" y="1442425"/>
            <a:ext cx="765787" cy="765787"/>
          </a:xfrm>
          <a:custGeom>
            <a:avLst/>
            <a:gdLst>
              <a:gd name="connsiteX0" fmla="*/ 765771 w 765787"/>
              <a:gd name="connsiteY0" fmla="*/ 382873 h 765787"/>
              <a:gd name="connsiteX1" fmla="*/ 382877 w 765787"/>
              <a:gd name="connsiteY1" fmla="*/ 765767 h 765787"/>
              <a:gd name="connsiteX2" fmla="*/ -17 w 765787"/>
              <a:gd name="connsiteY2" fmla="*/ 382873 h 765787"/>
              <a:gd name="connsiteX3" fmla="*/ 382877 w 765787"/>
              <a:gd name="connsiteY3" fmla="*/ -21 h 765787"/>
              <a:gd name="connsiteX4" fmla="*/ 765771 w 765787"/>
              <a:gd name="connsiteY4" fmla="*/ 382873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71" y="382873"/>
                </a:moveTo>
                <a:cubicBezTo>
                  <a:pt x="765771" y="594339"/>
                  <a:pt x="594343" y="765767"/>
                  <a:pt x="382877" y="765767"/>
                </a:cubicBezTo>
                <a:cubicBezTo>
                  <a:pt x="171410" y="765767"/>
                  <a:pt x="-17" y="594339"/>
                  <a:pt x="-17" y="382873"/>
                </a:cubicBezTo>
                <a:cubicBezTo>
                  <a:pt x="-17" y="171406"/>
                  <a:pt x="171410" y="-21"/>
                  <a:pt x="382877" y="-21"/>
                </a:cubicBezTo>
                <a:cubicBezTo>
                  <a:pt x="594343" y="-21"/>
                  <a:pt x="765771" y="171406"/>
                  <a:pt x="765771" y="382873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20369B38-172B-3796-2D90-3D5988D79E2B}"/>
              </a:ext>
            </a:extLst>
          </p:cNvPr>
          <p:cNvSpPr/>
          <p:nvPr/>
        </p:nvSpPr>
        <p:spPr>
          <a:xfrm>
            <a:off x="7995043" y="1572407"/>
            <a:ext cx="596147" cy="636099"/>
          </a:xfrm>
          <a:custGeom>
            <a:avLst/>
            <a:gdLst>
              <a:gd name="connsiteX0" fmla="*/ 596130 w 596147"/>
              <a:gd name="connsiteY0" fmla="*/ 252871 h 636099"/>
              <a:gd name="connsiteX1" fmla="*/ 596130 w 596147"/>
              <a:gd name="connsiteY1" fmla="*/ 250361 h 636099"/>
              <a:gd name="connsiteX2" fmla="*/ 345121 w 596147"/>
              <a:gd name="connsiteY2" fmla="*/ -21 h 636099"/>
              <a:gd name="connsiteX3" fmla="*/ 209157 w 596147"/>
              <a:gd name="connsiteY3" fmla="*/ 173803 h 636099"/>
              <a:gd name="connsiteX4" fmla="*/ 219616 w 596147"/>
              <a:gd name="connsiteY4" fmla="*/ 334449 h 636099"/>
              <a:gd name="connsiteX5" fmla="*/ -17 w 596147"/>
              <a:gd name="connsiteY5" fmla="*/ 516535 h 636099"/>
              <a:gd name="connsiteX6" fmla="*/ 105093 w 596147"/>
              <a:gd name="connsiteY6" fmla="*/ 620495 h 636099"/>
              <a:gd name="connsiteX7" fmla="*/ 580651 w 596147"/>
              <a:gd name="connsiteY7" fmla="*/ 360601 h 636099"/>
              <a:gd name="connsiteX8" fmla="*/ 596130 w 596147"/>
              <a:gd name="connsiteY8" fmla="*/ 253080 h 636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147" h="636099">
                <a:moveTo>
                  <a:pt x="596130" y="252871"/>
                </a:moveTo>
                <a:cubicBezTo>
                  <a:pt x="596130" y="252034"/>
                  <a:pt x="596130" y="251197"/>
                  <a:pt x="596130" y="250361"/>
                </a:cubicBezTo>
                <a:lnTo>
                  <a:pt x="345121" y="-21"/>
                </a:lnTo>
                <a:lnTo>
                  <a:pt x="209157" y="173803"/>
                </a:lnTo>
                <a:lnTo>
                  <a:pt x="219616" y="334449"/>
                </a:lnTo>
                <a:lnTo>
                  <a:pt x="-17" y="516535"/>
                </a:lnTo>
                <a:lnTo>
                  <a:pt x="105093" y="620495"/>
                </a:lnTo>
                <a:cubicBezTo>
                  <a:pt x="308181" y="680048"/>
                  <a:pt x="521089" y="563689"/>
                  <a:pt x="580651" y="360601"/>
                </a:cubicBezTo>
                <a:cubicBezTo>
                  <a:pt x="590890" y="325677"/>
                  <a:pt x="596099" y="289473"/>
                  <a:pt x="596130" y="253080"/>
                </a:cubicBezTo>
                <a:close/>
              </a:path>
            </a:pathLst>
          </a:custGeom>
          <a:solidFill>
            <a:srgbClr val="E63E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FA91CC4F-0B27-9892-7F91-4625A32FB852}"/>
              </a:ext>
            </a:extLst>
          </p:cNvPr>
          <p:cNvSpPr/>
          <p:nvPr/>
        </p:nvSpPr>
        <p:spPr>
          <a:xfrm>
            <a:off x="8070136" y="1647710"/>
            <a:ext cx="131570" cy="232601"/>
          </a:xfrm>
          <a:custGeom>
            <a:avLst/>
            <a:gdLst>
              <a:gd name="connsiteX0" fmla="*/ 43805 w 131570"/>
              <a:gd name="connsiteY0" fmla="*/ -21 h 232601"/>
              <a:gd name="connsiteX1" fmla="*/ 16508 w 131570"/>
              <a:gd name="connsiteY1" fmla="*/ 155291 h 232601"/>
              <a:gd name="connsiteX2" fmla="*/ -17 w 131570"/>
              <a:gd name="connsiteY2" fmla="*/ 232581 h 232601"/>
              <a:gd name="connsiteX3" fmla="*/ 131554 w 131570"/>
              <a:gd name="connsiteY3" fmla="*/ 232581 h 232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70" h="232601">
                <a:moveTo>
                  <a:pt x="43805" y="-21"/>
                </a:moveTo>
                <a:cubicBezTo>
                  <a:pt x="43805" y="-21"/>
                  <a:pt x="-4410" y="31355"/>
                  <a:pt x="16508" y="155291"/>
                </a:cubicBezTo>
                <a:cubicBezTo>
                  <a:pt x="19018" y="170351"/>
                  <a:pt x="22051" y="214592"/>
                  <a:pt x="-17" y="232581"/>
                </a:cubicBezTo>
                <a:lnTo>
                  <a:pt x="131554" y="232581"/>
                </a:lnTo>
                <a:close/>
              </a:path>
            </a:pathLst>
          </a:custGeom>
          <a:solidFill>
            <a:srgbClr val="FF9D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833DA7A7-797A-075D-1FF8-113A4D84C065}"/>
              </a:ext>
            </a:extLst>
          </p:cNvPr>
          <p:cNvSpPr/>
          <p:nvPr/>
        </p:nvSpPr>
        <p:spPr>
          <a:xfrm>
            <a:off x="8201707" y="1647710"/>
            <a:ext cx="131675" cy="232601"/>
          </a:xfrm>
          <a:custGeom>
            <a:avLst/>
            <a:gdLst>
              <a:gd name="connsiteX0" fmla="*/ 87836 w 131675"/>
              <a:gd name="connsiteY0" fmla="*/ -21 h 232601"/>
              <a:gd name="connsiteX1" fmla="*/ 115134 w 131675"/>
              <a:gd name="connsiteY1" fmla="*/ 155291 h 232601"/>
              <a:gd name="connsiteX2" fmla="*/ 131658 w 131675"/>
              <a:gd name="connsiteY2" fmla="*/ 232581 h 232601"/>
              <a:gd name="connsiteX3" fmla="*/ -17 w 131675"/>
              <a:gd name="connsiteY3" fmla="*/ 232581 h 232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675" h="232601">
                <a:moveTo>
                  <a:pt x="87836" y="-21"/>
                </a:moveTo>
                <a:cubicBezTo>
                  <a:pt x="87836" y="-21"/>
                  <a:pt x="135946" y="31355"/>
                  <a:pt x="115134" y="155291"/>
                </a:cubicBezTo>
                <a:cubicBezTo>
                  <a:pt x="112519" y="170351"/>
                  <a:pt x="109486" y="214592"/>
                  <a:pt x="131658" y="232581"/>
                </a:cubicBezTo>
                <a:lnTo>
                  <a:pt x="-17" y="232581"/>
                </a:lnTo>
                <a:close/>
              </a:path>
            </a:pathLst>
          </a:custGeom>
          <a:solidFill>
            <a:srgbClr val="FF9D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6E4473E8-9D42-C601-4301-E200C05B4AC1}"/>
              </a:ext>
            </a:extLst>
          </p:cNvPr>
          <p:cNvSpPr/>
          <p:nvPr/>
        </p:nvSpPr>
        <p:spPr>
          <a:xfrm>
            <a:off x="7996403" y="1906668"/>
            <a:ext cx="410191" cy="182609"/>
          </a:xfrm>
          <a:custGeom>
            <a:avLst/>
            <a:gdLst>
              <a:gd name="connsiteX0" fmla="*/ 300671 w 410191"/>
              <a:gd name="connsiteY0" fmla="*/ -21 h 182609"/>
              <a:gd name="connsiteX1" fmla="*/ 109486 w 410191"/>
              <a:gd name="connsiteY1" fmla="*/ -21 h 182609"/>
              <a:gd name="connsiteX2" fmla="*/ -17 w 410191"/>
              <a:gd name="connsiteY2" fmla="*/ 104566 h 182609"/>
              <a:gd name="connsiteX3" fmla="*/ -17 w 410191"/>
              <a:gd name="connsiteY3" fmla="*/ 182588 h 182609"/>
              <a:gd name="connsiteX4" fmla="*/ 410174 w 410191"/>
              <a:gd name="connsiteY4" fmla="*/ 182588 h 182609"/>
              <a:gd name="connsiteX5" fmla="*/ 410174 w 410191"/>
              <a:gd name="connsiteY5" fmla="*/ 104252 h 182609"/>
              <a:gd name="connsiteX6" fmla="*/ 300671 w 410191"/>
              <a:gd name="connsiteY6" fmla="*/ -21 h 182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0191" h="182609">
                <a:moveTo>
                  <a:pt x="300671" y="-21"/>
                </a:moveTo>
                <a:lnTo>
                  <a:pt x="109486" y="-21"/>
                </a:lnTo>
                <a:cubicBezTo>
                  <a:pt x="49034" y="-21"/>
                  <a:pt x="-17" y="43801"/>
                  <a:pt x="-17" y="104566"/>
                </a:cubicBezTo>
                <a:lnTo>
                  <a:pt x="-17" y="182588"/>
                </a:lnTo>
                <a:lnTo>
                  <a:pt x="410174" y="182588"/>
                </a:lnTo>
                <a:lnTo>
                  <a:pt x="410174" y="104252"/>
                </a:lnTo>
                <a:cubicBezTo>
                  <a:pt x="410174" y="43801"/>
                  <a:pt x="361227" y="-21"/>
                  <a:pt x="300671" y="-21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2FFABA8A-B0E6-F32E-4C04-B8F2AB23B108}"/>
              </a:ext>
            </a:extLst>
          </p:cNvPr>
          <p:cNvSpPr/>
          <p:nvPr/>
        </p:nvSpPr>
        <p:spPr>
          <a:xfrm>
            <a:off x="8126509" y="1906668"/>
            <a:ext cx="74989" cy="134917"/>
          </a:xfrm>
          <a:custGeom>
            <a:avLst/>
            <a:gdLst>
              <a:gd name="connsiteX0" fmla="*/ 0 w 74989"/>
              <a:gd name="connsiteY0" fmla="*/ 0 h 134917"/>
              <a:gd name="connsiteX1" fmla="*/ 74989 w 74989"/>
              <a:gd name="connsiteY1" fmla="*/ 134917 h 134917"/>
              <a:gd name="connsiteX2" fmla="*/ 74989 w 74989"/>
              <a:gd name="connsiteY2" fmla="*/ 0 h 134917"/>
              <a:gd name="connsiteX3" fmla="*/ 0 w 74989"/>
              <a:gd name="connsiteY3" fmla="*/ 0 h 134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989" h="134917">
                <a:moveTo>
                  <a:pt x="0" y="0"/>
                </a:moveTo>
                <a:lnTo>
                  <a:pt x="74989" y="134917"/>
                </a:lnTo>
                <a:lnTo>
                  <a:pt x="74989" y="0"/>
                </a:lnTo>
                <a:lnTo>
                  <a:pt x="0" y="0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C3AF552A-973A-81F5-4863-A772850F761D}"/>
              </a:ext>
            </a:extLst>
          </p:cNvPr>
          <p:cNvSpPr/>
          <p:nvPr/>
        </p:nvSpPr>
        <p:spPr>
          <a:xfrm>
            <a:off x="8201498" y="1906668"/>
            <a:ext cx="75093" cy="134917"/>
          </a:xfrm>
          <a:custGeom>
            <a:avLst/>
            <a:gdLst>
              <a:gd name="connsiteX0" fmla="*/ 75094 w 75093"/>
              <a:gd name="connsiteY0" fmla="*/ 0 h 134917"/>
              <a:gd name="connsiteX1" fmla="*/ 0 w 75093"/>
              <a:gd name="connsiteY1" fmla="*/ 134917 h 134917"/>
              <a:gd name="connsiteX2" fmla="*/ 0 w 75093"/>
              <a:gd name="connsiteY2" fmla="*/ 0 h 134917"/>
              <a:gd name="connsiteX3" fmla="*/ 75094 w 75093"/>
              <a:gd name="connsiteY3" fmla="*/ 0 h 134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093" h="134917">
                <a:moveTo>
                  <a:pt x="75094" y="0"/>
                </a:moveTo>
                <a:lnTo>
                  <a:pt x="0" y="134917"/>
                </a:lnTo>
                <a:lnTo>
                  <a:pt x="0" y="0"/>
                </a:lnTo>
                <a:lnTo>
                  <a:pt x="75094" y="0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AC99CC39-FE18-FABB-79A3-CD7C22DEC46F}"/>
              </a:ext>
            </a:extLst>
          </p:cNvPr>
          <p:cNvSpPr/>
          <p:nvPr/>
        </p:nvSpPr>
        <p:spPr>
          <a:xfrm>
            <a:off x="8201707" y="1819651"/>
            <a:ext cx="53130" cy="111803"/>
          </a:xfrm>
          <a:custGeom>
            <a:avLst/>
            <a:gdLst>
              <a:gd name="connsiteX0" fmla="*/ -17 w 53130"/>
              <a:gd name="connsiteY0" fmla="*/ 7195 h 111803"/>
              <a:gd name="connsiteX1" fmla="*/ -17 w 53130"/>
              <a:gd name="connsiteY1" fmla="*/ 7195 h 111803"/>
              <a:gd name="connsiteX2" fmla="*/ -17 w 53130"/>
              <a:gd name="connsiteY2" fmla="*/ 111782 h 111803"/>
              <a:gd name="connsiteX3" fmla="*/ -17 w 53130"/>
              <a:gd name="connsiteY3" fmla="*/ 111782 h 111803"/>
              <a:gd name="connsiteX4" fmla="*/ 53113 w 53130"/>
              <a:gd name="connsiteY4" fmla="*/ 87414 h 111803"/>
              <a:gd name="connsiteX5" fmla="*/ 46629 w 53130"/>
              <a:gd name="connsiteY5" fmla="*/ -21 h 111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130" h="111803">
                <a:moveTo>
                  <a:pt x="-17" y="7195"/>
                </a:moveTo>
                <a:lnTo>
                  <a:pt x="-17" y="7195"/>
                </a:lnTo>
                <a:lnTo>
                  <a:pt x="-17" y="111782"/>
                </a:lnTo>
                <a:lnTo>
                  <a:pt x="-17" y="111782"/>
                </a:lnTo>
                <a:cubicBezTo>
                  <a:pt x="20356" y="111583"/>
                  <a:pt x="39674" y="102721"/>
                  <a:pt x="53113" y="87414"/>
                </a:cubicBezTo>
                <a:lnTo>
                  <a:pt x="46629" y="-21"/>
                </a:lnTo>
                <a:close/>
              </a:path>
            </a:pathLst>
          </a:custGeom>
          <a:solidFill>
            <a:srgbClr val="FDCF9D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AAC7EEC2-104D-CFE3-7A37-DFF8A5EF1632}"/>
              </a:ext>
            </a:extLst>
          </p:cNvPr>
          <p:cNvSpPr/>
          <p:nvPr/>
        </p:nvSpPr>
        <p:spPr>
          <a:xfrm>
            <a:off x="8148577" y="1819651"/>
            <a:ext cx="53130" cy="111803"/>
          </a:xfrm>
          <a:custGeom>
            <a:avLst/>
            <a:gdLst>
              <a:gd name="connsiteX0" fmla="*/ 53113 w 53130"/>
              <a:gd name="connsiteY0" fmla="*/ 7195 h 111803"/>
              <a:gd name="connsiteX1" fmla="*/ 53113 w 53130"/>
              <a:gd name="connsiteY1" fmla="*/ 7195 h 111803"/>
              <a:gd name="connsiteX2" fmla="*/ 53113 w 53130"/>
              <a:gd name="connsiteY2" fmla="*/ 111782 h 111803"/>
              <a:gd name="connsiteX3" fmla="*/ 53113 w 53130"/>
              <a:gd name="connsiteY3" fmla="*/ 111782 h 111803"/>
              <a:gd name="connsiteX4" fmla="*/ -17 w 53130"/>
              <a:gd name="connsiteY4" fmla="*/ 87832 h 111803"/>
              <a:gd name="connsiteX5" fmla="*/ 6467 w 53130"/>
              <a:gd name="connsiteY5" fmla="*/ -21 h 111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130" h="111803">
                <a:moveTo>
                  <a:pt x="53113" y="7195"/>
                </a:moveTo>
                <a:lnTo>
                  <a:pt x="53113" y="7195"/>
                </a:lnTo>
                <a:lnTo>
                  <a:pt x="53113" y="111782"/>
                </a:lnTo>
                <a:lnTo>
                  <a:pt x="53113" y="111782"/>
                </a:lnTo>
                <a:cubicBezTo>
                  <a:pt x="32823" y="111610"/>
                  <a:pt x="13548" y="102919"/>
                  <a:pt x="-17" y="87832"/>
                </a:cubicBezTo>
                <a:lnTo>
                  <a:pt x="6467" y="-21"/>
                </a:lnTo>
                <a:close/>
              </a:path>
            </a:pathLst>
          </a:custGeom>
          <a:solidFill>
            <a:srgbClr val="FDDBAE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656F837F-E3FC-5ECE-2C50-97A8179AB630}"/>
              </a:ext>
            </a:extLst>
          </p:cNvPr>
          <p:cNvSpPr/>
          <p:nvPr/>
        </p:nvSpPr>
        <p:spPr>
          <a:xfrm>
            <a:off x="8270421" y="1992220"/>
            <a:ext cx="96220" cy="8053"/>
          </a:xfrm>
          <a:custGeom>
            <a:avLst/>
            <a:gdLst>
              <a:gd name="connsiteX0" fmla="*/ 96203 w 96220"/>
              <a:gd name="connsiteY0" fmla="*/ 1966 h 8053"/>
              <a:gd name="connsiteX1" fmla="*/ 94111 w 96220"/>
              <a:gd name="connsiteY1" fmla="*/ -21 h 8053"/>
              <a:gd name="connsiteX2" fmla="*/ 57087 w 96220"/>
              <a:gd name="connsiteY2" fmla="*/ -21 h 8053"/>
              <a:gd name="connsiteX3" fmla="*/ 57087 w 96220"/>
              <a:gd name="connsiteY3" fmla="*/ 5836 h 8053"/>
              <a:gd name="connsiteX4" fmla="*/ 40144 w 96220"/>
              <a:gd name="connsiteY4" fmla="*/ 5836 h 8053"/>
              <a:gd name="connsiteX5" fmla="*/ 40144 w 96220"/>
              <a:gd name="connsiteY5" fmla="*/ -21 h 8053"/>
              <a:gd name="connsiteX6" fmla="*/ 2075 w 96220"/>
              <a:gd name="connsiteY6" fmla="*/ -21 h 8053"/>
              <a:gd name="connsiteX7" fmla="*/ -17 w 96220"/>
              <a:gd name="connsiteY7" fmla="*/ 1966 h 8053"/>
              <a:gd name="connsiteX8" fmla="*/ -17 w 96220"/>
              <a:gd name="connsiteY8" fmla="*/ 8032 h 8053"/>
              <a:gd name="connsiteX9" fmla="*/ 96203 w 96220"/>
              <a:gd name="connsiteY9" fmla="*/ 8032 h 8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6220" h="8053">
                <a:moveTo>
                  <a:pt x="96203" y="1966"/>
                </a:moveTo>
                <a:cubicBezTo>
                  <a:pt x="96099" y="874"/>
                  <a:pt x="95210" y="26"/>
                  <a:pt x="94111" y="-21"/>
                </a:cubicBezTo>
                <a:lnTo>
                  <a:pt x="57087" y="-21"/>
                </a:lnTo>
                <a:lnTo>
                  <a:pt x="57087" y="5836"/>
                </a:lnTo>
                <a:lnTo>
                  <a:pt x="40144" y="5836"/>
                </a:lnTo>
                <a:lnTo>
                  <a:pt x="40144" y="-21"/>
                </a:lnTo>
                <a:lnTo>
                  <a:pt x="2075" y="-21"/>
                </a:lnTo>
                <a:cubicBezTo>
                  <a:pt x="956" y="-22"/>
                  <a:pt x="35" y="852"/>
                  <a:pt x="-17" y="1966"/>
                </a:cubicBezTo>
                <a:lnTo>
                  <a:pt x="-17" y="8032"/>
                </a:lnTo>
                <a:lnTo>
                  <a:pt x="96203" y="8032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248F08D0-C2BF-D6CB-A5B8-038B789EC14F}"/>
              </a:ext>
            </a:extLst>
          </p:cNvPr>
          <p:cNvSpPr/>
          <p:nvPr/>
        </p:nvSpPr>
        <p:spPr>
          <a:xfrm>
            <a:off x="8270839" y="2000587"/>
            <a:ext cx="96011" cy="56375"/>
          </a:xfrm>
          <a:custGeom>
            <a:avLst/>
            <a:gdLst>
              <a:gd name="connsiteX0" fmla="*/ -17 w 96011"/>
              <a:gd name="connsiteY0" fmla="*/ -21 h 56375"/>
              <a:gd name="connsiteX1" fmla="*/ -17 w 96011"/>
              <a:gd name="connsiteY1" fmla="*/ 54469 h 56375"/>
              <a:gd name="connsiteX2" fmla="*/ 2064 w 96011"/>
              <a:gd name="connsiteY2" fmla="*/ 56351 h 56375"/>
              <a:gd name="connsiteX3" fmla="*/ 2075 w 96011"/>
              <a:gd name="connsiteY3" fmla="*/ 56351 h 56375"/>
              <a:gd name="connsiteX4" fmla="*/ 93902 w 96011"/>
              <a:gd name="connsiteY4" fmla="*/ 56351 h 56375"/>
              <a:gd name="connsiteX5" fmla="*/ 95994 w 96011"/>
              <a:gd name="connsiteY5" fmla="*/ 54469 h 56375"/>
              <a:gd name="connsiteX6" fmla="*/ 95994 w 96011"/>
              <a:gd name="connsiteY6" fmla="*/ -21 h 56375"/>
              <a:gd name="connsiteX7" fmla="*/ 88673 w 96011"/>
              <a:gd name="connsiteY7" fmla="*/ 42755 h 56375"/>
              <a:gd name="connsiteX8" fmla="*/ 51335 w 96011"/>
              <a:gd name="connsiteY8" fmla="*/ 42755 h 56375"/>
              <a:gd name="connsiteX9" fmla="*/ 51335 w 96011"/>
              <a:gd name="connsiteY9" fmla="*/ 36689 h 56375"/>
              <a:gd name="connsiteX10" fmla="*/ 88673 w 96011"/>
              <a:gd name="connsiteY10" fmla="*/ 36689 h 56375"/>
              <a:gd name="connsiteX11" fmla="*/ 88673 w 96011"/>
              <a:gd name="connsiteY11" fmla="*/ 31041 h 56375"/>
              <a:gd name="connsiteX12" fmla="*/ 51335 w 96011"/>
              <a:gd name="connsiteY12" fmla="*/ 31041 h 56375"/>
              <a:gd name="connsiteX13" fmla="*/ 51335 w 96011"/>
              <a:gd name="connsiteY13" fmla="*/ 24975 h 56375"/>
              <a:gd name="connsiteX14" fmla="*/ 88673 w 96011"/>
              <a:gd name="connsiteY14" fmla="*/ 24975 h 56375"/>
              <a:gd name="connsiteX15" fmla="*/ 88673 w 96011"/>
              <a:gd name="connsiteY15" fmla="*/ 20582 h 56375"/>
              <a:gd name="connsiteX16" fmla="*/ 51335 w 96011"/>
              <a:gd name="connsiteY16" fmla="*/ 20582 h 56375"/>
              <a:gd name="connsiteX17" fmla="*/ 51335 w 96011"/>
              <a:gd name="connsiteY17" fmla="*/ 14516 h 56375"/>
              <a:gd name="connsiteX18" fmla="*/ 88673 w 96011"/>
              <a:gd name="connsiteY18" fmla="*/ 14516 h 5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6011" h="56375">
                <a:moveTo>
                  <a:pt x="-17" y="-21"/>
                </a:moveTo>
                <a:lnTo>
                  <a:pt x="-17" y="54469"/>
                </a:lnTo>
                <a:cubicBezTo>
                  <a:pt x="35" y="55565"/>
                  <a:pt x="976" y="56408"/>
                  <a:pt x="2064" y="56351"/>
                </a:cubicBezTo>
                <a:cubicBezTo>
                  <a:pt x="2075" y="56351"/>
                  <a:pt x="2075" y="56351"/>
                  <a:pt x="2075" y="56351"/>
                </a:cubicBezTo>
                <a:lnTo>
                  <a:pt x="93902" y="56351"/>
                </a:lnTo>
                <a:cubicBezTo>
                  <a:pt x="94980" y="56357"/>
                  <a:pt x="95889" y="55542"/>
                  <a:pt x="95994" y="54469"/>
                </a:cubicBezTo>
                <a:lnTo>
                  <a:pt x="95994" y="-21"/>
                </a:lnTo>
                <a:close/>
                <a:moveTo>
                  <a:pt x="88673" y="42755"/>
                </a:moveTo>
                <a:lnTo>
                  <a:pt x="51335" y="42755"/>
                </a:lnTo>
                <a:lnTo>
                  <a:pt x="51335" y="36689"/>
                </a:lnTo>
                <a:lnTo>
                  <a:pt x="88673" y="36689"/>
                </a:lnTo>
                <a:close/>
                <a:moveTo>
                  <a:pt x="88673" y="31041"/>
                </a:moveTo>
                <a:lnTo>
                  <a:pt x="51335" y="31041"/>
                </a:lnTo>
                <a:lnTo>
                  <a:pt x="51335" y="24975"/>
                </a:lnTo>
                <a:lnTo>
                  <a:pt x="88673" y="24975"/>
                </a:lnTo>
                <a:close/>
                <a:moveTo>
                  <a:pt x="88673" y="20582"/>
                </a:moveTo>
                <a:lnTo>
                  <a:pt x="51335" y="20582"/>
                </a:lnTo>
                <a:lnTo>
                  <a:pt x="51335" y="14516"/>
                </a:lnTo>
                <a:lnTo>
                  <a:pt x="88673" y="14516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2418C58A-125C-8EFB-1F4D-386463A29954}"/>
              </a:ext>
            </a:extLst>
          </p:cNvPr>
          <p:cNvSpPr/>
          <p:nvPr/>
        </p:nvSpPr>
        <p:spPr>
          <a:xfrm>
            <a:off x="8322296" y="2037297"/>
            <a:ext cx="37337" cy="6066"/>
          </a:xfrm>
          <a:custGeom>
            <a:avLst/>
            <a:gdLst>
              <a:gd name="connsiteX0" fmla="*/ 0 w 37337"/>
              <a:gd name="connsiteY0" fmla="*/ 0 h 6066"/>
              <a:gd name="connsiteX1" fmla="*/ 37338 w 37337"/>
              <a:gd name="connsiteY1" fmla="*/ 0 h 6066"/>
              <a:gd name="connsiteX2" fmla="*/ 37338 w 37337"/>
              <a:gd name="connsiteY2" fmla="*/ 6066 h 6066"/>
              <a:gd name="connsiteX3" fmla="*/ 0 w 37337"/>
              <a:gd name="connsiteY3" fmla="*/ 6066 h 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37" h="6066">
                <a:moveTo>
                  <a:pt x="0" y="0"/>
                </a:moveTo>
                <a:lnTo>
                  <a:pt x="37338" y="0"/>
                </a:lnTo>
                <a:lnTo>
                  <a:pt x="37338" y="6066"/>
                </a:lnTo>
                <a:lnTo>
                  <a:pt x="0" y="6066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A02EDED7-6135-C75E-4D4C-84A4F38818FA}"/>
              </a:ext>
            </a:extLst>
          </p:cNvPr>
          <p:cNvSpPr/>
          <p:nvPr/>
        </p:nvSpPr>
        <p:spPr>
          <a:xfrm>
            <a:off x="8322296" y="2025479"/>
            <a:ext cx="37337" cy="6066"/>
          </a:xfrm>
          <a:custGeom>
            <a:avLst/>
            <a:gdLst>
              <a:gd name="connsiteX0" fmla="*/ 0 w 37337"/>
              <a:gd name="connsiteY0" fmla="*/ 0 h 6066"/>
              <a:gd name="connsiteX1" fmla="*/ 37338 w 37337"/>
              <a:gd name="connsiteY1" fmla="*/ 0 h 6066"/>
              <a:gd name="connsiteX2" fmla="*/ 37338 w 37337"/>
              <a:gd name="connsiteY2" fmla="*/ 6066 h 6066"/>
              <a:gd name="connsiteX3" fmla="*/ 0 w 37337"/>
              <a:gd name="connsiteY3" fmla="*/ 6066 h 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37" h="6066">
                <a:moveTo>
                  <a:pt x="0" y="0"/>
                </a:moveTo>
                <a:lnTo>
                  <a:pt x="37338" y="0"/>
                </a:lnTo>
                <a:lnTo>
                  <a:pt x="37338" y="6066"/>
                </a:lnTo>
                <a:lnTo>
                  <a:pt x="0" y="6066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01884DD4-B397-4EA5-C9E5-65FD6105E233}"/>
              </a:ext>
            </a:extLst>
          </p:cNvPr>
          <p:cNvSpPr/>
          <p:nvPr/>
        </p:nvSpPr>
        <p:spPr>
          <a:xfrm>
            <a:off x="8322296" y="2014811"/>
            <a:ext cx="37337" cy="6275"/>
          </a:xfrm>
          <a:custGeom>
            <a:avLst/>
            <a:gdLst>
              <a:gd name="connsiteX0" fmla="*/ 0 w 37337"/>
              <a:gd name="connsiteY0" fmla="*/ 0 h 6275"/>
              <a:gd name="connsiteX1" fmla="*/ 37338 w 37337"/>
              <a:gd name="connsiteY1" fmla="*/ 0 h 6275"/>
              <a:gd name="connsiteX2" fmla="*/ 37338 w 37337"/>
              <a:gd name="connsiteY2" fmla="*/ 6275 h 6275"/>
              <a:gd name="connsiteX3" fmla="*/ 0 w 37337"/>
              <a:gd name="connsiteY3" fmla="*/ 6275 h 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37" h="6275">
                <a:moveTo>
                  <a:pt x="0" y="0"/>
                </a:moveTo>
                <a:lnTo>
                  <a:pt x="37338" y="0"/>
                </a:lnTo>
                <a:lnTo>
                  <a:pt x="37338" y="6275"/>
                </a:lnTo>
                <a:lnTo>
                  <a:pt x="0" y="6275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11A8D74C-A67D-672A-C056-513B4A3FFBDF}"/>
              </a:ext>
            </a:extLst>
          </p:cNvPr>
          <p:cNvSpPr/>
          <p:nvPr/>
        </p:nvSpPr>
        <p:spPr>
          <a:xfrm>
            <a:off x="8310687" y="1971303"/>
            <a:ext cx="17047" cy="27088"/>
          </a:xfrm>
          <a:custGeom>
            <a:avLst/>
            <a:gdLst>
              <a:gd name="connsiteX0" fmla="*/ 17048 w 17047"/>
              <a:gd name="connsiteY0" fmla="*/ 22172 h 27088"/>
              <a:gd name="connsiteX1" fmla="*/ 17048 w 17047"/>
              <a:gd name="connsiteY1" fmla="*/ 0 h 27088"/>
              <a:gd name="connsiteX2" fmla="*/ 0 w 17047"/>
              <a:gd name="connsiteY2" fmla="*/ 0 h 27088"/>
              <a:gd name="connsiteX3" fmla="*/ 0 w 17047"/>
              <a:gd name="connsiteY3" fmla="*/ 22172 h 27088"/>
              <a:gd name="connsiteX4" fmla="*/ 0 w 17047"/>
              <a:gd name="connsiteY4" fmla="*/ 27088 h 27088"/>
              <a:gd name="connsiteX5" fmla="*/ 17048 w 17047"/>
              <a:gd name="connsiteY5" fmla="*/ 27088 h 27088"/>
              <a:gd name="connsiteX6" fmla="*/ 17048 w 17047"/>
              <a:gd name="connsiteY6" fmla="*/ 22172 h 27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47" h="27088">
                <a:moveTo>
                  <a:pt x="17048" y="22172"/>
                </a:moveTo>
                <a:lnTo>
                  <a:pt x="17048" y="0"/>
                </a:lnTo>
                <a:lnTo>
                  <a:pt x="0" y="0"/>
                </a:lnTo>
                <a:lnTo>
                  <a:pt x="0" y="22172"/>
                </a:lnTo>
                <a:lnTo>
                  <a:pt x="0" y="27088"/>
                </a:lnTo>
                <a:lnTo>
                  <a:pt x="17048" y="27088"/>
                </a:lnTo>
                <a:lnTo>
                  <a:pt x="17048" y="22172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3A8E342D-5BAC-AF28-D909-B576E4CDDE7E}"/>
              </a:ext>
            </a:extLst>
          </p:cNvPr>
          <p:cNvSpPr/>
          <p:nvPr/>
        </p:nvSpPr>
        <p:spPr>
          <a:xfrm>
            <a:off x="8280566" y="2006114"/>
            <a:ext cx="33781" cy="37562"/>
          </a:xfrm>
          <a:custGeom>
            <a:avLst/>
            <a:gdLst>
              <a:gd name="connsiteX0" fmla="*/ 32196 w 33781"/>
              <a:gd name="connsiteY0" fmla="*/ 28442 h 37562"/>
              <a:gd name="connsiteX1" fmla="*/ 25607 w 33781"/>
              <a:gd name="connsiteY1" fmla="*/ 25514 h 37562"/>
              <a:gd name="connsiteX2" fmla="*/ 23410 w 33781"/>
              <a:gd name="connsiteY2" fmla="*/ 24573 h 37562"/>
              <a:gd name="connsiteX3" fmla="*/ 23410 w 33781"/>
              <a:gd name="connsiteY3" fmla="*/ 24573 h 37562"/>
              <a:gd name="connsiteX4" fmla="*/ 21109 w 33781"/>
              <a:gd name="connsiteY4" fmla="*/ 23527 h 37562"/>
              <a:gd name="connsiteX5" fmla="*/ 21109 w 33781"/>
              <a:gd name="connsiteY5" fmla="*/ 23527 h 37562"/>
              <a:gd name="connsiteX6" fmla="*/ 21109 w 33781"/>
              <a:gd name="connsiteY6" fmla="*/ 20389 h 37562"/>
              <a:gd name="connsiteX7" fmla="*/ 22365 w 33781"/>
              <a:gd name="connsiteY7" fmla="*/ 19553 h 37562"/>
              <a:gd name="connsiteX8" fmla="*/ 22992 w 33781"/>
              <a:gd name="connsiteY8" fmla="*/ 15160 h 37562"/>
              <a:gd name="connsiteX9" fmla="*/ 24352 w 33781"/>
              <a:gd name="connsiteY9" fmla="*/ 13382 h 37562"/>
              <a:gd name="connsiteX10" fmla="*/ 24352 w 33781"/>
              <a:gd name="connsiteY10" fmla="*/ 9617 h 37562"/>
              <a:gd name="connsiteX11" fmla="*/ 24352 w 33781"/>
              <a:gd name="connsiteY11" fmla="*/ 9617 h 37562"/>
              <a:gd name="connsiteX12" fmla="*/ 17030 w 33781"/>
              <a:gd name="connsiteY12" fmla="*/ -5 h 37562"/>
              <a:gd name="connsiteX13" fmla="*/ 9709 w 33781"/>
              <a:gd name="connsiteY13" fmla="*/ 9617 h 37562"/>
              <a:gd name="connsiteX14" fmla="*/ 9709 w 33781"/>
              <a:gd name="connsiteY14" fmla="*/ 9617 h 37562"/>
              <a:gd name="connsiteX15" fmla="*/ 9709 w 33781"/>
              <a:gd name="connsiteY15" fmla="*/ 13486 h 37562"/>
              <a:gd name="connsiteX16" fmla="*/ 10965 w 33781"/>
              <a:gd name="connsiteY16" fmla="*/ 15264 h 37562"/>
              <a:gd name="connsiteX17" fmla="*/ 11697 w 33781"/>
              <a:gd name="connsiteY17" fmla="*/ 19657 h 37562"/>
              <a:gd name="connsiteX18" fmla="*/ 12952 w 33781"/>
              <a:gd name="connsiteY18" fmla="*/ 20494 h 37562"/>
              <a:gd name="connsiteX19" fmla="*/ 12952 w 33781"/>
              <a:gd name="connsiteY19" fmla="*/ 23631 h 37562"/>
              <a:gd name="connsiteX20" fmla="*/ 10651 w 33781"/>
              <a:gd name="connsiteY20" fmla="*/ 24677 h 37562"/>
              <a:gd name="connsiteX21" fmla="*/ 10651 w 33781"/>
              <a:gd name="connsiteY21" fmla="*/ 24677 h 37562"/>
              <a:gd name="connsiteX22" fmla="*/ 8350 w 33781"/>
              <a:gd name="connsiteY22" fmla="*/ 25619 h 37562"/>
              <a:gd name="connsiteX23" fmla="*/ 1865 w 33781"/>
              <a:gd name="connsiteY23" fmla="*/ 28547 h 37562"/>
              <a:gd name="connsiteX24" fmla="*/ -17 w 33781"/>
              <a:gd name="connsiteY24" fmla="*/ 37542 h 37562"/>
              <a:gd name="connsiteX25" fmla="*/ 33765 w 33781"/>
              <a:gd name="connsiteY25" fmla="*/ 37542 h 37562"/>
              <a:gd name="connsiteX26" fmla="*/ 32196 w 33781"/>
              <a:gd name="connsiteY26" fmla="*/ 28442 h 3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3781" h="37562">
                <a:moveTo>
                  <a:pt x="32196" y="28442"/>
                </a:moveTo>
                <a:lnTo>
                  <a:pt x="25607" y="25514"/>
                </a:lnTo>
                <a:lnTo>
                  <a:pt x="23410" y="24573"/>
                </a:lnTo>
                <a:lnTo>
                  <a:pt x="23410" y="24573"/>
                </a:lnTo>
                <a:lnTo>
                  <a:pt x="21109" y="23527"/>
                </a:lnTo>
                <a:lnTo>
                  <a:pt x="21109" y="23527"/>
                </a:lnTo>
                <a:lnTo>
                  <a:pt x="21109" y="20389"/>
                </a:lnTo>
                <a:lnTo>
                  <a:pt x="22365" y="19553"/>
                </a:lnTo>
                <a:cubicBezTo>
                  <a:pt x="22668" y="18103"/>
                  <a:pt x="22877" y="16636"/>
                  <a:pt x="22992" y="15160"/>
                </a:cubicBezTo>
                <a:cubicBezTo>
                  <a:pt x="22992" y="15160"/>
                  <a:pt x="23933" y="14532"/>
                  <a:pt x="24352" y="13382"/>
                </a:cubicBezTo>
                <a:cubicBezTo>
                  <a:pt x="24770" y="12231"/>
                  <a:pt x="24352" y="9826"/>
                  <a:pt x="24352" y="9617"/>
                </a:cubicBezTo>
                <a:lnTo>
                  <a:pt x="24352" y="9617"/>
                </a:lnTo>
                <a:cubicBezTo>
                  <a:pt x="24352" y="-842"/>
                  <a:pt x="17030" y="-5"/>
                  <a:pt x="17030" y="-5"/>
                </a:cubicBezTo>
                <a:cubicBezTo>
                  <a:pt x="17030" y="-5"/>
                  <a:pt x="9605" y="-737"/>
                  <a:pt x="9709" y="9617"/>
                </a:cubicBezTo>
                <a:lnTo>
                  <a:pt x="9709" y="9617"/>
                </a:lnTo>
                <a:cubicBezTo>
                  <a:pt x="8977" y="9617"/>
                  <a:pt x="8454" y="10872"/>
                  <a:pt x="9709" y="13486"/>
                </a:cubicBezTo>
                <a:cubicBezTo>
                  <a:pt x="10965" y="16101"/>
                  <a:pt x="10651" y="15160"/>
                  <a:pt x="10965" y="15264"/>
                </a:cubicBezTo>
                <a:cubicBezTo>
                  <a:pt x="10965" y="17356"/>
                  <a:pt x="11592" y="19448"/>
                  <a:pt x="11697" y="19657"/>
                </a:cubicBezTo>
                <a:cubicBezTo>
                  <a:pt x="12084" y="19988"/>
                  <a:pt x="12502" y="20268"/>
                  <a:pt x="12952" y="20494"/>
                </a:cubicBezTo>
                <a:lnTo>
                  <a:pt x="12952" y="23631"/>
                </a:lnTo>
                <a:lnTo>
                  <a:pt x="10651" y="24677"/>
                </a:lnTo>
                <a:lnTo>
                  <a:pt x="10651" y="24677"/>
                </a:lnTo>
                <a:lnTo>
                  <a:pt x="8350" y="25619"/>
                </a:lnTo>
                <a:lnTo>
                  <a:pt x="1865" y="28547"/>
                </a:lnTo>
                <a:cubicBezTo>
                  <a:pt x="882" y="31459"/>
                  <a:pt x="244" y="34478"/>
                  <a:pt x="-17" y="37542"/>
                </a:cubicBezTo>
                <a:lnTo>
                  <a:pt x="33765" y="37542"/>
                </a:lnTo>
                <a:cubicBezTo>
                  <a:pt x="33608" y="34456"/>
                  <a:pt x="33085" y="31401"/>
                  <a:pt x="32196" y="28442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A168C2CE-2651-471B-B92D-622E9B8CD55A}"/>
              </a:ext>
            </a:extLst>
          </p:cNvPr>
          <p:cNvSpPr/>
          <p:nvPr/>
        </p:nvSpPr>
        <p:spPr>
          <a:xfrm>
            <a:off x="8266739" y="1722803"/>
            <a:ext cx="39615" cy="68086"/>
          </a:xfrm>
          <a:custGeom>
            <a:avLst/>
            <a:gdLst>
              <a:gd name="connsiteX0" fmla="*/ 39015 w 39615"/>
              <a:gd name="connsiteY0" fmla="*/ 32819 h 68086"/>
              <a:gd name="connsiteX1" fmla="*/ 14961 w 39615"/>
              <a:gd name="connsiteY1" fmla="*/ 68065 h 68086"/>
              <a:gd name="connsiteX2" fmla="*/ 109 w 39615"/>
              <a:gd name="connsiteY2" fmla="*/ 29577 h 68086"/>
              <a:gd name="connsiteX3" fmla="*/ 22491 w 39615"/>
              <a:gd name="connsiteY3" fmla="*/ -21 h 68086"/>
              <a:gd name="connsiteX4" fmla="*/ 39015 w 39615"/>
              <a:gd name="connsiteY4" fmla="*/ 32819 h 6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15" h="68086">
                <a:moveTo>
                  <a:pt x="39015" y="32819"/>
                </a:moveTo>
                <a:cubicBezTo>
                  <a:pt x="36087" y="52691"/>
                  <a:pt x="27302" y="68065"/>
                  <a:pt x="14961" y="68065"/>
                </a:cubicBezTo>
                <a:cubicBezTo>
                  <a:pt x="-2401" y="68065"/>
                  <a:pt x="109" y="48716"/>
                  <a:pt x="109" y="29577"/>
                </a:cubicBezTo>
                <a:cubicBezTo>
                  <a:pt x="109" y="4267"/>
                  <a:pt x="6384" y="-21"/>
                  <a:pt x="22491" y="-21"/>
                </a:cubicBezTo>
                <a:cubicBezTo>
                  <a:pt x="34728" y="-21"/>
                  <a:pt x="41735" y="13784"/>
                  <a:pt x="39015" y="32819"/>
                </a:cubicBezTo>
                <a:close/>
              </a:path>
            </a:pathLst>
          </a:custGeom>
          <a:solidFill>
            <a:srgbClr val="FDDBAE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2E09386F-8F58-9CFA-384A-7C0BA6A1A9CD}"/>
              </a:ext>
            </a:extLst>
          </p:cNvPr>
          <p:cNvSpPr/>
          <p:nvPr/>
        </p:nvSpPr>
        <p:spPr>
          <a:xfrm>
            <a:off x="8094759" y="1722803"/>
            <a:ext cx="39615" cy="68086"/>
          </a:xfrm>
          <a:custGeom>
            <a:avLst/>
            <a:gdLst>
              <a:gd name="connsiteX0" fmla="*/ 566 w 39615"/>
              <a:gd name="connsiteY0" fmla="*/ 32819 h 68086"/>
              <a:gd name="connsiteX1" fmla="*/ 24621 w 39615"/>
              <a:gd name="connsiteY1" fmla="*/ 68065 h 68086"/>
              <a:gd name="connsiteX2" fmla="*/ 39472 w 39615"/>
              <a:gd name="connsiteY2" fmla="*/ 29577 h 68086"/>
              <a:gd name="connsiteX3" fmla="*/ 17195 w 39615"/>
              <a:gd name="connsiteY3" fmla="*/ -21 h 68086"/>
              <a:gd name="connsiteX4" fmla="*/ 566 w 39615"/>
              <a:gd name="connsiteY4" fmla="*/ 32819 h 6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15" h="68086">
                <a:moveTo>
                  <a:pt x="566" y="32819"/>
                </a:moveTo>
                <a:cubicBezTo>
                  <a:pt x="3494" y="52691"/>
                  <a:pt x="12279" y="68065"/>
                  <a:pt x="24621" y="68065"/>
                </a:cubicBezTo>
                <a:cubicBezTo>
                  <a:pt x="41982" y="68065"/>
                  <a:pt x="39472" y="48716"/>
                  <a:pt x="39472" y="29577"/>
                </a:cubicBezTo>
                <a:cubicBezTo>
                  <a:pt x="39472" y="4267"/>
                  <a:pt x="33197" y="-21"/>
                  <a:pt x="17195" y="-21"/>
                </a:cubicBezTo>
                <a:cubicBezTo>
                  <a:pt x="4854" y="-21"/>
                  <a:pt x="-2154" y="13784"/>
                  <a:pt x="566" y="32819"/>
                </a:cubicBezTo>
                <a:close/>
              </a:path>
            </a:pathLst>
          </a:custGeom>
          <a:solidFill>
            <a:srgbClr val="FFE5BA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6FDA2CCA-5D1B-86C8-DEF8-05959975985A}"/>
              </a:ext>
            </a:extLst>
          </p:cNvPr>
          <p:cNvSpPr/>
          <p:nvPr/>
        </p:nvSpPr>
        <p:spPr>
          <a:xfrm>
            <a:off x="8201498" y="1610063"/>
            <a:ext cx="84481" cy="247762"/>
          </a:xfrm>
          <a:custGeom>
            <a:avLst/>
            <a:gdLst>
              <a:gd name="connsiteX0" fmla="*/ 83025 w 84481"/>
              <a:gd name="connsiteY0" fmla="*/ 116903 h 247762"/>
              <a:gd name="connsiteX1" fmla="*/ 71521 w 84481"/>
              <a:gd name="connsiteY1" fmla="*/ 215843 h 247762"/>
              <a:gd name="connsiteX2" fmla="*/ -17 w 84481"/>
              <a:gd name="connsiteY2" fmla="*/ 247742 h 247762"/>
              <a:gd name="connsiteX3" fmla="*/ -17 w 84481"/>
              <a:gd name="connsiteY3" fmla="*/ 393 h 247762"/>
              <a:gd name="connsiteX4" fmla="*/ 83025 w 84481"/>
              <a:gd name="connsiteY4" fmla="*/ 116903 h 247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81" h="247762">
                <a:moveTo>
                  <a:pt x="83025" y="116903"/>
                </a:moveTo>
                <a:cubicBezTo>
                  <a:pt x="83025" y="116903"/>
                  <a:pt x="81665" y="198690"/>
                  <a:pt x="71521" y="215843"/>
                </a:cubicBezTo>
                <a:cubicBezTo>
                  <a:pt x="63363" y="229648"/>
                  <a:pt x="33869" y="247742"/>
                  <a:pt x="-17" y="247742"/>
                </a:cubicBezTo>
                <a:lnTo>
                  <a:pt x="-17" y="393"/>
                </a:lnTo>
                <a:cubicBezTo>
                  <a:pt x="-17" y="393"/>
                  <a:pt x="97354" y="-13308"/>
                  <a:pt x="83025" y="116903"/>
                </a:cubicBezTo>
                <a:close/>
              </a:path>
            </a:pathLst>
          </a:custGeom>
          <a:solidFill>
            <a:srgbClr val="FDDBAE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F0AA69AF-176E-B55A-35DC-EED61E7DF2CD}"/>
              </a:ext>
            </a:extLst>
          </p:cNvPr>
          <p:cNvSpPr/>
          <p:nvPr/>
        </p:nvSpPr>
        <p:spPr>
          <a:xfrm>
            <a:off x="8117016" y="1610063"/>
            <a:ext cx="84481" cy="247762"/>
          </a:xfrm>
          <a:custGeom>
            <a:avLst/>
            <a:gdLst>
              <a:gd name="connsiteX0" fmla="*/ 1422 w 84481"/>
              <a:gd name="connsiteY0" fmla="*/ 116903 h 247762"/>
              <a:gd name="connsiteX1" fmla="*/ 13031 w 84481"/>
              <a:gd name="connsiteY1" fmla="*/ 215843 h 247762"/>
              <a:gd name="connsiteX2" fmla="*/ 84465 w 84481"/>
              <a:gd name="connsiteY2" fmla="*/ 247742 h 247762"/>
              <a:gd name="connsiteX3" fmla="*/ 84465 w 84481"/>
              <a:gd name="connsiteY3" fmla="*/ 393 h 247762"/>
              <a:gd name="connsiteX4" fmla="*/ 1422 w 84481"/>
              <a:gd name="connsiteY4" fmla="*/ 116903 h 247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81" h="247762">
                <a:moveTo>
                  <a:pt x="1422" y="116903"/>
                </a:moveTo>
                <a:cubicBezTo>
                  <a:pt x="1422" y="116903"/>
                  <a:pt x="2886" y="198690"/>
                  <a:pt x="13031" y="215843"/>
                </a:cubicBezTo>
                <a:cubicBezTo>
                  <a:pt x="21189" y="229648"/>
                  <a:pt x="50578" y="247742"/>
                  <a:pt x="84465" y="247742"/>
                </a:cubicBezTo>
                <a:lnTo>
                  <a:pt x="84465" y="393"/>
                </a:lnTo>
                <a:cubicBezTo>
                  <a:pt x="84465" y="393"/>
                  <a:pt x="-12906" y="-13308"/>
                  <a:pt x="1422" y="116903"/>
                </a:cubicBezTo>
                <a:close/>
              </a:path>
            </a:pathLst>
          </a:custGeom>
          <a:solidFill>
            <a:srgbClr val="FFE5BA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4A1F4F0A-43B2-44EF-0885-7BA0BB1CE46F}"/>
              </a:ext>
            </a:extLst>
          </p:cNvPr>
          <p:cNvSpPr/>
          <p:nvPr/>
        </p:nvSpPr>
        <p:spPr>
          <a:xfrm>
            <a:off x="8201498" y="1546783"/>
            <a:ext cx="88206" cy="176020"/>
          </a:xfrm>
          <a:custGeom>
            <a:avLst/>
            <a:gdLst>
              <a:gd name="connsiteX0" fmla="*/ 65036 w 88206"/>
              <a:gd name="connsiteY0" fmla="*/ 59803 h 176020"/>
              <a:gd name="connsiteX1" fmla="*/ 66605 w 88206"/>
              <a:gd name="connsiteY1" fmla="*/ 45579 h 176020"/>
              <a:gd name="connsiteX2" fmla="*/ -17 w 88206"/>
              <a:gd name="connsiteY2" fmla="*/ -21 h 176020"/>
              <a:gd name="connsiteX3" fmla="*/ -17 w 88206"/>
              <a:gd name="connsiteY3" fmla="*/ 151735 h 176020"/>
              <a:gd name="connsiteX4" fmla="*/ 28849 w 88206"/>
              <a:gd name="connsiteY4" fmla="*/ 164181 h 176020"/>
              <a:gd name="connsiteX5" fmla="*/ 83339 w 88206"/>
              <a:gd name="connsiteY5" fmla="*/ 175999 h 176020"/>
              <a:gd name="connsiteX6" fmla="*/ 88045 w 88206"/>
              <a:gd name="connsiteY6" fmla="*/ 112305 h 176020"/>
              <a:gd name="connsiteX7" fmla="*/ 65036 w 88206"/>
              <a:gd name="connsiteY7" fmla="*/ 59803 h 176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8206" h="176020">
                <a:moveTo>
                  <a:pt x="65036" y="59803"/>
                </a:moveTo>
                <a:cubicBezTo>
                  <a:pt x="66092" y="55135"/>
                  <a:pt x="66615" y="50364"/>
                  <a:pt x="66605" y="45579"/>
                </a:cubicBezTo>
                <a:cubicBezTo>
                  <a:pt x="66605" y="8869"/>
                  <a:pt x="36797" y="-21"/>
                  <a:pt x="-17" y="-21"/>
                </a:cubicBezTo>
                <a:lnTo>
                  <a:pt x="-17" y="151735"/>
                </a:lnTo>
                <a:cubicBezTo>
                  <a:pt x="9709" y="156546"/>
                  <a:pt x="19645" y="160729"/>
                  <a:pt x="28849" y="164181"/>
                </a:cubicBezTo>
                <a:cubicBezTo>
                  <a:pt x="46566" y="169946"/>
                  <a:pt x="64827" y="173905"/>
                  <a:pt x="83339" y="175999"/>
                </a:cubicBezTo>
                <a:cubicBezTo>
                  <a:pt x="85995" y="154862"/>
                  <a:pt x="87564" y="133604"/>
                  <a:pt x="88045" y="112305"/>
                </a:cubicBezTo>
                <a:cubicBezTo>
                  <a:pt x="89426" y="92094"/>
                  <a:pt x="80829" y="72486"/>
                  <a:pt x="65036" y="59803"/>
                </a:cubicBezTo>
                <a:close/>
              </a:path>
            </a:pathLst>
          </a:custGeom>
          <a:solidFill>
            <a:srgbClr val="FF9D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EEAD5EEB-CB37-A624-8A9C-2641D3E37E84}"/>
              </a:ext>
            </a:extLst>
          </p:cNvPr>
          <p:cNvSpPr/>
          <p:nvPr/>
        </p:nvSpPr>
        <p:spPr>
          <a:xfrm>
            <a:off x="8113201" y="1541658"/>
            <a:ext cx="88505" cy="181563"/>
          </a:xfrm>
          <a:custGeom>
            <a:avLst/>
            <a:gdLst>
              <a:gd name="connsiteX0" fmla="*/ 63074 w 88505"/>
              <a:gd name="connsiteY0" fmla="*/ 19432 h 181563"/>
              <a:gd name="connsiteX1" fmla="*/ 21239 w 88505"/>
              <a:gd name="connsiteY1" fmla="*/ 50808 h 181563"/>
              <a:gd name="connsiteX2" fmla="*/ 23331 w 88505"/>
              <a:gd name="connsiteY2" fmla="*/ 66915 h 181563"/>
              <a:gd name="connsiteX3" fmla="*/ 217 w 88505"/>
              <a:gd name="connsiteY3" fmla="*/ 117849 h 181563"/>
              <a:gd name="connsiteX4" fmla="*/ 4819 w 88505"/>
              <a:gd name="connsiteY4" fmla="*/ 181542 h 181563"/>
              <a:gd name="connsiteX5" fmla="*/ 44248 w 88505"/>
              <a:gd name="connsiteY5" fmla="*/ 126425 h 181563"/>
              <a:gd name="connsiteX6" fmla="*/ 88489 w 88505"/>
              <a:gd name="connsiteY6" fmla="*/ 156860 h 181563"/>
              <a:gd name="connsiteX7" fmla="*/ 88489 w 88505"/>
              <a:gd name="connsiteY7" fmla="*/ -21 h 181563"/>
              <a:gd name="connsiteX8" fmla="*/ 63074 w 88505"/>
              <a:gd name="connsiteY8" fmla="*/ 19432 h 181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505" h="181563">
                <a:moveTo>
                  <a:pt x="63074" y="19432"/>
                </a:moveTo>
                <a:cubicBezTo>
                  <a:pt x="83468" y="-11212"/>
                  <a:pt x="21239" y="13993"/>
                  <a:pt x="21239" y="50808"/>
                </a:cubicBezTo>
                <a:cubicBezTo>
                  <a:pt x="21249" y="56245"/>
                  <a:pt x="21950" y="61657"/>
                  <a:pt x="23331" y="66915"/>
                </a:cubicBezTo>
                <a:cubicBezTo>
                  <a:pt x="7182" y="78632"/>
                  <a:pt x="-1592" y="97983"/>
                  <a:pt x="217" y="117849"/>
                </a:cubicBezTo>
                <a:cubicBezTo>
                  <a:pt x="688" y="139144"/>
                  <a:pt x="2215" y="160402"/>
                  <a:pt x="4819" y="181542"/>
                </a:cubicBezTo>
                <a:cubicBezTo>
                  <a:pt x="21040" y="165578"/>
                  <a:pt x="34375" y="146931"/>
                  <a:pt x="44248" y="126425"/>
                </a:cubicBezTo>
                <a:cubicBezTo>
                  <a:pt x="56997" y="139201"/>
                  <a:pt x="71995" y="149518"/>
                  <a:pt x="88489" y="156860"/>
                </a:cubicBezTo>
                <a:lnTo>
                  <a:pt x="88489" y="-21"/>
                </a:lnTo>
                <a:cubicBezTo>
                  <a:pt x="88489" y="-21"/>
                  <a:pt x="52510" y="35120"/>
                  <a:pt x="63074" y="19432"/>
                </a:cubicBezTo>
                <a:close/>
              </a:path>
            </a:pathLst>
          </a:custGeom>
          <a:solidFill>
            <a:srgbClr val="FF9D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559FEAD1-ADBF-A6D4-8D6B-7A6FD0BA0CAF}"/>
              </a:ext>
            </a:extLst>
          </p:cNvPr>
          <p:cNvSpPr/>
          <p:nvPr/>
        </p:nvSpPr>
        <p:spPr>
          <a:xfrm>
            <a:off x="8062606" y="1526807"/>
            <a:ext cx="277992" cy="135963"/>
          </a:xfrm>
          <a:custGeom>
            <a:avLst/>
            <a:gdLst>
              <a:gd name="connsiteX0" fmla="*/ 277976 w 277992"/>
              <a:gd name="connsiteY0" fmla="*/ 45579 h 135963"/>
              <a:gd name="connsiteX1" fmla="*/ 138979 w 277992"/>
              <a:gd name="connsiteY1" fmla="*/ -21 h 135963"/>
              <a:gd name="connsiteX2" fmla="*/ -17 w 277992"/>
              <a:gd name="connsiteY2" fmla="*/ 45579 h 135963"/>
              <a:gd name="connsiteX3" fmla="*/ 37844 w 277992"/>
              <a:gd name="connsiteY3" fmla="*/ 135942 h 135963"/>
              <a:gd name="connsiteX4" fmla="*/ 138979 w 277992"/>
              <a:gd name="connsiteY4" fmla="*/ 121509 h 135963"/>
              <a:gd name="connsiteX5" fmla="*/ 240115 w 277992"/>
              <a:gd name="connsiteY5" fmla="*/ 135942 h 135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7992" h="135963">
                <a:moveTo>
                  <a:pt x="277976" y="45579"/>
                </a:moveTo>
                <a:cubicBezTo>
                  <a:pt x="277976" y="45579"/>
                  <a:pt x="237187" y="-21"/>
                  <a:pt x="138979" y="-21"/>
                </a:cubicBezTo>
                <a:cubicBezTo>
                  <a:pt x="40772" y="-21"/>
                  <a:pt x="-17" y="45579"/>
                  <a:pt x="-17" y="45579"/>
                </a:cubicBezTo>
                <a:lnTo>
                  <a:pt x="37844" y="135942"/>
                </a:lnTo>
                <a:cubicBezTo>
                  <a:pt x="75390" y="122346"/>
                  <a:pt x="138666" y="121509"/>
                  <a:pt x="138979" y="121509"/>
                </a:cubicBezTo>
                <a:cubicBezTo>
                  <a:pt x="139293" y="121509"/>
                  <a:pt x="202568" y="122346"/>
                  <a:pt x="240115" y="135942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60612112-983D-7AD5-8698-60BE8DB3526C}"/>
              </a:ext>
            </a:extLst>
          </p:cNvPr>
          <p:cNvSpPr/>
          <p:nvPr/>
        </p:nvSpPr>
        <p:spPr>
          <a:xfrm>
            <a:off x="8191458" y="1552012"/>
            <a:ext cx="20708" cy="65367"/>
          </a:xfrm>
          <a:custGeom>
            <a:avLst/>
            <a:gdLst>
              <a:gd name="connsiteX0" fmla="*/ 0 w 20708"/>
              <a:gd name="connsiteY0" fmla="*/ 0 h 65367"/>
              <a:gd name="connsiteX1" fmla="*/ 20708 w 20708"/>
              <a:gd name="connsiteY1" fmla="*/ 0 h 65367"/>
              <a:gd name="connsiteX2" fmla="*/ 20708 w 20708"/>
              <a:gd name="connsiteY2" fmla="*/ 65367 h 65367"/>
              <a:gd name="connsiteX3" fmla="*/ 0 w 20708"/>
              <a:gd name="connsiteY3" fmla="*/ 65367 h 65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08" h="65367">
                <a:moveTo>
                  <a:pt x="0" y="0"/>
                </a:moveTo>
                <a:lnTo>
                  <a:pt x="20708" y="0"/>
                </a:lnTo>
                <a:lnTo>
                  <a:pt x="20708" y="65367"/>
                </a:lnTo>
                <a:lnTo>
                  <a:pt x="0" y="65367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202B149E-56CC-7312-0D69-0A7661AC6FBD}"/>
              </a:ext>
            </a:extLst>
          </p:cNvPr>
          <p:cNvSpPr/>
          <p:nvPr/>
        </p:nvSpPr>
        <p:spPr>
          <a:xfrm>
            <a:off x="8167821" y="1574290"/>
            <a:ext cx="65262" cy="20708"/>
          </a:xfrm>
          <a:custGeom>
            <a:avLst/>
            <a:gdLst>
              <a:gd name="connsiteX0" fmla="*/ 0 w 65262"/>
              <a:gd name="connsiteY0" fmla="*/ 0 h 20708"/>
              <a:gd name="connsiteX1" fmla="*/ 65263 w 65262"/>
              <a:gd name="connsiteY1" fmla="*/ 0 h 20708"/>
              <a:gd name="connsiteX2" fmla="*/ 65263 w 65262"/>
              <a:gd name="connsiteY2" fmla="*/ 20708 h 20708"/>
              <a:gd name="connsiteX3" fmla="*/ 0 w 65262"/>
              <a:gd name="connsiteY3" fmla="*/ 20708 h 20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262" h="20708">
                <a:moveTo>
                  <a:pt x="0" y="0"/>
                </a:moveTo>
                <a:lnTo>
                  <a:pt x="65263" y="0"/>
                </a:lnTo>
                <a:lnTo>
                  <a:pt x="65263" y="20708"/>
                </a:lnTo>
                <a:lnTo>
                  <a:pt x="0" y="20708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E042776F-3D22-A5DC-8AB7-D04F8368521D}"/>
              </a:ext>
            </a:extLst>
          </p:cNvPr>
          <p:cNvSpPr/>
          <p:nvPr/>
        </p:nvSpPr>
        <p:spPr>
          <a:xfrm rot="16759199">
            <a:off x="10903864" y="1442191"/>
            <a:ext cx="765787" cy="765787"/>
          </a:xfrm>
          <a:custGeom>
            <a:avLst/>
            <a:gdLst>
              <a:gd name="connsiteX0" fmla="*/ 765770 w 765787"/>
              <a:gd name="connsiteY0" fmla="*/ 382872 h 765787"/>
              <a:gd name="connsiteX1" fmla="*/ 382877 w 765787"/>
              <a:gd name="connsiteY1" fmla="*/ 765766 h 765787"/>
              <a:gd name="connsiteX2" fmla="*/ -17 w 765787"/>
              <a:gd name="connsiteY2" fmla="*/ 382872 h 765787"/>
              <a:gd name="connsiteX3" fmla="*/ 382877 w 765787"/>
              <a:gd name="connsiteY3" fmla="*/ -21 h 765787"/>
              <a:gd name="connsiteX4" fmla="*/ 765770 w 765787"/>
              <a:gd name="connsiteY4" fmla="*/ 382872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70" y="382872"/>
                </a:moveTo>
                <a:cubicBezTo>
                  <a:pt x="765770" y="594339"/>
                  <a:pt x="594343" y="765766"/>
                  <a:pt x="382877" y="765766"/>
                </a:cubicBezTo>
                <a:cubicBezTo>
                  <a:pt x="171410" y="765766"/>
                  <a:pt x="-17" y="594339"/>
                  <a:pt x="-17" y="382872"/>
                </a:cubicBezTo>
                <a:cubicBezTo>
                  <a:pt x="-17" y="171406"/>
                  <a:pt x="171411" y="-21"/>
                  <a:pt x="382877" y="-21"/>
                </a:cubicBezTo>
                <a:cubicBezTo>
                  <a:pt x="594343" y="-21"/>
                  <a:pt x="765770" y="171406"/>
                  <a:pt x="765770" y="382872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9BE5FD69-4C98-D5A1-CE89-A28BB51D9348}"/>
              </a:ext>
            </a:extLst>
          </p:cNvPr>
          <p:cNvSpPr/>
          <p:nvPr/>
        </p:nvSpPr>
        <p:spPr>
          <a:xfrm>
            <a:off x="11077960" y="1607444"/>
            <a:ext cx="572719" cy="577216"/>
          </a:xfrm>
          <a:custGeom>
            <a:avLst/>
            <a:gdLst>
              <a:gd name="connsiteX0" fmla="*/ 572703 w 572719"/>
              <a:gd name="connsiteY0" fmla="*/ 339260 h 577216"/>
              <a:gd name="connsiteX1" fmla="*/ 238023 w 572719"/>
              <a:gd name="connsiteY1" fmla="*/ 5313 h 577216"/>
              <a:gd name="connsiteX2" fmla="*/ 70684 w 572719"/>
              <a:gd name="connsiteY2" fmla="*/ -21 h 577216"/>
              <a:gd name="connsiteX3" fmla="*/ -17 w 572719"/>
              <a:gd name="connsiteY3" fmla="*/ 85008 h 577216"/>
              <a:gd name="connsiteX4" fmla="*/ 3957 w 572719"/>
              <a:gd name="connsiteY4" fmla="*/ 239274 h 577216"/>
              <a:gd name="connsiteX5" fmla="*/ 342611 w 572719"/>
              <a:gd name="connsiteY5" fmla="*/ 577196 h 577216"/>
              <a:gd name="connsiteX6" fmla="*/ 572703 w 572719"/>
              <a:gd name="connsiteY6" fmla="*/ 339260 h 577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2719" h="577216">
                <a:moveTo>
                  <a:pt x="572703" y="339260"/>
                </a:moveTo>
                <a:lnTo>
                  <a:pt x="238023" y="5313"/>
                </a:lnTo>
                <a:lnTo>
                  <a:pt x="70684" y="-21"/>
                </a:lnTo>
                <a:lnTo>
                  <a:pt x="-17" y="85008"/>
                </a:lnTo>
                <a:lnTo>
                  <a:pt x="3957" y="239274"/>
                </a:lnTo>
                <a:lnTo>
                  <a:pt x="342611" y="577196"/>
                </a:lnTo>
                <a:cubicBezTo>
                  <a:pt x="451319" y="536727"/>
                  <a:pt x="535898" y="449266"/>
                  <a:pt x="572703" y="339260"/>
                </a:cubicBezTo>
                <a:close/>
              </a:path>
            </a:pathLst>
          </a:custGeom>
          <a:solidFill>
            <a:srgbClr val="E63E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E792E591-8784-B8A7-DCD4-30D7F397E862}"/>
              </a:ext>
            </a:extLst>
          </p:cNvPr>
          <p:cNvSpPr/>
          <p:nvPr/>
        </p:nvSpPr>
        <p:spPr>
          <a:xfrm>
            <a:off x="11293239" y="1824977"/>
            <a:ext cx="83108" cy="83154"/>
          </a:xfrm>
          <a:custGeom>
            <a:avLst/>
            <a:gdLst>
              <a:gd name="connsiteX0" fmla="*/ 36132 w 83108"/>
              <a:gd name="connsiteY0" fmla="*/ 1869 h 83154"/>
              <a:gd name="connsiteX1" fmla="*/ 27410 w 83108"/>
              <a:gd name="connsiteY1" fmla="*/ 1704 h 83154"/>
              <a:gd name="connsiteX2" fmla="*/ 27242 w 83108"/>
              <a:gd name="connsiteY2" fmla="*/ 1869 h 83154"/>
              <a:gd name="connsiteX3" fmla="*/ 1827 w 83108"/>
              <a:gd name="connsiteY3" fmla="*/ 26343 h 83154"/>
              <a:gd name="connsiteX4" fmla="*/ 1817 w 83108"/>
              <a:gd name="connsiteY4" fmla="*/ 35217 h 83154"/>
              <a:gd name="connsiteX5" fmla="*/ 1827 w 83108"/>
              <a:gd name="connsiteY5" fmla="*/ 35233 h 83154"/>
              <a:gd name="connsiteX6" fmla="*/ 49205 w 83108"/>
              <a:gd name="connsiteY6" fmla="*/ 83134 h 83154"/>
              <a:gd name="connsiteX7" fmla="*/ 83092 w 83108"/>
              <a:gd name="connsiteY7" fmla="*/ 49666 h 83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108" h="83154">
                <a:moveTo>
                  <a:pt x="36132" y="1869"/>
                </a:moveTo>
                <a:cubicBezTo>
                  <a:pt x="33768" y="-585"/>
                  <a:pt x="29857" y="-660"/>
                  <a:pt x="27410" y="1704"/>
                </a:cubicBezTo>
                <a:cubicBezTo>
                  <a:pt x="27347" y="1759"/>
                  <a:pt x="27294" y="1813"/>
                  <a:pt x="27242" y="1869"/>
                </a:cubicBezTo>
                <a:lnTo>
                  <a:pt x="1827" y="26343"/>
                </a:lnTo>
                <a:cubicBezTo>
                  <a:pt x="-630" y="28789"/>
                  <a:pt x="-630" y="32762"/>
                  <a:pt x="1817" y="35217"/>
                </a:cubicBezTo>
                <a:cubicBezTo>
                  <a:pt x="1817" y="35222"/>
                  <a:pt x="1827" y="35227"/>
                  <a:pt x="1827" y="35233"/>
                </a:cubicBezTo>
                <a:lnTo>
                  <a:pt x="49205" y="83134"/>
                </a:lnTo>
                <a:lnTo>
                  <a:pt x="83092" y="49666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CA028925-7C68-F0EB-305A-A810353AABA0}"/>
              </a:ext>
            </a:extLst>
          </p:cNvPr>
          <p:cNvSpPr/>
          <p:nvPr/>
        </p:nvSpPr>
        <p:spPr>
          <a:xfrm>
            <a:off x="11042640" y="1572096"/>
            <a:ext cx="334990" cy="334679"/>
          </a:xfrm>
          <a:custGeom>
            <a:avLst/>
            <a:gdLst>
              <a:gd name="connsiteX0" fmla="*/ 286207 w 334990"/>
              <a:gd name="connsiteY0" fmla="*/ 49550 h 334679"/>
              <a:gd name="connsiteX1" fmla="*/ 49558 w 334990"/>
              <a:gd name="connsiteY1" fmla="*/ 48435 h 334679"/>
              <a:gd name="connsiteX2" fmla="*/ 48439 w 334990"/>
              <a:gd name="connsiteY2" fmla="*/ 285087 h 334679"/>
              <a:gd name="connsiteX3" fmla="*/ 284638 w 334990"/>
              <a:gd name="connsiteY3" fmla="*/ 286650 h 334679"/>
              <a:gd name="connsiteX4" fmla="*/ 287692 w 334990"/>
              <a:gd name="connsiteY4" fmla="*/ 51051 h 334679"/>
              <a:gd name="connsiteX5" fmla="*/ 286207 w 334990"/>
              <a:gd name="connsiteY5" fmla="*/ 49550 h 334679"/>
              <a:gd name="connsiteX6" fmla="*/ 248765 w 334990"/>
              <a:gd name="connsiteY6" fmla="*/ 250358 h 334679"/>
              <a:gd name="connsiteX7" fmla="*/ 83852 w 334990"/>
              <a:gd name="connsiteY7" fmla="*/ 249084 h 334679"/>
              <a:gd name="connsiteX8" fmla="*/ 85128 w 334990"/>
              <a:gd name="connsiteY8" fmla="*/ 84171 h 334679"/>
              <a:gd name="connsiteX9" fmla="*/ 249916 w 334990"/>
              <a:gd name="connsiteY9" fmla="*/ 85319 h 334679"/>
              <a:gd name="connsiteX10" fmla="*/ 249037 w 334990"/>
              <a:gd name="connsiteY10" fmla="*/ 250087 h 334679"/>
              <a:gd name="connsiteX11" fmla="*/ 248765 w 334990"/>
              <a:gd name="connsiteY11" fmla="*/ 250358 h 334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4990" h="334679">
                <a:moveTo>
                  <a:pt x="286207" y="49550"/>
                </a:moveTo>
                <a:cubicBezTo>
                  <a:pt x="221164" y="-16107"/>
                  <a:pt x="115218" y="-16606"/>
                  <a:pt x="49558" y="48435"/>
                </a:cubicBezTo>
                <a:cubicBezTo>
                  <a:pt x="-16102" y="113477"/>
                  <a:pt x="-16604" y="219429"/>
                  <a:pt x="48439" y="285087"/>
                </a:cubicBezTo>
                <a:cubicBezTo>
                  <a:pt x="113304" y="350567"/>
                  <a:pt x="218916" y="351266"/>
                  <a:pt x="284638" y="286650"/>
                </a:cubicBezTo>
                <a:cubicBezTo>
                  <a:pt x="350539" y="222433"/>
                  <a:pt x="351909" y="116952"/>
                  <a:pt x="287692" y="51051"/>
                </a:cubicBezTo>
                <a:cubicBezTo>
                  <a:pt x="287201" y="50547"/>
                  <a:pt x="286699" y="50047"/>
                  <a:pt x="286207" y="49550"/>
                </a:cubicBezTo>
                <a:close/>
                <a:moveTo>
                  <a:pt x="248765" y="250358"/>
                </a:moveTo>
                <a:cubicBezTo>
                  <a:pt x="202872" y="295546"/>
                  <a:pt x="129044" y="294975"/>
                  <a:pt x="83852" y="249084"/>
                </a:cubicBezTo>
                <a:cubicBezTo>
                  <a:pt x="38660" y="203192"/>
                  <a:pt x="39235" y="129358"/>
                  <a:pt x="85128" y="84171"/>
                </a:cubicBezTo>
                <a:cubicBezTo>
                  <a:pt x="130968" y="39031"/>
                  <a:pt x="204703" y="39546"/>
                  <a:pt x="249916" y="85319"/>
                </a:cubicBezTo>
                <a:cubicBezTo>
                  <a:pt x="295170" y="131060"/>
                  <a:pt x="294783" y="204830"/>
                  <a:pt x="249037" y="250087"/>
                </a:cubicBezTo>
                <a:cubicBezTo>
                  <a:pt x="248953" y="250178"/>
                  <a:pt x="248859" y="250268"/>
                  <a:pt x="248765" y="250358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9B619E2E-2C33-8C04-E3DB-79CF92768126}"/>
              </a:ext>
            </a:extLst>
          </p:cNvPr>
          <p:cNvSpPr/>
          <p:nvPr/>
        </p:nvSpPr>
        <p:spPr>
          <a:xfrm rot="18922199">
            <a:off x="11400444" y="1890331"/>
            <a:ext cx="16733" cy="177170"/>
          </a:xfrm>
          <a:custGeom>
            <a:avLst/>
            <a:gdLst>
              <a:gd name="connsiteX0" fmla="*/ -17 w 16733"/>
              <a:gd name="connsiteY0" fmla="*/ -21 h 177170"/>
              <a:gd name="connsiteX1" fmla="*/ 16717 w 16733"/>
              <a:gd name="connsiteY1" fmla="*/ -21 h 177170"/>
              <a:gd name="connsiteX2" fmla="*/ 16717 w 16733"/>
              <a:gd name="connsiteY2" fmla="*/ 177150 h 177170"/>
              <a:gd name="connsiteX3" fmla="*/ -17 w 16733"/>
              <a:gd name="connsiteY3" fmla="*/ 177150 h 177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33" h="177170">
                <a:moveTo>
                  <a:pt x="-17" y="-21"/>
                </a:moveTo>
                <a:lnTo>
                  <a:pt x="16717" y="-21"/>
                </a:lnTo>
                <a:lnTo>
                  <a:pt x="16717" y="177150"/>
                </a:lnTo>
                <a:lnTo>
                  <a:pt x="-17" y="177150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F257B59A-2BFA-4F7E-5D1A-A4C9A6A6DA9D}"/>
              </a:ext>
            </a:extLst>
          </p:cNvPr>
          <p:cNvSpPr/>
          <p:nvPr/>
        </p:nvSpPr>
        <p:spPr>
          <a:xfrm>
            <a:off x="11330603" y="1861611"/>
            <a:ext cx="198369" cy="199322"/>
          </a:xfrm>
          <a:custGeom>
            <a:avLst/>
            <a:gdLst>
              <a:gd name="connsiteX0" fmla="*/ 61415 w 198369"/>
              <a:gd name="connsiteY0" fmla="*/ 899 h 199322"/>
              <a:gd name="connsiteX1" fmla="*/ 57577 w 198369"/>
              <a:gd name="connsiteY1" fmla="*/ 659 h 199322"/>
              <a:gd name="connsiteX2" fmla="*/ 57336 w 198369"/>
              <a:gd name="connsiteY2" fmla="*/ 899 h 199322"/>
              <a:gd name="connsiteX3" fmla="*/ 46145 w 198369"/>
              <a:gd name="connsiteY3" fmla="*/ 11358 h 199322"/>
              <a:gd name="connsiteX4" fmla="*/ 12154 w 198369"/>
              <a:gd name="connsiteY4" fmla="*/ 44931 h 199322"/>
              <a:gd name="connsiteX5" fmla="*/ 859 w 198369"/>
              <a:gd name="connsiteY5" fmla="*/ 56121 h 199322"/>
              <a:gd name="connsiteX6" fmla="*/ 817 w 198369"/>
              <a:gd name="connsiteY6" fmla="*/ 60263 h 199322"/>
              <a:gd name="connsiteX7" fmla="*/ 859 w 198369"/>
              <a:gd name="connsiteY7" fmla="*/ 60305 h 199322"/>
              <a:gd name="connsiteX8" fmla="*/ 136822 w 198369"/>
              <a:gd name="connsiteY8" fmla="*/ 198465 h 199322"/>
              <a:gd name="connsiteX9" fmla="*/ 141006 w 198369"/>
              <a:gd name="connsiteY9" fmla="*/ 198465 h 199322"/>
              <a:gd name="connsiteX10" fmla="*/ 197483 w 198369"/>
              <a:gd name="connsiteY10" fmla="*/ 142720 h 199322"/>
              <a:gd name="connsiteX11" fmla="*/ 197566 w 198369"/>
              <a:gd name="connsiteY11" fmla="*/ 138727 h 199322"/>
              <a:gd name="connsiteX12" fmla="*/ 197483 w 198369"/>
              <a:gd name="connsiteY12" fmla="*/ 138641 h 199322"/>
              <a:gd name="connsiteX13" fmla="*/ 134626 w 198369"/>
              <a:gd name="connsiteY13" fmla="*/ 186019 h 199322"/>
              <a:gd name="connsiteX14" fmla="*/ 10167 w 198369"/>
              <a:gd name="connsiteY14" fmla="*/ 60514 h 199322"/>
              <a:gd name="connsiteX15" fmla="*/ 22090 w 198369"/>
              <a:gd name="connsiteY15" fmla="*/ 48800 h 199322"/>
              <a:gd name="connsiteX16" fmla="*/ 146444 w 198369"/>
              <a:gd name="connsiteY16" fmla="*/ 174305 h 19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8369" h="199322">
                <a:moveTo>
                  <a:pt x="61415" y="899"/>
                </a:moveTo>
                <a:cubicBezTo>
                  <a:pt x="60421" y="-227"/>
                  <a:pt x="58706" y="-335"/>
                  <a:pt x="57577" y="659"/>
                </a:cubicBezTo>
                <a:cubicBezTo>
                  <a:pt x="57493" y="734"/>
                  <a:pt x="57409" y="815"/>
                  <a:pt x="57336" y="899"/>
                </a:cubicBezTo>
                <a:lnTo>
                  <a:pt x="46145" y="11358"/>
                </a:lnTo>
                <a:lnTo>
                  <a:pt x="12154" y="44931"/>
                </a:lnTo>
                <a:lnTo>
                  <a:pt x="859" y="56121"/>
                </a:lnTo>
                <a:cubicBezTo>
                  <a:pt x="-292" y="57253"/>
                  <a:pt x="-312" y="59107"/>
                  <a:pt x="817" y="60263"/>
                </a:cubicBezTo>
                <a:cubicBezTo>
                  <a:pt x="827" y="60277"/>
                  <a:pt x="848" y="60291"/>
                  <a:pt x="859" y="60305"/>
                </a:cubicBezTo>
                <a:lnTo>
                  <a:pt x="136822" y="198465"/>
                </a:lnTo>
                <a:cubicBezTo>
                  <a:pt x="137994" y="199581"/>
                  <a:pt x="139834" y="199581"/>
                  <a:pt x="141006" y="198465"/>
                </a:cubicBezTo>
                <a:lnTo>
                  <a:pt x="197483" y="142720"/>
                </a:lnTo>
                <a:cubicBezTo>
                  <a:pt x="198612" y="141641"/>
                  <a:pt x="198644" y="139853"/>
                  <a:pt x="197566" y="138727"/>
                </a:cubicBezTo>
                <a:cubicBezTo>
                  <a:pt x="197546" y="138697"/>
                  <a:pt x="197514" y="138669"/>
                  <a:pt x="197483" y="138641"/>
                </a:cubicBezTo>
                <a:close/>
                <a:moveTo>
                  <a:pt x="134626" y="186019"/>
                </a:moveTo>
                <a:lnTo>
                  <a:pt x="10167" y="60514"/>
                </a:lnTo>
                <a:lnTo>
                  <a:pt x="22090" y="48800"/>
                </a:lnTo>
                <a:lnTo>
                  <a:pt x="146444" y="174305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76A58C37-8A63-3577-CC73-562D6C5BEBE2}"/>
              </a:ext>
            </a:extLst>
          </p:cNvPr>
          <p:cNvSpPr/>
          <p:nvPr/>
        </p:nvSpPr>
        <p:spPr>
          <a:xfrm>
            <a:off x="11118758" y="1688364"/>
            <a:ext cx="44662" cy="118352"/>
          </a:xfrm>
          <a:custGeom>
            <a:avLst/>
            <a:gdLst>
              <a:gd name="connsiteX0" fmla="*/ 35533 w 44662"/>
              <a:gd name="connsiteY0" fmla="*/ 118192 h 118352"/>
              <a:gd name="connsiteX1" fmla="*/ 26434 w 44662"/>
              <a:gd name="connsiteY1" fmla="*/ 115264 h 118352"/>
              <a:gd name="connsiteX2" fmla="*/ 1019 w 44662"/>
              <a:gd name="connsiteY2" fmla="*/ 65794 h 118352"/>
              <a:gd name="connsiteX3" fmla="*/ 13884 w 44662"/>
              <a:gd name="connsiteY3" fmla="*/ 4924 h 118352"/>
              <a:gd name="connsiteX4" fmla="*/ 28735 w 44662"/>
              <a:gd name="connsiteY4" fmla="*/ 1682 h 118352"/>
              <a:gd name="connsiteX5" fmla="*/ 31977 w 44662"/>
              <a:gd name="connsiteY5" fmla="*/ 16533 h 118352"/>
              <a:gd name="connsiteX6" fmla="*/ 41390 w 44662"/>
              <a:gd name="connsiteY6" fmla="*/ 100203 h 118352"/>
              <a:gd name="connsiteX7" fmla="*/ 41767 w 44662"/>
              <a:gd name="connsiteY7" fmla="*/ 114989 h 118352"/>
              <a:gd name="connsiteX8" fmla="*/ 41390 w 44662"/>
              <a:gd name="connsiteY8" fmla="*/ 115368 h 118352"/>
              <a:gd name="connsiteX9" fmla="*/ 35533 w 44662"/>
              <a:gd name="connsiteY9" fmla="*/ 118192 h 11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662" h="118352">
                <a:moveTo>
                  <a:pt x="35533" y="118192"/>
                </a:moveTo>
                <a:cubicBezTo>
                  <a:pt x="32207" y="118740"/>
                  <a:pt x="28819" y="117649"/>
                  <a:pt x="26434" y="115264"/>
                </a:cubicBezTo>
                <a:cubicBezTo>
                  <a:pt x="12765" y="102013"/>
                  <a:pt x="3833" y="84627"/>
                  <a:pt x="1019" y="65794"/>
                </a:cubicBezTo>
                <a:cubicBezTo>
                  <a:pt x="-2265" y="44614"/>
                  <a:pt x="2317" y="22966"/>
                  <a:pt x="13884" y="4924"/>
                </a:cubicBezTo>
                <a:cubicBezTo>
                  <a:pt x="17095" y="-72"/>
                  <a:pt x="23736" y="-1524"/>
                  <a:pt x="28735" y="1682"/>
                </a:cubicBezTo>
                <a:cubicBezTo>
                  <a:pt x="33735" y="4888"/>
                  <a:pt x="35188" y="11537"/>
                  <a:pt x="31977" y="16533"/>
                </a:cubicBezTo>
                <a:cubicBezTo>
                  <a:pt x="14814" y="43113"/>
                  <a:pt x="18758" y="78101"/>
                  <a:pt x="41390" y="100203"/>
                </a:cubicBezTo>
                <a:cubicBezTo>
                  <a:pt x="45574" y="104182"/>
                  <a:pt x="45751" y="110801"/>
                  <a:pt x="41767" y="114989"/>
                </a:cubicBezTo>
                <a:cubicBezTo>
                  <a:pt x="41652" y="115118"/>
                  <a:pt x="41516" y="115245"/>
                  <a:pt x="41390" y="115368"/>
                </a:cubicBezTo>
                <a:cubicBezTo>
                  <a:pt x="39790" y="116908"/>
                  <a:pt x="37740" y="117897"/>
                  <a:pt x="35533" y="118192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CD2EF03F-C50B-7442-F425-0BF43C4B9BBB}"/>
              </a:ext>
            </a:extLst>
          </p:cNvPr>
          <p:cNvSpPr/>
          <p:nvPr/>
        </p:nvSpPr>
        <p:spPr>
          <a:xfrm>
            <a:off x="6799088" y="4456818"/>
            <a:ext cx="765787" cy="765787"/>
          </a:xfrm>
          <a:custGeom>
            <a:avLst/>
            <a:gdLst>
              <a:gd name="connsiteX0" fmla="*/ 765788 w 765787"/>
              <a:gd name="connsiteY0" fmla="*/ 382894 h 765787"/>
              <a:gd name="connsiteX1" fmla="*/ 382894 w 765787"/>
              <a:gd name="connsiteY1" fmla="*/ 765787 h 765787"/>
              <a:gd name="connsiteX2" fmla="*/ 0 w 765787"/>
              <a:gd name="connsiteY2" fmla="*/ 382894 h 765787"/>
              <a:gd name="connsiteX3" fmla="*/ 382894 w 765787"/>
              <a:gd name="connsiteY3" fmla="*/ 0 h 765787"/>
              <a:gd name="connsiteX4" fmla="*/ 765788 w 765787"/>
              <a:gd name="connsiteY4" fmla="*/ 382894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88" y="382894"/>
                </a:moveTo>
                <a:cubicBezTo>
                  <a:pt x="765788" y="594360"/>
                  <a:pt x="594360" y="765787"/>
                  <a:pt x="382894" y="765787"/>
                </a:cubicBezTo>
                <a:cubicBezTo>
                  <a:pt x="171427" y="765787"/>
                  <a:pt x="0" y="594360"/>
                  <a:pt x="0" y="382894"/>
                </a:cubicBezTo>
                <a:cubicBezTo>
                  <a:pt x="0" y="171427"/>
                  <a:pt x="171427" y="0"/>
                  <a:pt x="382894" y="0"/>
                </a:cubicBezTo>
                <a:cubicBezTo>
                  <a:pt x="594360" y="0"/>
                  <a:pt x="765788" y="171428"/>
                  <a:pt x="765788" y="382894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52250200-CA47-414F-73C3-E29C20A946BB}"/>
              </a:ext>
            </a:extLst>
          </p:cNvPr>
          <p:cNvSpPr/>
          <p:nvPr/>
        </p:nvSpPr>
        <p:spPr>
          <a:xfrm>
            <a:off x="6949066" y="4632838"/>
            <a:ext cx="615809" cy="590146"/>
          </a:xfrm>
          <a:custGeom>
            <a:avLst/>
            <a:gdLst>
              <a:gd name="connsiteX0" fmla="*/ 615792 w 615809"/>
              <a:gd name="connsiteY0" fmla="*/ 206852 h 590146"/>
              <a:gd name="connsiteX1" fmla="*/ 615792 w 615809"/>
              <a:gd name="connsiteY1" fmla="*/ 194929 h 590146"/>
              <a:gd name="connsiteX2" fmla="*/ 421051 w 615809"/>
              <a:gd name="connsiteY2" fmla="*/ 293 h 590146"/>
              <a:gd name="connsiteX3" fmla="*/ 396159 w 615809"/>
              <a:gd name="connsiteY3" fmla="*/ 24347 h 590146"/>
              <a:gd name="connsiteX4" fmla="*/ 353174 w 615809"/>
              <a:gd name="connsiteY4" fmla="*/ 66182 h 590146"/>
              <a:gd name="connsiteX5" fmla="*/ 286970 w 615809"/>
              <a:gd name="connsiteY5" fmla="*/ -21 h 590146"/>
              <a:gd name="connsiteX6" fmla="*/ 274734 w 615809"/>
              <a:gd name="connsiteY6" fmla="*/ 11379 h 590146"/>
              <a:gd name="connsiteX7" fmla="*/ 218570 w 615809"/>
              <a:gd name="connsiteY7" fmla="*/ 65346 h 590146"/>
              <a:gd name="connsiteX8" fmla="*/ 153203 w 615809"/>
              <a:gd name="connsiteY8" fmla="*/ -21 h 590146"/>
              <a:gd name="connsiteX9" fmla="*/ 128311 w 615809"/>
              <a:gd name="connsiteY9" fmla="*/ 24034 h 590146"/>
              <a:gd name="connsiteX10" fmla="*/ 128311 w 615809"/>
              <a:gd name="connsiteY10" fmla="*/ 151944 h 590146"/>
              <a:gd name="connsiteX11" fmla="*/ 80724 w 615809"/>
              <a:gd name="connsiteY11" fmla="*/ 197649 h 590146"/>
              <a:gd name="connsiteX12" fmla="*/ 128311 w 615809"/>
              <a:gd name="connsiteY12" fmla="*/ 245236 h 590146"/>
              <a:gd name="connsiteX13" fmla="*/ 128311 w 615809"/>
              <a:gd name="connsiteY13" fmla="*/ 255694 h 590146"/>
              <a:gd name="connsiteX14" fmla="*/ 19750 w 615809"/>
              <a:gd name="connsiteY14" fmla="*/ 255694 h 590146"/>
              <a:gd name="connsiteX15" fmla="*/ 19122 w 615809"/>
              <a:gd name="connsiteY15" fmla="*/ 262702 h 590146"/>
              <a:gd name="connsiteX16" fmla="*/ 15357 w 615809"/>
              <a:gd name="connsiteY16" fmla="*/ 339887 h 590146"/>
              <a:gd name="connsiteX17" fmla="*/ 13579 w 615809"/>
              <a:gd name="connsiteY17" fmla="*/ 375656 h 590146"/>
              <a:gd name="connsiteX18" fmla="*/ 38053 w 615809"/>
              <a:gd name="connsiteY18" fmla="*/ 375656 h 590146"/>
              <a:gd name="connsiteX19" fmla="*/ -17 w 615809"/>
              <a:gd name="connsiteY19" fmla="*/ 412889 h 590146"/>
              <a:gd name="connsiteX20" fmla="*/ 172343 w 615809"/>
              <a:gd name="connsiteY20" fmla="*/ 585249 h 590146"/>
              <a:gd name="connsiteX21" fmla="*/ 610973 w 615809"/>
              <a:gd name="connsiteY21" fmla="*/ 267732 h 590146"/>
              <a:gd name="connsiteX22" fmla="*/ 615792 w 615809"/>
              <a:gd name="connsiteY22" fmla="*/ 207061 h 590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15809" h="590146">
                <a:moveTo>
                  <a:pt x="615792" y="206852"/>
                </a:moveTo>
                <a:cubicBezTo>
                  <a:pt x="615792" y="202878"/>
                  <a:pt x="615792" y="198904"/>
                  <a:pt x="615792" y="194929"/>
                </a:cubicBezTo>
                <a:lnTo>
                  <a:pt x="421051" y="293"/>
                </a:lnTo>
                <a:lnTo>
                  <a:pt x="396159" y="24347"/>
                </a:lnTo>
                <a:lnTo>
                  <a:pt x="353174" y="66182"/>
                </a:lnTo>
                <a:lnTo>
                  <a:pt x="286970" y="-21"/>
                </a:lnTo>
                <a:lnTo>
                  <a:pt x="274734" y="11379"/>
                </a:lnTo>
                <a:lnTo>
                  <a:pt x="218570" y="65346"/>
                </a:lnTo>
                <a:lnTo>
                  <a:pt x="153203" y="-21"/>
                </a:lnTo>
                <a:lnTo>
                  <a:pt x="128311" y="24034"/>
                </a:lnTo>
                <a:lnTo>
                  <a:pt x="128311" y="151944"/>
                </a:lnTo>
                <a:lnTo>
                  <a:pt x="80724" y="197649"/>
                </a:lnTo>
                <a:lnTo>
                  <a:pt x="128311" y="245236"/>
                </a:lnTo>
                <a:lnTo>
                  <a:pt x="128311" y="255694"/>
                </a:lnTo>
                <a:lnTo>
                  <a:pt x="19750" y="255694"/>
                </a:lnTo>
                <a:lnTo>
                  <a:pt x="19122" y="262702"/>
                </a:lnTo>
                <a:lnTo>
                  <a:pt x="15357" y="339887"/>
                </a:lnTo>
                <a:lnTo>
                  <a:pt x="13579" y="375656"/>
                </a:lnTo>
                <a:lnTo>
                  <a:pt x="38053" y="375656"/>
                </a:lnTo>
                <a:lnTo>
                  <a:pt x="-17" y="412889"/>
                </a:lnTo>
                <a:lnTo>
                  <a:pt x="172343" y="585249"/>
                </a:lnTo>
                <a:cubicBezTo>
                  <a:pt x="381148" y="618696"/>
                  <a:pt x="577529" y="476530"/>
                  <a:pt x="610973" y="267732"/>
                </a:cubicBezTo>
                <a:cubicBezTo>
                  <a:pt x="614187" y="247662"/>
                  <a:pt x="615799" y="227383"/>
                  <a:pt x="615792" y="207061"/>
                </a:cubicBezTo>
                <a:close/>
              </a:path>
            </a:pathLst>
          </a:custGeom>
          <a:solidFill>
            <a:srgbClr val="23B6E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20299D5C-72A5-41D7-386A-BFFE1E9D4975}"/>
              </a:ext>
            </a:extLst>
          </p:cNvPr>
          <p:cNvSpPr/>
          <p:nvPr/>
        </p:nvSpPr>
        <p:spPr>
          <a:xfrm>
            <a:off x="7017780" y="4657939"/>
            <a:ext cx="73733" cy="61078"/>
          </a:xfrm>
          <a:custGeom>
            <a:avLst/>
            <a:gdLst>
              <a:gd name="connsiteX0" fmla="*/ 0 w 73733"/>
              <a:gd name="connsiteY0" fmla="*/ 0 h 61078"/>
              <a:gd name="connsiteX1" fmla="*/ 73734 w 73733"/>
              <a:gd name="connsiteY1" fmla="*/ 0 h 61078"/>
              <a:gd name="connsiteX2" fmla="*/ 73734 w 73733"/>
              <a:gd name="connsiteY2" fmla="*/ 61079 h 61078"/>
              <a:gd name="connsiteX3" fmla="*/ 0 w 73733"/>
              <a:gd name="connsiteY3" fmla="*/ 61079 h 61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733" h="61078">
                <a:moveTo>
                  <a:pt x="0" y="0"/>
                </a:moveTo>
                <a:lnTo>
                  <a:pt x="73734" y="0"/>
                </a:lnTo>
                <a:lnTo>
                  <a:pt x="73734" y="61079"/>
                </a:lnTo>
                <a:lnTo>
                  <a:pt x="0" y="61079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800F1064-788A-A943-C21E-3BAC237A6256}"/>
              </a:ext>
            </a:extLst>
          </p:cNvPr>
          <p:cNvSpPr/>
          <p:nvPr/>
        </p:nvSpPr>
        <p:spPr>
          <a:xfrm>
            <a:off x="7007217" y="4633152"/>
            <a:ext cx="94860" cy="49574"/>
          </a:xfrm>
          <a:custGeom>
            <a:avLst/>
            <a:gdLst>
              <a:gd name="connsiteX0" fmla="*/ 0 w 94860"/>
              <a:gd name="connsiteY0" fmla="*/ 0 h 49574"/>
              <a:gd name="connsiteX1" fmla="*/ 94861 w 94860"/>
              <a:gd name="connsiteY1" fmla="*/ 0 h 49574"/>
              <a:gd name="connsiteX2" fmla="*/ 94861 w 94860"/>
              <a:gd name="connsiteY2" fmla="*/ 49574 h 49574"/>
              <a:gd name="connsiteX3" fmla="*/ 0 w 94860"/>
              <a:gd name="connsiteY3" fmla="*/ 49574 h 4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860" h="49574">
                <a:moveTo>
                  <a:pt x="0" y="0"/>
                </a:moveTo>
                <a:lnTo>
                  <a:pt x="94861" y="0"/>
                </a:lnTo>
                <a:lnTo>
                  <a:pt x="94861" y="49574"/>
                </a:lnTo>
                <a:lnTo>
                  <a:pt x="0" y="49574"/>
                </a:lnTo>
                <a:close/>
              </a:path>
            </a:pathLst>
          </a:custGeom>
          <a:solidFill>
            <a:srgbClr val="FF9D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C446804E-DE41-01C8-9458-B30DF93F6E53}"/>
              </a:ext>
            </a:extLst>
          </p:cNvPr>
          <p:cNvSpPr/>
          <p:nvPr/>
        </p:nvSpPr>
        <p:spPr>
          <a:xfrm>
            <a:off x="7151756" y="4657939"/>
            <a:ext cx="73733" cy="61078"/>
          </a:xfrm>
          <a:custGeom>
            <a:avLst/>
            <a:gdLst>
              <a:gd name="connsiteX0" fmla="*/ 0 w 73733"/>
              <a:gd name="connsiteY0" fmla="*/ 0 h 61078"/>
              <a:gd name="connsiteX1" fmla="*/ 73734 w 73733"/>
              <a:gd name="connsiteY1" fmla="*/ 0 h 61078"/>
              <a:gd name="connsiteX2" fmla="*/ 73734 w 73733"/>
              <a:gd name="connsiteY2" fmla="*/ 61079 h 61078"/>
              <a:gd name="connsiteX3" fmla="*/ 0 w 73733"/>
              <a:gd name="connsiteY3" fmla="*/ 61079 h 61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733" h="61078">
                <a:moveTo>
                  <a:pt x="0" y="0"/>
                </a:moveTo>
                <a:lnTo>
                  <a:pt x="73734" y="0"/>
                </a:lnTo>
                <a:lnTo>
                  <a:pt x="73734" y="61079"/>
                </a:lnTo>
                <a:lnTo>
                  <a:pt x="0" y="61079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6F4B0F9A-22E2-D384-E701-F15A166A1435}"/>
              </a:ext>
            </a:extLst>
          </p:cNvPr>
          <p:cNvSpPr/>
          <p:nvPr/>
        </p:nvSpPr>
        <p:spPr>
          <a:xfrm>
            <a:off x="7151438" y="4719018"/>
            <a:ext cx="73842" cy="316998"/>
          </a:xfrm>
          <a:custGeom>
            <a:avLst/>
            <a:gdLst>
              <a:gd name="connsiteX0" fmla="*/ 301 w 73842"/>
              <a:gd name="connsiteY0" fmla="*/ -21 h 316998"/>
              <a:gd name="connsiteX1" fmla="*/ 301 w 73842"/>
              <a:gd name="connsiteY1" fmla="*/ 275252 h 316998"/>
              <a:gd name="connsiteX2" fmla="*/ 32104 w 73842"/>
              <a:gd name="connsiteY2" fmla="*/ 316658 h 316998"/>
              <a:gd name="connsiteX3" fmla="*/ 73512 w 73842"/>
              <a:gd name="connsiteY3" fmla="*/ 284853 h 316998"/>
              <a:gd name="connsiteX4" fmla="*/ 73512 w 73842"/>
              <a:gd name="connsiteY4" fmla="*/ 275252 h 316998"/>
              <a:gd name="connsiteX5" fmla="*/ 73512 w 73842"/>
              <a:gd name="connsiteY5" fmla="*/ -21 h 316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842" h="316998">
                <a:moveTo>
                  <a:pt x="301" y="-21"/>
                </a:moveTo>
                <a:lnTo>
                  <a:pt x="301" y="275252"/>
                </a:lnTo>
                <a:cubicBezTo>
                  <a:pt x="-2352" y="295469"/>
                  <a:pt x="11887" y="314012"/>
                  <a:pt x="32104" y="316658"/>
                </a:cubicBezTo>
                <a:cubicBezTo>
                  <a:pt x="52320" y="319315"/>
                  <a:pt x="70859" y="305070"/>
                  <a:pt x="73512" y="284853"/>
                </a:cubicBezTo>
                <a:cubicBezTo>
                  <a:pt x="73930" y="281674"/>
                  <a:pt x="73930" y="278442"/>
                  <a:pt x="73512" y="275252"/>
                </a:cubicBezTo>
                <a:lnTo>
                  <a:pt x="73512" y="-21"/>
                </a:ln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B74D5A38-81D2-F942-46A8-20B23C9A9563}"/>
              </a:ext>
            </a:extLst>
          </p:cNvPr>
          <p:cNvSpPr/>
          <p:nvPr/>
        </p:nvSpPr>
        <p:spPr>
          <a:xfrm>
            <a:off x="7141297" y="4633152"/>
            <a:ext cx="94860" cy="49574"/>
          </a:xfrm>
          <a:custGeom>
            <a:avLst/>
            <a:gdLst>
              <a:gd name="connsiteX0" fmla="*/ 0 w 94860"/>
              <a:gd name="connsiteY0" fmla="*/ 0 h 49574"/>
              <a:gd name="connsiteX1" fmla="*/ 94861 w 94860"/>
              <a:gd name="connsiteY1" fmla="*/ 0 h 49574"/>
              <a:gd name="connsiteX2" fmla="*/ 94861 w 94860"/>
              <a:gd name="connsiteY2" fmla="*/ 49574 h 49574"/>
              <a:gd name="connsiteX3" fmla="*/ 0 w 94860"/>
              <a:gd name="connsiteY3" fmla="*/ 49574 h 4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860" h="49574">
                <a:moveTo>
                  <a:pt x="0" y="0"/>
                </a:moveTo>
                <a:lnTo>
                  <a:pt x="94861" y="0"/>
                </a:lnTo>
                <a:lnTo>
                  <a:pt x="94861" y="49574"/>
                </a:lnTo>
                <a:lnTo>
                  <a:pt x="0" y="49574"/>
                </a:lnTo>
                <a:close/>
              </a:path>
            </a:pathLst>
          </a:custGeom>
          <a:solidFill>
            <a:srgbClr val="80E6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A774794E-7C01-F42F-D24D-2D95569106F4}"/>
              </a:ext>
            </a:extLst>
          </p:cNvPr>
          <p:cNvSpPr/>
          <p:nvPr/>
        </p:nvSpPr>
        <p:spPr>
          <a:xfrm>
            <a:off x="7285837" y="4657939"/>
            <a:ext cx="73733" cy="61078"/>
          </a:xfrm>
          <a:custGeom>
            <a:avLst/>
            <a:gdLst>
              <a:gd name="connsiteX0" fmla="*/ 0 w 73733"/>
              <a:gd name="connsiteY0" fmla="*/ 0 h 61078"/>
              <a:gd name="connsiteX1" fmla="*/ 73734 w 73733"/>
              <a:gd name="connsiteY1" fmla="*/ 0 h 61078"/>
              <a:gd name="connsiteX2" fmla="*/ 73734 w 73733"/>
              <a:gd name="connsiteY2" fmla="*/ 61079 h 61078"/>
              <a:gd name="connsiteX3" fmla="*/ 0 w 73733"/>
              <a:gd name="connsiteY3" fmla="*/ 61079 h 61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733" h="61078">
                <a:moveTo>
                  <a:pt x="0" y="0"/>
                </a:moveTo>
                <a:lnTo>
                  <a:pt x="73734" y="0"/>
                </a:lnTo>
                <a:lnTo>
                  <a:pt x="73734" y="61079"/>
                </a:lnTo>
                <a:lnTo>
                  <a:pt x="0" y="61079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E6BA3FF9-E3A8-9369-A9F4-F735952AE066}"/>
              </a:ext>
            </a:extLst>
          </p:cNvPr>
          <p:cNvSpPr/>
          <p:nvPr/>
        </p:nvSpPr>
        <p:spPr>
          <a:xfrm>
            <a:off x="7275274" y="4633152"/>
            <a:ext cx="94860" cy="49574"/>
          </a:xfrm>
          <a:custGeom>
            <a:avLst/>
            <a:gdLst>
              <a:gd name="connsiteX0" fmla="*/ 0 w 94860"/>
              <a:gd name="connsiteY0" fmla="*/ 0 h 49574"/>
              <a:gd name="connsiteX1" fmla="*/ 94861 w 94860"/>
              <a:gd name="connsiteY1" fmla="*/ 0 h 49574"/>
              <a:gd name="connsiteX2" fmla="*/ 94861 w 94860"/>
              <a:gd name="connsiteY2" fmla="*/ 49574 h 49574"/>
              <a:gd name="connsiteX3" fmla="*/ 0 w 94860"/>
              <a:gd name="connsiteY3" fmla="*/ 49574 h 4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860" h="49574">
                <a:moveTo>
                  <a:pt x="0" y="0"/>
                </a:moveTo>
                <a:lnTo>
                  <a:pt x="94861" y="0"/>
                </a:lnTo>
                <a:lnTo>
                  <a:pt x="94861" y="49574"/>
                </a:lnTo>
                <a:lnTo>
                  <a:pt x="0" y="49574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6192A12B-E3AA-D0B6-83A2-7345F35AE370}"/>
              </a:ext>
            </a:extLst>
          </p:cNvPr>
          <p:cNvSpPr/>
          <p:nvPr/>
        </p:nvSpPr>
        <p:spPr>
          <a:xfrm>
            <a:off x="7017780" y="4719018"/>
            <a:ext cx="73733" cy="100926"/>
          </a:xfrm>
          <a:custGeom>
            <a:avLst/>
            <a:gdLst>
              <a:gd name="connsiteX0" fmla="*/ 0 w 73733"/>
              <a:gd name="connsiteY0" fmla="*/ 0 h 100926"/>
              <a:gd name="connsiteX1" fmla="*/ 73734 w 73733"/>
              <a:gd name="connsiteY1" fmla="*/ 0 h 100926"/>
              <a:gd name="connsiteX2" fmla="*/ 73734 w 73733"/>
              <a:gd name="connsiteY2" fmla="*/ 100926 h 100926"/>
              <a:gd name="connsiteX3" fmla="*/ 0 w 73733"/>
              <a:gd name="connsiteY3" fmla="*/ 100926 h 100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733" h="100926">
                <a:moveTo>
                  <a:pt x="0" y="0"/>
                </a:moveTo>
                <a:lnTo>
                  <a:pt x="73734" y="0"/>
                </a:lnTo>
                <a:lnTo>
                  <a:pt x="73734" y="100926"/>
                </a:lnTo>
                <a:lnTo>
                  <a:pt x="0" y="100926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B713AA13-96EF-18E1-1D83-E97D37B549EE}"/>
              </a:ext>
            </a:extLst>
          </p:cNvPr>
          <p:cNvSpPr/>
          <p:nvPr/>
        </p:nvSpPr>
        <p:spPr>
          <a:xfrm>
            <a:off x="7017148" y="4819944"/>
            <a:ext cx="73842" cy="216071"/>
          </a:xfrm>
          <a:custGeom>
            <a:avLst/>
            <a:gdLst>
              <a:gd name="connsiteX0" fmla="*/ 301 w 73842"/>
              <a:gd name="connsiteY0" fmla="*/ 174326 h 216071"/>
              <a:gd name="connsiteX1" fmla="*/ 32104 w 73842"/>
              <a:gd name="connsiteY1" fmla="*/ 215732 h 216071"/>
              <a:gd name="connsiteX2" fmla="*/ 73512 w 73842"/>
              <a:gd name="connsiteY2" fmla="*/ 183927 h 216071"/>
              <a:gd name="connsiteX3" fmla="*/ 73512 w 73842"/>
              <a:gd name="connsiteY3" fmla="*/ 174326 h 216071"/>
              <a:gd name="connsiteX4" fmla="*/ 73512 w 73842"/>
              <a:gd name="connsiteY4" fmla="*/ -21 h 216071"/>
              <a:gd name="connsiteX5" fmla="*/ 301 w 73842"/>
              <a:gd name="connsiteY5" fmla="*/ -21 h 216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842" h="216071">
                <a:moveTo>
                  <a:pt x="301" y="174326"/>
                </a:moveTo>
                <a:cubicBezTo>
                  <a:pt x="-2352" y="194542"/>
                  <a:pt x="11887" y="213086"/>
                  <a:pt x="32104" y="215732"/>
                </a:cubicBezTo>
                <a:cubicBezTo>
                  <a:pt x="52320" y="218388"/>
                  <a:pt x="70859" y="204143"/>
                  <a:pt x="73512" y="183927"/>
                </a:cubicBezTo>
                <a:cubicBezTo>
                  <a:pt x="73930" y="180747"/>
                  <a:pt x="73930" y="177516"/>
                  <a:pt x="73512" y="174326"/>
                </a:cubicBezTo>
                <a:lnTo>
                  <a:pt x="73512" y="-21"/>
                </a:lnTo>
                <a:lnTo>
                  <a:pt x="301" y="-21"/>
                </a:ln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2DFED4CD-7EC5-5129-68CE-F973FDF6F2A8}"/>
              </a:ext>
            </a:extLst>
          </p:cNvPr>
          <p:cNvSpPr/>
          <p:nvPr/>
        </p:nvSpPr>
        <p:spPr>
          <a:xfrm>
            <a:off x="7285519" y="4938860"/>
            <a:ext cx="73842" cy="97155"/>
          </a:xfrm>
          <a:custGeom>
            <a:avLst/>
            <a:gdLst>
              <a:gd name="connsiteX0" fmla="*/ 301 w 73842"/>
              <a:gd name="connsiteY0" fmla="*/ -21 h 97155"/>
              <a:gd name="connsiteX1" fmla="*/ 301 w 73842"/>
              <a:gd name="connsiteY1" fmla="*/ 55410 h 97155"/>
              <a:gd name="connsiteX2" fmla="*/ 32104 w 73842"/>
              <a:gd name="connsiteY2" fmla="*/ 96816 h 97155"/>
              <a:gd name="connsiteX3" fmla="*/ 73512 w 73842"/>
              <a:gd name="connsiteY3" fmla="*/ 65011 h 97155"/>
              <a:gd name="connsiteX4" fmla="*/ 73512 w 73842"/>
              <a:gd name="connsiteY4" fmla="*/ 55410 h 97155"/>
              <a:gd name="connsiteX5" fmla="*/ 73512 w 73842"/>
              <a:gd name="connsiteY5" fmla="*/ -21 h 9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842" h="97155">
                <a:moveTo>
                  <a:pt x="301" y="-21"/>
                </a:moveTo>
                <a:lnTo>
                  <a:pt x="301" y="55410"/>
                </a:lnTo>
                <a:cubicBezTo>
                  <a:pt x="-2352" y="75627"/>
                  <a:pt x="11887" y="94170"/>
                  <a:pt x="32104" y="96816"/>
                </a:cubicBezTo>
                <a:cubicBezTo>
                  <a:pt x="52320" y="99473"/>
                  <a:pt x="70860" y="85228"/>
                  <a:pt x="73512" y="65011"/>
                </a:cubicBezTo>
                <a:cubicBezTo>
                  <a:pt x="73930" y="61832"/>
                  <a:pt x="73930" y="58600"/>
                  <a:pt x="73512" y="55410"/>
                </a:cubicBezTo>
                <a:lnTo>
                  <a:pt x="73512" y="-21"/>
                </a:ln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058E7D22-6BF9-8E12-8F35-45131EDD5EA6}"/>
              </a:ext>
            </a:extLst>
          </p:cNvPr>
          <p:cNvSpPr/>
          <p:nvPr/>
        </p:nvSpPr>
        <p:spPr>
          <a:xfrm>
            <a:off x="6949066" y="4980486"/>
            <a:ext cx="479114" cy="37337"/>
          </a:xfrm>
          <a:custGeom>
            <a:avLst/>
            <a:gdLst>
              <a:gd name="connsiteX0" fmla="*/ 0 w 479114"/>
              <a:gd name="connsiteY0" fmla="*/ 0 h 37337"/>
              <a:gd name="connsiteX1" fmla="*/ 479114 w 479114"/>
              <a:gd name="connsiteY1" fmla="*/ 0 h 37337"/>
              <a:gd name="connsiteX2" fmla="*/ 479114 w 479114"/>
              <a:gd name="connsiteY2" fmla="*/ 37338 h 37337"/>
              <a:gd name="connsiteX3" fmla="*/ 0 w 479114"/>
              <a:gd name="connsiteY3" fmla="*/ 37338 h 37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9114" h="37337">
                <a:moveTo>
                  <a:pt x="0" y="0"/>
                </a:moveTo>
                <a:lnTo>
                  <a:pt x="479114" y="0"/>
                </a:lnTo>
                <a:lnTo>
                  <a:pt x="479114" y="37338"/>
                </a:lnTo>
                <a:lnTo>
                  <a:pt x="0" y="37338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AFAE26A4-F65B-DF6E-7C49-F2EA6F42059E}"/>
              </a:ext>
            </a:extLst>
          </p:cNvPr>
          <p:cNvSpPr/>
          <p:nvPr/>
        </p:nvSpPr>
        <p:spPr>
          <a:xfrm>
            <a:off x="6949066" y="4888763"/>
            <a:ext cx="27192" cy="90990"/>
          </a:xfrm>
          <a:custGeom>
            <a:avLst/>
            <a:gdLst>
              <a:gd name="connsiteX0" fmla="*/ 0 w 27192"/>
              <a:gd name="connsiteY0" fmla="*/ 0 h 90990"/>
              <a:gd name="connsiteX1" fmla="*/ 27193 w 27192"/>
              <a:gd name="connsiteY1" fmla="*/ 0 h 90990"/>
              <a:gd name="connsiteX2" fmla="*/ 27193 w 27192"/>
              <a:gd name="connsiteY2" fmla="*/ 90991 h 90990"/>
              <a:gd name="connsiteX3" fmla="*/ 0 w 27192"/>
              <a:gd name="connsiteY3" fmla="*/ 90991 h 90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2" h="90990">
                <a:moveTo>
                  <a:pt x="0" y="0"/>
                </a:moveTo>
                <a:lnTo>
                  <a:pt x="27193" y="0"/>
                </a:lnTo>
                <a:lnTo>
                  <a:pt x="27193" y="90991"/>
                </a:lnTo>
                <a:lnTo>
                  <a:pt x="0" y="90991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FC11214D-E8ED-D222-A5E5-5D5794F64E22}"/>
              </a:ext>
            </a:extLst>
          </p:cNvPr>
          <p:cNvSpPr/>
          <p:nvPr/>
        </p:nvSpPr>
        <p:spPr>
          <a:xfrm>
            <a:off x="7401092" y="4888763"/>
            <a:ext cx="27088" cy="156462"/>
          </a:xfrm>
          <a:custGeom>
            <a:avLst/>
            <a:gdLst>
              <a:gd name="connsiteX0" fmla="*/ 0 w 27088"/>
              <a:gd name="connsiteY0" fmla="*/ 0 h 156462"/>
              <a:gd name="connsiteX1" fmla="*/ 27088 w 27088"/>
              <a:gd name="connsiteY1" fmla="*/ 0 h 156462"/>
              <a:gd name="connsiteX2" fmla="*/ 27088 w 27088"/>
              <a:gd name="connsiteY2" fmla="*/ 156462 h 156462"/>
              <a:gd name="connsiteX3" fmla="*/ 0 w 27088"/>
              <a:gd name="connsiteY3" fmla="*/ 156462 h 156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88" h="156462">
                <a:moveTo>
                  <a:pt x="0" y="0"/>
                </a:moveTo>
                <a:lnTo>
                  <a:pt x="27088" y="0"/>
                </a:lnTo>
                <a:lnTo>
                  <a:pt x="27088" y="156462"/>
                </a:lnTo>
                <a:lnTo>
                  <a:pt x="0" y="156462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ED3CB069-8185-370A-AD2F-4F51FF496FA8}"/>
              </a:ext>
            </a:extLst>
          </p:cNvPr>
          <p:cNvSpPr/>
          <p:nvPr/>
        </p:nvSpPr>
        <p:spPr>
          <a:xfrm>
            <a:off x="7285837" y="4719018"/>
            <a:ext cx="73733" cy="151546"/>
          </a:xfrm>
          <a:custGeom>
            <a:avLst/>
            <a:gdLst>
              <a:gd name="connsiteX0" fmla="*/ 0 w 73733"/>
              <a:gd name="connsiteY0" fmla="*/ 0 h 151546"/>
              <a:gd name="connsiteX1" fmla="*/ 73734 w 73733"/>
              <a:gd name="connsiteY1" fmla="*/ 0 h 151546"/>
              <a:gd name="connsiteX2" fmla="*/ 73734 w 73733"/>
              <a:gd name="connsiteY2" fmla="*/ 151547 h 151546"/>
              <a:gd name="connsiteX3" fmla="*/ 0 w 73733"/>
              <a:gd name="connsiteY3" fmla="*/ 151547 h 151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733" h="151546">
                <a:moveTo>
                  <a:pt x="0" y="0"/>
                </a:moveTo>
                <a:lnTo>
                  <a:pt x="73734" y="0"/>
                </a:lnTo>
                <a:lnTo>
                  <a:pt x="73734" y="151547"/>
                </a:lnTo>
                <a:lnTo>
                  <a:pt x="0" y="151547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13AB1866-5C3A-CC80-1456-FA97ACB19FCC}"/>
              </a:ext>
            </a:extLst>
          </p:cNvPr>
          <p:cNvSpPr/>
          <p:nvPr/>
        </p:nvSpPr>
        <p:spPr>
          <a:xfrm>
            <a:off x="7285837" y="4844313"/>
            <a:ext cx="73733" cy="94442"/>
          </a:xfrm>
          <a:custGeom>
            <a:avLst/>
            <a:gdLst>
              <a:gd name="connsiteX0" fmla="*/ 0 w 73733"/>
              <a:gd name="connsiteY0" fmla="*/ 0 h 94442"/>
              <a:gd name="connsiteX1" fmla="*/ 73734 w 73733"/>
              <a:gd name="connsiteY1" fmla="*/ 0 h 94442"/>
              <a:gd name="connsiteX2" fmla="*/ 73734 w 73733"/>
              <a:gd name="connsiteY2" fmla="*/ 94442 h 94442"/>
              <a:gd name="connsiteX3" fmla="*/ 0 w 73733"/>
              <a:gd name="connsiteY3" fmla="*/ 94442 h 94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733" h="94442">
                <a:moveTo>
                  <a:pt x="0" y="0"/>
                </a:moveTo>
                <a:lnTo>
                  <a:pt x="73734" y="0"/>
                </a:lnTo>
                <a:lnTo>
                  <a:pt x="73734" y="94442"/>
                </a:lnTo>
                <a:lnTo>
                  <a:pt x="0" y="94442"/>
                </a:ln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C977416F-776C-4089-F199-640D2C7C290F}"/>
              </a:ext>
            </a:extLst>
          </p:cNvPr>
          <p:cNvSpPr/>
          <p:nvPr/>
        </p:nvSpPr>
        <p:spPr>
          <a:xfrm>
            <a:off x="7160751" y="4743386"/>
            <a:ext cx="16524" cy="201853"/>
          </a:xfrm>
          <a:custGeom>
            <a:avLst/>
            <a:gdLst>
              <a:gd name="connsiteX0" fmla="*/ 0 w 16524"/>
              <a:gd name="connsiteY0" fmla="*/ 0 h 201853"/>
              <a:gd name="connsiteX1" fmla="*/ 16525 w 16524"/>
              <a:gd name="connsiteY1" fmla="*/ 0 h 201853"/>
              <a:gd name="connsiteX2" fmla="*/ 16525 w 16524"/>
              <a:gd name="connsiteY2" fmla="*/ 201853 h 201853"/>
              <a:gd name="connsiteX3" fmla="*/ 0 w 16524"/>
              <a:gd name="connsiteY3" fmla="*/ 201853 h 201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24" h="201853">
                <a:moveTo>
                  <a:pt x="0" y="0"/>
                </a:moveTo>
                <a:lnTo>
                  <a:pt x="16525" y="0"/>
                </a:lnTo>
                <a:lnTo>
                  <a:pt x="16525" y="201853"/>
                </a:lnTo>
                <a:lnTo>
                  <a:pt x="0" y="201853"/>
                </a:ln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66DA8613-797F-6FA4-4293-98C26E1037A4}"/>
              </a:ext>
            </a:extLst>
          </p:cNvPr>
          <p:cNvSpPr/>
          <p:nvPr/>
        </p:nvSpPr>
        <p:spPr>
          <a:xfrm>
            <a:off x="7025310" y="4847974"/>
            <a:ext cx="16524" cy="110025"/>
          </a:xfrm>
          <a:custGeom>
            <a:avLst/>
            <a:gdLst>
              <a:gd name="connsiteX0" fmla="*/ 0 w 16524"/>
              <a:gd name="connsiteY0" fmla="*/ 0 h 110025"/>
              <a:gd name="connsiteX1" fmla="*/ 16525 w 16524"/>
              <a:gd name="connsiteY1" fmla="*/ 0 h 110025"/>
              <a:gd name="connsiteX2" fmla="*/ 16525 w 16524"/>
              <a:gd name="connsiteY2" fmla="*/ 110026 h 110025"/>
              <a:gd name="connsiteX3" fmla="*/ 0 w 16524"/>
              <a:gd name="connsiteY3" fmla="*/ 110026 h 11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24" h="110025">
                <a:moveTo>
                  <a:pt x="0" y="0"/>
                </a:moveTo>
                <a:lnTo>
                  <a:pt x="16525" y="0"/>
                </a:lnTo>
                <a:lnTo>
                  <a:pt x="16525" y="110026"/>
                </a:lnTo>
                <a:lnTo>
                  <a:pt x="0" y="110026"/>
                </a:ln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026AFB69-E4C2-0064-FFB8-78AB5B0C5756}"/>
              </a:ext>
            </a:extLst>
          </p:cNvPr>
          <p:cNvSpPr/>
          <p:nvPr/>
        </p:nvSpPr>
        <p:spPr>
          <a:xfrm>
            <a:off x="7292531" y="4884265"/>
            <a:ext cx="16524" cy="75407"/>
          </a:xfrm>
          <a:custGeom>
            <a:avLst/>
            <a:gdLst>
              <a:gd name="connsiteX0" fmla="*/ 0 w 16524"/>
              <a:gd name="connsiteY0" fmla="*/ 0 h 75407"/>
              <a:gd name="connsiteX1" fmla="*/ 16525 w 16524"/>
              <a:gd name="connsiteY1" fmla="*/ 0 h 75407"/>
              <a:gd name="connsiteX2" fmla="*/ 16525 w 16524"/>
              <a:gd name="connsiteY2" fmla="*/ 75407 h 75407"/>
              <a:gd name="connsiteX3" fmla="*/ 0 w 16524"/>
              <a:gd name="connsiteY3" fmla="*/ 75407 h 75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24" h="75407">
                <a:moveTo>
                  <a:pt x="0" y="0"/>
                </a:moveTo>
                <a:lnTo>
                  <a:pt x="16525" y="0"/>
                </a:lnTo>
                <a:lnTo>
                  <a:pt x="16525" y="75407"/>
                </a:lnTo>
                <a:lnTo>
                  <a:pt x="0" y="75407"/>
                </a:ln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340B955E-04A4-E5F3-E31C-D9FD960935D0}"/>
              </a:ext>
            </a:extLst>
          </p:cNvPr>
          <p:cNvSpPr/>
          <p:nvPr/>
        </p:nvSpPr>
        <p:spPr>
          <a:xfrm>
            <a:off x="6949066" y="4871297"/>
            <a:ext cx="479114" cy="33990"/>
          </a:xfrm>
          <a:custGeom>
            <a:avLst/>
            <a:gdLst>
              <a:gd name="connsiteX0" fmla="*/ 0 w 479114"/>
              <a:gd name="connsiteY0" fmla="*/ 0 h 33990"/>
              <a:gd name="connsiteX1" fmla="*/ 479114 w 479114"/>
              <a:gd name="connsiteY1" fmla="*/ 0 h 33990"/>
              <a:gd name="connsiteX2" fmla="*/ 479114 w 479114"/>
              <a:gd name="connsiteY2" fmla="*/ 33991 h 33990"/>
              <a:gd name="connsiteX3" fmla="*/ 0 w 479114"/>
              <a:gd name="connsiteY3" fmla="*/ 33991 h 33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9114" h="33990">
                <a:moveTo>
                  <a:pt x="0" y="0"/>
                </a:moveTo>
                <a:lnTo>
                  <a:pt x="479114" y="0"/>
                </a:lnTo>
                <a:lnTo>
                  <a:pt x="479114" y="33991"/>
                </a:lnTo>
                <a:lnTo>
                  <a:pt x="0" y="33991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E69488A5-E3F5-AC15-C119-8BFB00DC2787}"/>
              </a:ext>
            </a:extLst>
          </p:cNvPr>
          <p:cNvSpPr/>
          <p:nvPr/>
        </p:nvSpPr>
        <p:spPr>
          <a:xfrm>
            <a:off x="6949066" y="5017928"/>
            <a:ext cx="27192" cy="27297"/>
          </a:xfrm>
          <a:custGeom>
            <a:avLst/>
            <a:gdLst>
              <a:gd name="connsiteX0" fmla="*/ 0 w 27192"/>
              <a:gd name="connsiteY0" fmla="*/ 0 h 27297"/>
              <a:gd name="connsiteX1" fmla="*/ 27193 w 27192"/>
              <a:gd name="connsiteY1" fmla="*/ 0 h 27297"/>
              <a:gd name="connsiteX2" fmla="*/ 27193 w 27192"/>
              <a:gd name="connsiteY2" fmla="*/ 27297 h 27297"/>
              <a:gd name="connsiteX3" fmla="*/ 0 w 27192"/>
              <a:gd name="connsiteY3" fmla="*/ 27297 h 27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2" h="27297">
                <a:moveTo>
                  <a:pt x="0" y="0"/>
                </a:moveTo>
                <a:lnTo>
                  <a:pt x="27193" y="0"/>
                </a:lnTo>
                <a:lnTo>
                  <a:pt x="27193" y="27297"/>
                </a:lnTo>
                <a:lnTo>
                  <a:pt x="0" y="27297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054E19EB-2F99-080B-AD29-537AE32E1679}"/>
              </a:ext>
            </a:extLst>
          </p:cNvPr>
          <p:cNvSpPr/>
          <p:nvPr/>
        </p:nvSpPr>
        <p:spPr>
          <a:xfrm rot="20217599">
            <a:off x="10904244" y="5461627"/>
            <a:ext cx="765787" cy="765787"/>
          </a:xfrm>
          <a:custGeom>
            <a:avLst/>
            <a:gdLst>
              <a:gd name="connsiteX0" fmla="*/ 765771 w 765787"/>
              <a:gd name="connsiteY0" fmla="*/ 382873 h 765787"/>
              <a:gd name="connsiteX1" fmla="*/ 382877 w 765787"/>
              <a:gd name="connsiteY1" fmla="*/ 765766 h 765787"/>
              <a:gd name="connsiteX2" fmla="*/ -17 w 765787"/>
              <a:gd name="connsiteY2" fmla="*/ 382873 h 765787"/>
              <a:gd name="connsiteX3" fmla="*/ 382877 w 765787"/>
              <a:gd name="connsiteY3" fmla="*/ -21 h 765787"/>
              <a:gd name="connsiteX4" fmla="*/ 765771 w 765787"/>
              <a:gd name="connsiteY4" fmla="*/ 382873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71" y="382873"/>
                </a:moveTo>
                <a:cubicBezTo>
                  <a:pt x="765771" y="594339"/>
                  <a:pt x="594343" y="765766"/>
                  <a:pt x="382877" y="765766"/>
                </a:cubicBezTo>
                <a:cubicBezTo>
                  <a:pt x="171411" y="765766"/>
                  <a:pt x="-17" y="594339"/>
                  <a:pt x="-17" y="382873"/>
                </a:cubicBezTo>
                <a:cubicBezTo>
                  <a:pt x="-17" y="171406"/>
                  <a:pt x="171411" y="-21"/>
                  <a:pt x="382877" y="-21"/>
                </a:cubicBezTo>
                <a:cubicBezTo>
                  <a:pt x="594343" y="-21"/>
                  <a:pt x="765771" y="171406"/>
                  <a:pt x="765771" y="382873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16190AE9-6257-AF3B-2F6D-3D16DFD914AD}"/>
              </a:ext>
            </a:extLst>
          </p:cNvPr>
          <p:cNvSpPr/>
          <p:nvPr/>
        </p:nvSpPr>
        <p:spPr>
          <a:xfrm>
            <a:off x="11212355" y="5700882"/>
            <a:ext cx="430690" cy="515510"/>
          </a:xfrm>
          <a:custGeom>
            <a:avLst/>
            <a:gdLst>
              <a:gd name="connsiteX0" fmla="*/ 430673 w 430690"/>
              <a:gd name="connsiteY0" fmla="*/ 284874 h 515510"/>
              <a:gd name="connsiteX1" fmla="*/ 145464 w 430690"/>
              <a:gd name="connsiteY1" fmla="*/ -21 h 515510"/>
              <a:gd name="connsiteX2" fmla="*/ 104675 w 430690"/>
              <a:gd name="connsiteY2" fmla="*/ 17654 h 515510"/>
              <a:gd name="connsiteX3" fmla="*/ 77273 w 430690"/>
              <a:gd name="connsiteY3" fmla="*/ 88041 h 515510"/>
              <a:gd name="connsiteX4" fmla="*/ 33974 w 430690"/>
              <a:gd name="connsiteY4" fmla="*/ 212186 h 515510"/>
              <a:gd name="connsiteX5" fmla="*/ -17 w 430690"/>
              <a:gd name="connsiteY5" fmla="*/ 351287 h 515510"/>
              <a:gd name="connsiteX6" fmla="*/ 164185 w 430690"/>
              <a:gd name="connsiteY6" fmla="*/ 515489 h 515510"/>
              <a:gd name="connsiteX7" fmla="*/ 430673 w 430690"/>
              <a:gd name="connsiteY7" fmla="*/ 284874 h 515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0690" h="515510">
                <a:moveTo>
                  <a:pt x="430673" y="284874"/>
                </a:moveTo>
                <a:lnTo>
                  <a:pt x="145464" y="-21"/>
                </a:lnTo>
                <a:lnTo>
                  <a:pt x="104675" y="17654"/>
                </a:lnTo>
                <a:lnTo>
                  <a:pt x="77273" y="88041"/>
                </a:lnTo>
                <a:lnTo>
                  <a:pt x="33974" y="212186"/>
                </a:lnTo>
                <a:lnTo>
                  <a:pt x="-17" y="351287"/>
                </a:lnTo>
                <a:lnTo>
                  <a:pt x="164185" y="515489"/>
                </a:lnTo>
                <a:cubicBezTo>
                  <a:pt x="285161" y="486382"/>
                  <a:pt x="384498" y="400412"/>
                  <a:pt x="430673" y="284874"/>
                </a:cubicBezTo>
                <a:close/>
              </a:path>
            </a:pathLst>
          </a:custGeom>
          <a:solidFill>
            <a:srgbClr val="23B6E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262C0762-5CAD-803B-66E8-5150DDD4C2CB}"/>
              </a:ext>
            </a:extLst>
          </p:cNvPr>
          <p:cNvSpPr/>
          <p:nvPr/>
        </p:nvSpPr>
        <p:spPr>
          <a:xfrm>
            <a:off x="11276153" y="5680697"/>
            <a:ext cx="81577" cy="123099"/>
          </a:xfrm>
          <a:custGeom>
            <a:avLst/>
            <a:gdLst>
              <a:gd name="connsiteX0" fmla="*/ -17 w 81577"/>
              <a:gd name="connsiteY0" fmla="*/ 120463 h 123099"/>
              <a:gd name="connsiteX1" fmla="*/ 48721 w 81577"/>
              <a:gd name="connsiteY1" fmla="*/ -21 h 123099"/>
              <a:gd name="connsiteX2" fmla="*/ 81561 w 81577"/>
              <a:gd name="connsiteY2" fmla="*/ 20269 h 123099"/>
              <a:gd name="connsiteX3" fmla="*/ 14311 w 81577"/>
              <a:gd name="connsiteY3" fmla="*/ 123078 h 12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577" h="123099">
                <a:moveTo>
                  <a:pt x="-17" y="120463"/>
                </a:moveTo>
                <a:cubicBezTo>
                  <a:pt x="-17" y="120463"/>
                  <a:pt x="24456" y="31041"/>
                  <a:pt x="48721" y="-21"/>
                </a:cubicBezTo>
                <a:lnTo>
                  <a:pt x="81561" y="20269"/>
                </a:lnTo>
                <a:cubicBezTo>
                  <a:pt x="54755" y="51457"/>
                  <a:pt x="32154" y="86023"/>
                  <a:pt x="14311" y="123078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7E1D1135-B109-9F18-CFE4-1E1952CA5397}"/>
              </a:ext>
            </a:extLst>
          </p:cNvPr>
          <p:cNvSpPr/>
          <p:nvPr/>
        </p:nvSpPr>
        <p:spPr>
          <a:xfrm>
            <a:off x="11132259" y="5530928"/>
            <a:ext cx="161994" cy="208965"/>
          </a:xfrm>
          <a:custGeom>
            <a:avLst/>
            <a:gdLst>
              <a:gd name="connsiteX0" fmla="*/ 161657 w 161994"/>
              <a:gd name="connsiteY0" fmla="*/ 208944 h 208965"/>
              <a:gd name="connsiteX1" fmla="*/ 112500 w 161994"/>
              <a:gd name="connsiteY1" fmla="*/ 53841 h 208965"/>
              <a:gd name="connsiteX2" fmla="*/ 906 w 161994"/>
              <a:gd name="connsiteY2" fmla="*/ -21 h 208965"/>
              <a:gd name="connsiteX3" fmla="*/ 161657 w 161994"/>
              <a:gd name="connsiteY3" fmla="*/ 208944 h 208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994" h="208965">
                <a:moveTo>
                  <a:pt x="161657" y="208944"/>
                </a:moveTo>
                <a:cubicBezTo>
                  <a:pt x="161657" y="208944"/>
                  <a:pt x="169082" y="102160"/>
                  <a:pt x="112500" y="53841"/>
                </a:cubicBezTo>
                <a:cubicBezTo>
                  <a:pt x="80811" y="26188"/>
                  <a:pt x="42270" y="7582"/>
                  <a:pt x="906" y="-21"/>
                </a:cubicBezTo>
                <a:cubicBezTo>
                  <a:pt x="906" y="-21"/>
                  <a:pt x="-22103" y="128517"/>
                  <a:pt x="161657" y="208944"/>
                </a:cubicBezTo>
                <a:close/>
              </a:path>
            </a:pathLst>
          </a:custGeom>
          <a:solidFill>
            <a:srgbClr val="80E6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967BDDC5-682E-E5DB-E9E0-5F47733DFB9B}"/>
              </a:ext>
            </a:extLst>
          </p:cNvPr>
          <p:cNvSpPr/>
          <p:nvPr/>
        </p:nvSpPr>
        <p:spPr>
          <a:xfrm>
            <a:off x="11289122" y="5775539"/>
            <a:ext cx="152873" cy="313675"/>
          </a:xfrm>
          <a:custGeom>
            <a:avLst/>
            <a:gdLst>
              <a:gd name="connsiteX0" fmla="*/ 401 w 152873"/>
              <a:gd name="connsiteY0" fmla="*/ 13698 h 313675"/>
              <a:gd name="connsiteX1" fmla="*/ 127370 w 152873"/>
              <a:gd name="connsiteY1" fmla="*/ 14431 h 313675"/>
              <a:gd name="connsiteX2" fmla="*/ 20900 w 152873"/>
              <a:gd name="connsiteY2" fmla="*/ 313655 h 313675"/>
              <a:gd name="connsiteX3" fmla="*/ -17 w 152873"/>
              <a:gd name="connsiteY3" fmla="*/ 313655 h 313675"/>
              <a:gd name="connsiteX4" fmla="*/ -17 w 152873"/>
              <a:gd name="connsiteY4" fmla="*/ 13594 h 313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873" h="313675">
                <a:moveTo>
                  <a:pt x="401" y="13698"/>
                </a:moveTo>
                <a:cubicBezTo>
                  <a:pt x="33556" y="10979"/>
                  <a:pt x="78319" y="-16213"/>
                  <a:pt x="127370" y="14431"/>
                </a:cubicBezTo>
                <a:cubicBezTo>
                  <a:pt x="198908" y="58985"/>
                  <a:pt x="105825" y="313655"/>
                  <a:pt x="20900" y="313655"/>
                </a:cubicBezTo>
                <a:lnTo>
                  <a:pt x="-17" y="313655"/>
                </a:lnTo>
                <a:lnTo>
                  <a:pt x="-17" y="13594"/>
                </a:ln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BFA657DA-D47F-D406-F319-60AF339EB0BB}"/>
              </a:ext>
            </a:extLst>
          </p:cNvPr>
          <p:cNvSpPr/>
          <p:nvPr/>
        </p:nvSpPr>
        <p:spPr>
          <a:xfrm>
            <a:off x="11137248" y="5775504"/>
            <a:ext cx="151978" cy="313710"/>
          </a:xfrm>
          <a:custGeom>
            <a:avLst/>
            <a:gdLst>
              <a:gd name="connsiteX0" fmla="*/ 25411 w 151978"/>
              <a:gd name="connsiteY0" fmla="*/ 14465 h 313710"/>
              <a:gd name="connsiteX1" fmla="*/ 151961 w 151978"/>
              <a:gd name="connsiteY1" fmla="*/ 13629 h 313710"/>
              <a:gd name="connsiteX2" fmla="*/ 151961 w 151978"/>
              <a:gd name="connsiteY2" fmla="*/ 313690 h 313710"/>
              <a:gd name="connsiteX3" fmla="*/ 131880 w 151978"/>
              <a:gd name="connsiteY3" fmla="*/ 313690 h 313710"/>
              <a:gd name="connsiteX4" fmla="*/ 25411 w 151978"/>
              <a:gd name="connsiteY4" fmla="*/ 14465 h 313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978" h="313710">
                <a:moveTo>
                  <a:pt x="25411" y="14465"/>
                </a:moveTo>
                <a:cubicBezTo>
                  <a:pt x="74357" y="-16074"/>
                  <a:pt x="118912" y="10700"/>
                  <a:pt x="151961" y="13629"/>
                </a:cubicBezTo>
                <a:lnTo>
                  <a:pt x="151961" y="313690"/>
                </a:lnTo>
                <a:lnTo>
                  <a:pt x="131880" y="313690"/>
                </a:lnTo>
                <a:cubicBezTo>
                  <a:pt x="47060" y="313690"/>
                  <a:pt x="-46022" y="59020"/>
                  <a:pt x="25411" y="14465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8C003A4E-38F6-C962-6A65-7377522B42E8}"/>
              </a:ext>
            </a:extLst>
          </p:cNvPr>
          <p:cNvSpPr/>
          <p:nvPr/>
        </p:nvSpPr>
        <p:spPr>
          <a:xfrm>
            <a:off x="10904241" y="4456818"/>
            <a:ext cx="765787" cy="765787"/>
          </a:xfrm>
          <a:custGeom>
            <a:avLst/>
            <a:gdLst>
              <a:gd name="connsiteX0" fmla="*/ 765787 w 765787"/>
              <a:gd name="connsiteY0" fmla="*/ 382894 h 765787"/>
              <a:gd name="connsiteX1" fmla="*/ 382894 w 765787"/>
              <a:gd name="connsiteY1" fmla="*/ 765787 h 765787"/>
              <a:gd name="connsiteX2" fmla="*/ 0 w 765787"/>
              <a:gd name="connsiteY2" fmla="*/ 382894 h 765787"/>
              <a:gd name="connsiteX3" fmla="*/ 382894 w 765787"/>
              <a:gd name="connsiteY3" fmla="*/ 0 h 765787"/>
              <a:gd name="connsiteX4" fmla="*/ 765787 w 765787"/>
              <a:gd name="connsiteY4" fmla="*/ 382894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87" y="382894"/>
                </a:moveTo>
                <a:cubicBezTo>
                  <a:pt x="765787" y="594360"/>
                  <a:pt x="594360" y="765787"/>
                  <a:pt x="382894" y="765787"/>
                </a:cubicBezTo>
                <a:cubicBezTo>
                  <a:pt x="171427" y="765787"/>
                  <a:pt x="0" y="594360"/>
                  <a:pt x="0" y="382894"/>
                </a:cubicBezTo>
                <a:cubicBezTo>
                  <a:pt x="0" y="171427"/>
                  <a:pt x="171428" y="0"/>
                  <a:pt x="382894" y="0"/>
                </a:cubicBezTo>
                <a:cubicBezTo>
                  <a:pt x="594360" y="0"/>
                  <a:pt x="765787" y="171428"/>
                  <a:pt x="765787" y="382894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37F99B96-DFEA-B286-8672-4DCF10D99CB6}"/>
              </a:ext>
            </a:extLst>
          </p:cNvPr>
          <p:cNvSpPr/>
          <p:nvPr/>
        </p:nvSpPr>
        <p:spPr>
          <a:xfrm>
            <a:off x="11040936" y="4747256"/>
            <a:ext cx="623025" cy="472315"/>
          </a:xfrm>
          <a:custGeom>
            <a:avLst/>
            <a:gdLst>
              <a:gd name="connsiteX0" fmla="*/ 623009 w 623025"/>
              <a:gd name="connsiteY0" fmla="*/ 158847 h 472315"/>
              <a:gd name="connsiteX1" fmla="*/ 464245 w 623025"/>
              <a:gd name="connsiteY1" fmla="*/ -21 h 472315"/>
              <a:gd name="connsiteX2" fmla="*/ 260928 w 623025"/>
              <a:gd name="connsiteY2" fmla="*/ 45265 h 472315"/>
              <a:gd name="connsiteX3" fmla="*/ -17 w 623025"/>
              <a:gd name="connsiteY3" fmla="*/ 182797 h 472315"/>
              <a:gd name="connsiteX4" fmla="*/ 291049 w 623025"/>
              <a:gd name="connsiteY4" fmla="*/ 472295 h 472315"/>
              <a:gd name="connsiteX5" fmla="*/ 623009 w 623025"/>
              <a:gd name="connsiteY5" fmla="*/ 158847 h 472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3025" h="472315">
                <a:moveTo>
                  <a:pt x="623009" y="158847"/>
                </a:moveTo>
                <a:lnTo>
                  <a:pt x="464245" y="-21"/>
                </a:lnTo>
                <a:lnTo>
                  <a:pt x="260928" y="45265"/>
                </a:lnTo>
                <a:lnTo>
                  <a:pt x="-17" y="182797"/>
                </a:lnTo>
                <a:lnTo>
                  <a:pt x="291049" y="472295"/>
                </a:lnTo>
                <a:cubicBezTo>
                  <a:pt x="458723" y="452454"/>
                  <a:pt x="593588" y="325109"/>
                  <a:pt x="623009" y="158847"/>
                </a:cubicBezTo>
                <a:close/>
              </a:path>
            </a:pathLst>
          </a:custGeom>
          <a:solidFill>
            <a:srgbClr val="E63E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5EBDA10B-8425-79C6-04E9-336760644E7E}"/>
              </a:ext>
            </a:extLst>
          </p:cNvPr>
          <p:cNvSpPr/>
          <p:nvPr/>
        </p:nvSpPr>
        <p:spPr>
          <a:xfrm>
            <a:off x="11040314" y="4718495"/>
            <a:ext cx="493645" cy="211998"/>
          </a:xfrm>
          <a:custGeom>
            <a:avLst/>
            <a:gdLst>
              <a:gd name="connsiteX0" fmla="*/ 405671 w 493645"/>
              <a:gd name="connsiteY0" fmla="*/ -21 h 211998"/>
              <a:gd name="connsiteX1" fmla="*/ 97871 w 493645"/>
              <a:gd name="connsiteY1" fmla="*/ -21 h 211998"/>
              <a:gd name="connsiteX2" fmla="*/ 4683 w 493645"/>
              <a:gd name="connsiteY2" fmla="*/ 91074 h 211998"/>
              <a:gd name="connsiteX3" fmla="*/ 709 w 493645"/>
              <a:gd name="connsiteY3" fmla="*/ 211977 h 211998"/>
              <a:gd name="connsiteX4" fmla="*/ 50806 w 493645"/>
              <a:gd name="connsiteY4" fmla="*/ 211977 h 211998"/>
              <a:gd name="connsiteX5" fmla="*/ 117031 w 493645"/>
              <a:gd name="connsiteY5" fmla="*/ 150919 h 211998"/>
              <a:gd name="connsiteX6" fmla="*/ 178089 w 493645"/>
              <a:gd name="connsiteY6" fmla="*/ 211977 h 211998"/>
              <a:gd name="connsiteX7" fmla="*/ 324511 w 493645"/>
              <a:gd name="connsiteY7" fmla="*/ 211977 h 211998"/>
              <a:gd name="connsiteX8" fmla="*/ 390736 w 493645"/>
              <a:gd name="connsiteY8" fmla="*/ 150919 h 211998"/>
              <a:gd name="connsiteX9" fmla="*/ 451794 w 493645"/>
              <a:gd name="connsiteY9" fmla="*/ 211977 h 211998"/>
              <a:gd name="connsiteX10" fmla="*/ 493629 w 493645"/>
              <a:gd name="connsiteY10" fmla="*/ 211977 h 211998"/>
              <a:gd name="connsiteX11" fmla="*/ 493629 w 493645"/>
              <a:gd name="connsiteY11" fmla="*/ 84799 h 211998"/>
              <a:gd name="connsiteX12" fmla="*/ 405671 w 493645"/>
              <a:gd name="connsiteY12" fmla="*/ -21 h 211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3645" h="211998">
                <a:moveTo>
                  <a:pt x="405671" y="-21"/>
                </a:moveTo>
                <a:lnTo>
                  <a:pt x="97871" y="-21"/>
                </a:lnTo>
                <a:cubicBezTo>
                  <a:pt x="48610" y="-21"/>
                  <a:pt x="12632" y="58652"/>
                  <a:pt x="4683" y="91074"/>
                </a:cubicBezTo>
                <a:cubicBezTo>
                  <a:pt x="-2533" y="120358"/>
                  <a:pt x="709" y="211977"/>
                  <a:pt x="709" y="211977"/>
                </a:cubicBezTo>
                <a:lnTo>
                  <a:pt x="50806" y="211977"/>
                </a:lnTo>
                <a:cubicBezTo>
                  <a:pt x="52229" y="176825"/>
                  <a:pt x="81879" y="149486"/>
                  <a:pt x="117031" y="150919"/>
                </a:cubicBezTo>
                <a:cubicBezTo>
                  <a:pt x="150175" y="152258"/>
                  <a:pt x="176740" y="178823"/>
                  <a:pt x="178089" y="211977"/>
                </a:cubicBezTo>
                <a:lnTo>
                  <a:pt x="324511" y="211977"/>
                </a:lnTo>
                <a:cubicBezTo>
                  <a:pt x="325934" y="176825"/>
                  <a:pt x="355584" y="149486"/>
                  <a:pt x="390736" y="150919"/>
                </a:cubicBezTo>
                <a:cubicBezTo>
                  <a:pt x="423879" y="152258"/>
                  <a:pt x="450445" y="178823"/>
                  <a:pt x="451794" y="211977"/>
                </a:cubicBezTo>
                <a:lnTo>
                  <a:pt x="493629" y="211977"/>
                </a:lnTo>
                <a:lnTo>
                  <a:pt x="493629" y="84799"/>
                </a:lnTo>
                <a:cubicBezTo>
                  <a:pt x="493629" y="4162"/>
                  <a:pt x="405671" y="-21"/>
                  <a:pt x="405671" y="-21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89EDAB48-8D9C-6685-6088-2F8E157F7794}"/>
              </a:ext>
            </a:extLst>
          </p:cNvPr>
          <p:cNvSpPr/>
          <p:nvPr/>
        </p:nvSpPr>
        <p:spPr>
          <a:xfrm>
            <a:off x="11091138" y="4866904"/>
            <a:ext cx="127282" cy="63588"/>
          </a:xfrm>
          <a:custGeom>
            <a:avLst/>
            <a:gdLst>
              <a:gd name="connsiteX0" fmla="*/ 63572 w 127282"/>
              <a:gd name="connsiteY0" fmla="*/ -21 h 63588"/>
              <a:gd name="connsiteX1" fmla="*/ -17 w 127282"/>
              <a:gd name="connsiteY1" fmla="*/ 63568 h 63588"/>
              <a:gd name="connsiteX2" fmla="*/ 127266 w 127282"/>
              <a:gd name="connsiteY2" fmla="*/ 63568 h 63588"/>
              <a:gd name="connsiteX3" fmla="*/ 63572 w 127282"/>
              <a:gd name="connsiteY3" fmla="*/ -21 h 63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282" h="63588">
                <a:moveTo>
                  <a:pt x="63572" y="-21"/>
                </a:moveTo>
                <a:cubicBezTo>
                  <a:pt x="28451" y="-21"/>
                  <a:pt x="-17" y="28447"/>
                  <a:pt x="-17" y="63568"/>
                </a:cubicBezTo>
                <a:lnTo>
                  <a:pt x="127266" y="63568"/>
                </a:lnTo>
                <a:cubicBezTo>
                  <a:pt x="127203" y="28437"/>
                  <a:pt x="98713" y="-21"/>
                  <a:pt x="63572" y="-21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FF980B44-E831-DB17-B83A-679A13BE4AFD}"/>
              </a:ext>
            </a:extLst>
          </p:cNvPr>
          <p:cNvSpPr/>
          <p:nvPr/>
        </p:nvSpPr>
        <p:spPr>
          <a:xfrm>
            <a:off x="11364738" y="4866904"/>
            <a:ext cx="127282" cy="63588"/>
          </a:xfrm>
          <a:custGeom>
            <a:avLst/>
            <a:gdLst>
              <a:gd name="connsiteX0" fmla="*/ 63572 w 127282"/>
              <a:gd name="connsiteY0" fmla="*/ -21 h 63588"/>
              <a:gd name="connsiteX1" fmla="*/ -17 w 127282"/>
              <a:gd name="connsiteY1" fmla="*/ 63568 h 63588"/>
              <a:gd name="connsiteX2" fmla="*/ 127265 w 127282"/>
              <a:gd name="connsiteY2" fmla="*/ 63568 h 63588"/>
              <a:gd name="connsiteX3" fmla="*/ 63572 w 127282"/>
              <a:gd name="connsiteY3" fmla="*/ -21 h 63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282" h="63588">
                <a:moveTo>
                  <a:pt x="63572" y="-21"/>
                </a:moveTo>
                <a:cubicBezTo>
                  <a:pt x="28451" y="-21"/>
                  <a:pt x="-17" y="28447"/>
                  <a:pt x="-17" y="63568"/>
                </a:cubicBezTo>
                <a:lnTo>
                  <a:pt x="127265" y="63568"/>
                </a:lnTo>
                <a:cubicBezTo>
                  <a:pt x="127203" y="28437"/>
                  <a:pt x="98703" y="-21"/>
                  <a:pt x="63572" y="-21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F1DB7AA3-86B1-E444-4B07-D786D171AF87}"/>
              </a:ext>
            </a:extLst>
          </p:cNvPr>
          <p:cNvSpPr/>
          <p:nvPr/>
        </p:nvSpPr>
        <p:spPr>
          <a:xfrm>
            <a:off x="11040622" y="4844836"/>
            <a:ext cx="493338" cy="31689"/>
          </a:xfrm>
          <a:custGeom>
            <a:avLst/>
            <a:gdLst>
              <a:gd name="connsiteX0" fmla="*/ 493338 w 493338"/>
              <a:gd name="connsiteY0" fmla="*/ 31690 h 31689"/>
              <a:gd name="connsiteX1" fmla="*/ 0 w 493338"/>
              <a:gd name="connsiteY1" fmla="*/ 31690 h 31689"/>
              <a:gd name="connsiteX2" fmla="*/ 627 w 493338"/>
              <a:gd name="connsiteY2" fmla="*/ 0 h 31689"/>
              <a:gd name="connsiteX3" fmla="*/ 493338 w 493338"/>
              <a:gd name="connsiteY3" fmla="*/ 0 h 31689"/>
              <a:gd name="connsiteX4" fmla="*/ 493338 w 493338"/>
              <a:gd name="connsiteY4" fmla="*/ 31690 h 31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338" h="31689">
                <a:moveTo>
                  <a:pt x="493338" y="31690"/>
                </a:moveTo>
                <a:lnTo>
                  <a:pt x="0" y="31690"/>
                </a:lnTo>
                <a:lnTo>
                  <a:pt x="627" y="0"/>
                </a:lnTo>
                <a:lnTo>
                  <a:pt x="493338" y="0"/>
                </a:lnTo>
                <a:lnTo>
                  <a:pt x="493338" y="31690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2D344949-CE4C-C66B-967D-A7551809F315}"/>
              </a:ext>
            </a:extLst>
          </p:cNvPr>
          <p:cNvSpPr/>
          <p:nvPr/>
        </p:nvSpPr>
        <p:spPr>
          <a:xfrm>
            <a:off x="11067397" y="4734915"/>
            <a:ext cx="159809" cy="74989"/>
          </a:xfrm>
          <a:custGeom>
            <a:avLst/>
            <a:gdLst>
              <a:gd name="connsiteX0" fmla="*/ 74972 w 159809"/>
              <a:gd name="connsiteY0" fmla="*/ -21 h 74989"/>
              <a:gd name="connsiteX1" fmla="*/ 159792 w 159809"/>
              <a:gd name="connsiteY1" fmla="*/ -21 h 74989"/>
              <a:gd name="connsiteX2" fmla="*/ 159792 w 159809"/>
              <a:gd name="connsiteY2" fmla="*/ 74968 h 74989"/>
              <a:gd name="connsiteX3" fmla="*/ -17 w 159809"/>
              <a:gd name="connsiteY3" fmla="*/ 74968 h 74989"/>
              <a:gd name="connsiteX4" fmla="*/ 74972 w 159809"/>
              <a:gd name="connsiteY4" fmla="*/ -21 h 7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809" h="74989">
                <a:moveTo>
                  <a:pt x="74972" y="-21"/>
                </a:moveTo>
                <a:lnTo>
                  <a:pt x="159792" y="-21"/>
                </a:lnTo>
                <a:lnTo>
                  <a:pt x="159792" y="74968"/>
                </a:lnTo>
                <a:lnTo>
                  <a:pt x="-17" y="74968"/>
                </a:lnTo>
                <a:cubicBezTo>
                  <a:pt x="-17" y="33551"/>
                  <a:pt x="33555" y="-21"/>
                  <a:pt x="74972" y="-21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81957D53-E428-F0E5-EE83-142DEDAB32A4}"/>
              </a:ext>
            </a:extLst>
          </p:cNvPr>
          <p:cNvSpPr/>
          <p:nvPr/>
        </p:nvSpPr>
        <p:spPr>
          <a:xfrm>
            <a:off x="11105153" y="4881023"/>
            <a:ext cx="99149" cy="99148"/>
          </a:xfrm>
          <a:custGeom>
            <a:avLst/>
            <a:gdLst>
              <a:gd name="connsiteX0" fmla="*/ 99132 w 99149"/>
              <a:gd name="connsiteY0" fmla="*/ 49449 h 99148"/>
              <a:gd name="connsiteX1" fmla="*/ 49662 w 99149"/>
              <a:gd name="connsiteY1" fmla="*/ 99128 h 99148"/>
              <a:gd name="connsiteX2" fmla="*/ -17 w 99149"/>
              <a:gd name="connsiteY2" fmla="*/ 49658 h 99148"/>
              <a:gd name="connsiteX3" fmla="*/ 49453 w 99149"/>
              <a:gd name="connsiteY3" fmla="*/ -21 h 99148"/>
              <a:gd name="connsiteX4" fmla="*/ 49557 w 99149"/>
              <a:gd name="connsiteY4" fmla="*/ -21 h 99148"/>
              <a:gd name="connsiteX5" fmla="*/ 99132 w 99149"/>
              <a:gd name="connsiteY5" fmla="*/ 49449 h 99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149" h="99148">
                <a:moveTo>
                  <a:pt x="99132" y="49449"/>
                </a:moveTo>
                <a:cubicBezTo>
                  <a:pt x="99194" y="76830"/>
                  <a:pt x="77043" y="99065"/>
                  <a:pt x="49662" y="99128"/>
                </a:cubicBezTo>
                <a:cubicBezTo>
                  <a:pt x="22281" y="99190"/>
                  <a:pt x="46" y="77039"/>
                  <a:pt x="-17" y="49658"/>
                </a:cubicBezTo>
                <a:cubicBezTo>
                  <a:pt x="-69" y="22277"/>
                  <a:pt x="22072" y="42"/>
                  <a:pt x="49453" y="-21"/>
                </a:cubicBezTo>
                <a:cubicBezTo>
                  <a:pt x="49484" y="-21"/>
                  <a:pt x="49526" y="-21"/>
                  <a:pt x="49557" y="-21"/>
                </a:cubicBezTo>
                <a:cubicBezTo>
                  <a:pt x="76896" y="-21"/>
                  <a:pt x="99069" y="22109"/>
                  <a:pt x="99132" y="49449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01791FA3-4A13-34C5-BA2E-8FD0A5D7FAC2}"/>
              </a:ext>
            </a:extLst>
          </p:cNvPr>
          <p:cNvSpPr/>
          <p:nvPr/>
        </p:nvSpPr>
        <p:spPr>
          <a:xfrm>
            <a:off x="11126593" y="4902254"/>
            <a:ext cx="56477" cy="56477"/>
          </a:xfrm>
          <a:custGeom>
            <a:avLst/>
            <a:gdLst>
              <a:gd name="connsiteX0" fmla="*/ 28117 w 56477"/>
              <a:gd name="connsiteY0" fmla="*/ 56456 h 56477"/>
              <a:gd name="connsiteX1" fmla="*/ -17 w 56477"/>
              <a:gd name="connsiteY1" fmla="*/ 28113 h 56477"/>
              <a:gd name="connsiteX2" fmla="*/ 28326 w 56477"/>
              <a:gd name="connsiteY2" fmla="*/ -21 h 56477"/>
              <a:gd name="connsiteX3" fmla="*/ 56460 w 56477"/>
              <a:gd name="connsiteY3" fmla="*/ 28218 h 56477"/>
              <a:gd name="connsiteX4" fmla="*/ 28221 w 56477"/>
              <a:gd name="connsiteY4" fmla="*/ 56456 h 56477"/>
              <a:gd name="connsiteX5" fmla="*/ 28117 w 56477"/>
              <a:gd name="connsiteY5" fmla="*/ 56456 h 56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477" h="56477">
                <a:moveTo>
                  <a:pt x="28117" y="56456"/>
                </a:moveTo>
                <a:cubicBezTo>
                  <a:pt x="12523" y="56393"/>
                  <a:pt x="-80" y="43707"/>
                  <a:pt x="-17" y="28113"/>
                </a:cubicBezTo>
                <a:cubicBezTo>
                  <a:pt x="46" y="12519"/>
                  <a:pt x="12732" y="-73"/>
                  <a:pt x="28326" y="-21"/>
                </a:cubicBezTo>
                <a:cubicBezTo>
                  <a:pt x="43878" y="42"/>
                  <a:pt x="56460" y="12665"/>
                  <a:pt x="56460" y="28218"/>
                </a:cubicBezTo>
                <a:cubicBezTo>
                  <a:pt x="56460" y="43812"/>
                  <a:pt x="43815" y="56456"/>
                  <a:pt x="28221" y="56456"/>
                </a:cubicBezTo>
                <a:cubicBezTo>
                  <a:pt x="28190" y="56456"/>
                  <a:pt x="28148" y="56456"/>
                  <a:pt x="28117" y="56456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F23E3359-8FED-5498-8617-C93319A56A96}"/>
              </a:ext>
            </a:extLst>
          </p:cNvPr>
          <p:cNvSpPr/>
          <p:nvPr/>
        </p:nvSpPr>
        <p:spPr>
          <a:xfrm>
            <a:off x="11378753" y="4881023"/>
            <a:ext cx="99149" cy="99148"/>
          </a:xfrm>
          <a:custGeom>
            <a:avLst/>
            <a:gdLst>
              <a:gd name="connsiteX0" fmla="*/ -17 w 99149"/>
              <a:gd name="connsiteY0" fmla="*/ 49449 h 99148"/>
              <a:gd name="connsiteX1" fmla="*/ 49453 w 99149"/>
              <a:gd name="connsiteY1" fmla="*/ 99128 h 99148"/>
              <a:gd name="connsiteX2" fmla="*/ 99132 w 99149"/>
              <a:gd name="connsiteY2" fmla="*/ 49658 h 99148"/>
              <a:gd name="connsiteX3" fmla="*/ 49662 w 99149"/>
              <a:gd name="connsiteY3" fmla="*/ -21 h 99148"/>
              <a:gd name="connsiteX4" fmla="*/ 49453 w 99149"/>
              <a:gd name="connsiteY4" fmla="*/ -21 h 99148"/>
              <a:gd name="connsiteX5" fmla="*/ -17 w 99149"/>
              <a:gd name="connsiteY5" fmla="*/ 49449 h 99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149" h="99148">
                <a:moveTo>
                  <a:pt x="-17" y="49449"/>
                </a:moveTo>
                <a:cubicBezTo>
                  <a:pt x="-80" y="76830"/>
                  <a:pt x="22072" y="99065"/>
                  <a:pt x="49453" y="99128"/>
                </a:cubicBezTo>
                <a:cubicBezTo>
                  <a:pt x="76834" y="99180"/>
                  <a:pt x="99069" y="77039"/>
                  <a:pt x="99132" y="49658"/>
                </a:cubicBezTo>
                <a:cubicBezTo>
                  <a:pt x="99194" y="22277"/>
                  <a:pt x="77043" y="31"/>
                  <a:pt x="49662" y="-21"/>
                </a:cubicBezTo>
                <a:cubicBezTo>
                  <a:pt x="49589" y="-21"/>
                  <a:pt x="49526" y="-21"/>
                  <a:pt x="49453" y="-21"/>
                </a:cubicBezTo>
                <a:cubicBezTo>
                  <a:pt x="22155" y="31"/>
                  <a:pt x="35" y="22152"/>
                  <a:pt x="-17" y="49449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6F9DD142-D4DE-D764-08A5-7A6B44B44521}"/>
              </a:ext>
            </a:extLst>
          </p:cNvPr>
          <p:cNvSpPr/>
          <p:nvPr/>
        </p:nvSpPr>
        <p:spPr>
          <a:xfrm>
            <a:off x="11400089" y="4902254"/>
            <a:ext cx="56477" cy="56477"/>
          </a:xfrm>
          <a:custGeom>
            <a:avLst/>
            <a:gdLst>
              <a:gd name="connsiteX0" fmla="*/ 28221 w 56477"/>
              <a:gd name="connsiteY0" fmla="*/ 56456 h 56477"/>
              <a:gd name="connsiteX1" fmla="*/ 56460 w 56477"/>
              <a:gd name="connsiteY1" fmla="*/ 28217 h 56477"/>
              <a:gd name="connsiteX2" fmla="*/ 28221 w 56477"/>
              <a:gd name="connsiteY2" fmla="*/ -21 h 56477"/>
              <a:gd name="connsiteX3" fmla="*/ -17 w 56477"/>
              <a:gd name="connsiteY3" fmla="*/ 28217 h 56477"/>
              <a:gd name="connsiteX4" fmla="*/ 28221 w 56477"/>
              <a:gd name="connsiteY4" fmla="*/ 56456 h 56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77" h="56477">
                <a:moveTo>
                  <a:pt x="28221" y="56456"/>
                </a:moveTo>
                <a:cubicBezTo>
                  <a:pt x="43815" y="56456"/>
                  <a:pt x="56460" y="43811"/>
                  <a:pt x="56460" y="28217"/>
                </a:cubicBezTo>
                <a:cubicBezTo>
                  <a:pt x="56460" y="12624"/>
                  <a:pt x="43815" y="-21"/>
                  <a:pt x="28221" y="-21"/>
                </a:cubicBezTo>
                <a:cubicBezTo>
                  <a:pt x="12627" y="-21"/>
                  <a:pt x="-17" y="12624"/>
                  <a:pt x="-17" y="28217"/>
                </a:cubicBezTo>
                <a:cubicBezTo>
                  <a:pt x="-17" y="43811"/>
                  <a:pt x="12627" y="56456"/>
                  <a:pt x="28221" y="56456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4B2672FA-069E-04E7-A67B-66B715A0F2ED}"/>
              </a:ext>
            </a:extLst>
          </p:cNvPr>
          <p:cNvSpPr/>
          <p:nvPr/>
        </p:nvSpPr>
        <p:spPr>
          <a:xfrm>
            <a:off x="11123664" y="4899117"/>
            <a:ext cx="62752" cy="62752"/>
          </a:xfrm>
          <a:custGeom>
            <a:avLst/>
            <a:gdLst>
              <a:gd name="connsiteX0" fmla="*/ -17 w 62752"/>
              <a:gd name="connsiteY0" fmla="*/ 31355 h 62752"/>
              <a:gd name="connsiteX1" fmla="*/ 31359 w 62752"/>
              <a:gd name="connsiteY1" fmla="*/ 62731 h 62752"/>
              <a:gd name="connsiteX2" fmla="*/ 62735 w 62752"/>
              <a:gd name="connsiteY2" fmla="*/ 31355 h 62752"/>
              <a:gd name="connsiteX3" fmla="*/ 31359 w 62752"/>
              <a:gd name="connsiteY3" fmla="*/ -21 h 62752"/>
              <a:gd name="connsiteX4" fmla="*/ -17 w 62752"/>
              <a:gd name="connsiteY4" fmla="*/ 31355 h 62752"/>
              <a:gd name="connsiteX5" fmla="*/ 5631 w 62752"/>
              <a:gd name="connsiteY5" fmla="*/ 31355 h 62752"/>
              <a:gd name="connsiteX6" fmla="*/ 31045 w 62752"/>
              <a:gd name="connsiteY6" fmla="*/ 5940 h 62752"/>
              <a:gd name="connsiteX7" fmla="*/ 56460 w 62752"/>
              <a:gd name="connsiteY7" fmla="*/ 31355 h 62752"/>
              <a:gd name="connsiteX8" fmla="*/ 31045 w 62752"/>
              <a:gd name="connsiteY8" fmla="*/ 56770 h 62752"/>
              <a:gd name="connsiteX9" fmla="*/ 5631 w 62752"/>
              <a:gd name="connsiteY9" fmla="*/ 31355 h 62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2752" h="62752">
                <a:moveTo>
                  <a:pt x="-17" y="31355"/>
                </a:moveTo>
                <a:cubicBezTo>
                  <a:pt x="-17" y="48685"/>
                  <a:pt x="14029" y="62731"/>
                  <a:pt x="31359" y="62731"/>
                </a:cubicBezTo>
                <a:cubicBezTo>
                  <a:pt x="48689" y="62731"/>
                  <a:pt x="62735" y="48685"/>
                  <a:pt x="62735" y="31355"/>
                </a:cubicBezTo>
                <a:cubicBezTo>
                  <a:pt x="62735" y="14025"/>
                  <a:pt x="48689" y="-21"/>
                  <a:pt x="31359" y="-21"/>
                </a:cubicBezTo>
                <a:cubicBezTo>
                  <a:pt x="14029" y="-21"/>
                  <a:pt x="-17" y="14025"/>
                  <a:pt x="-17" y="31355"/>
                </a:cubicBezTo>
                <a:close/>
                <a:moveTo>
                  <a:pt x="5631" y="31355"/>
                </a:moveTo>
                <a:cubicBezTo>
                  <a:pt x="5631" y="17319"/>
                  <a:pt x="17010" y="5940"/>
                  <a:pt x="31045" y="5940"/>
                </a:cubicBezTo>
                <a:cubicBezTo>
                  <a:pt x="45081" y="5940"/>
                  <a:pt x="56460" y="17319"/>
                  <a:pt x="56460" y="31355"/>
                </a:cubicBezTo>
                <a:cubicBezTo>
                  <a:pt x="56460" y="45391"/>
                  <a:pt x="45081" y="56770"/>
                  <a:pt x="31045" y="56770"/>
                </a:cubicBezTo>
                <a:cubicBezTo>
                  <a:pt x="17010" y="56770"/>
                  <a:pt x="5631" y="45391"/>
                  <a:pt x="5631" y="31355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53465CA1-5E7B-BD17-EEE3-C0AAAD2F4FFE}"/>
              </a:ext>
            </a:extLst>
          </p:cNvPr>
          <p:cNvSpPr/>
          <p:nvPr/>
        </p:nvSpPr>
        <p:spPr>
          <a:xfrm>
            <a:off x="11397265" y="4899117"/>
            <a:ext cx="62752" cy="62752"/>
          </a:xfrm>
          <a:custGeom>
            <a:avLst/>
            <a:gdLst>
              <a:gd name="connsiteX0" fmla="*/ -17 w 62752"/>
              <a:gd name="connsiteY0" fmla="*/ 31355 h 62752"/>
              <a:gd name="connsiteX1" fmla="*/ 31359 w 62752"/>
              <a:gd name="connsiteY1" fmla="*/ 62731 h 62752"/>
              <a:gd name="connsiteX2" fmla="*/ 62735 w 62752"/>
              <a:gd name="connsiteY2" fmla="*/ 31355 h 62752"/>
              <a:gd name="connsiteX3" fmla="*/ 31359 w 62752"/>
              <a:gd name="connsiteY3" fmla="*/ -21 h 62752"/>
              <a:gd name="connsiteX4" fmla="*/ -17 w 62752"/>
              <a:gd name="connsiteY4" fmla="*/ 31355 h 62752"/>
              <a:gd name="connsiteX5" fmla="*/ 5631 w 62752"/>
              <a:gd name="connsiteY5" fmla="*/ 31355 h 62752"/>
              <a:gd name="connsiteX6" fmla="*/ 31045 w 62752"/>
              <a:gd name="connsiteY6" fmla="*/ 5731 h 62752"/>
              <a:gd name="connsiteX7" fmla="*/ 56669 w 62752"/>
              <a:gd name="connsiteY7" fmla="*/ 31146 h 62752"/>
              <a:gd name="connsiteX8" fmla="*/ 31255 w 62752"/>
              <a:gd name="connsiteY8" fmla="*/ 56770 h 62752"/>
              <a:gd name="connsiteX9" fmla="*/ 31045 w 62752"/>
              <a:gd name="connsiteY9" fmla="*/ 56770 h 62752"/>
              <a:gd name="connsiteX10" fmla="*/ 5631 w 62752"/>
              <a:gd name="connsiteY10" fmla="*/ 31355 h 62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2752" h="62752">
                <a:moveTo>
                  <a:pt x="-17" y="31355"/>
                </a:moveTo>
                <a:cubicBezTo>
                  <a:pt x="-17" y="48685"/>
                  <a:pt x="14029" y="62731"/>
                  <a:pt x="31359" y="62731"/>
                </a:cubicBezTo>
                <a:cubicBezTo>
                  <a:pt x="48689" y="62731"/>
                  <a:pt x="62735" y="48685"/>
                  <a:pt x="62735" y="31355"/>
                </a:cubicBezTo>
                <a:cubicBezTo>
                  <a:pt x="62735" y="14025"/>
                  <a:pt x="48689" y="-21"/>
                  <a:pt x="31359" y="-21"/>
                </a:cubicBezTo>
                <a:cubicBezTo>
                  <a:pt x="14029" y="-21"/>
                  <a:pt x="-17" y="14025"/>
                  <a:pt x="-17" y="31355"/>
                </a:cubicBezTo>
                <a:close/>
                <a:moveTo>
                  <a:pt x="5631" y="31355"/>
                </a:moveTo>
                <a:cubicBezTo>
                  <a:pt x="5568" y="17257"/>
                  <a:pt x="16947" y="5794"/>
                  <a:pt x="31045" y="5731"/>
                </a:cubicBezTo>
                <a:cubicBezTo>
                  <a:pt x="45144" y="5679"/>
                  <a:pt x="56606" y="17047"/>
                  <a:pt x="56669" y="31146"/>
                </a:cubicBezTo>
                <a:cubicBezTo>
                  <a:pt x="56722" y="45244"/>
                  <a:pt x="45353" y="56707"/>
                  <a:pt x="31255" y="56770"/>
                </a:cubicBezTo>
                <a:cubicBezTo>
                  <a:pt x="31181" y="56770"/>
                  <a:pt x="31119" y="56770"/>
                  <a:pt x="31045" y="56770"/>
                </a:cubicBezTo>
                <a:cubicBezTo>
                  <a:pt x="17010" y="56770"/>
                  <a:pt x="5631" y="45391"/>
                  <a:pt x="5631" y="31355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E709999A-C197-3AD2-8888-DEFD9564C3AD}"/>
              </a:ext>
            </a:extLst>
          </p:cNvPr>
          <p:cNvSpPr/>
          <p:nvPr/>
        </p:nvSpPr>
        <p:spPr>
          <a:xfrm>
            <a:off x="11167536" y="4676136"/>
            <a:ext cx="40792" cy="42776"/>
          </a:xfrm>
          <a:custGeom>
            <a:avLst/>
            <a:gdLst>
              <a:gd name="connsiteX0" fmla="*/ 40722 w 40792"/>
              <a:gd name="connsiteY0" fmla="*/ 21838 h 42776"/>
              <a:gd name="connsiteX1" fmla="*/ 21844 w 40792"/>
              <a:gd name="connsiteY1" fmla="*/ 32 h 42776"/>
              <a:gd name="connsiteX2" fmla="*/ 38 w 40792"/>
              <a:gd name="connsiteY2" fmla="*/ 18920 h 42776"/>
              <a:gd name="connsiteX3" fmla="*/ 38 w 40792"/>
              <a:gd name="connsiteY3" fmla="*/ 21838 h 42776"/>
              <a:gd name="connsiteX4" fmla="*/ 38 w 40792"/>
              <a:gd name="connsiteY4" fmla="*/ 42756 h 42776"/>
              <a:gd name="connsiteX5" fmla="*/ 40722 w 40792"/>
              <a:gd name="connsiteY5" fmla="*/ 42756 h 42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792" h="42776">
                <a:moveTo>
                  <a:pt x="40722" y="21838"/>
                </a:moveTo>
                <a:cubicBezTo>
                  <a:pt x="41528" y="10606"/>
                  <a:pt x="33077" y="848"/>
                  <a:pt x="21844" y="32"/>
                </a:cubicBezTo>
                <a:cubicBezTo>
                  <a:pt x="10601" y="-773"/>
                  <a:pt x="843" y="7688"/>
                  <a:pt x="38" y="18920"/>
                </a:cubicBezTo>
                <a:cubicBezTo>
                  <a:pt x="-35" y="19893"/>
                  <a:pt x="-35" y="20866"/>
                  <a:pt x="38" y="21838"/>
                </a:cubicBezTo>
                <a:lnTo>
                  <a:pt x="38" y="42756"/>
                </a:lnTo>
                <a:lnTo>
                  <a:pt x="40722" y="42756"/>
                </a:lnTo>
                <a:close/>
              </a:path>
            </a:pathLst>
          </a:custGeom>
          <a:solidFill>
            <a:srgbClr val="FFC90A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342935AC-4F4C-B809-0B5A-24E04B331452}"/>
              </a:ext>
            </a:extLst>
          </p:cNvPr>
          <p:cNvSpPr/>
          <p:nvPr/>
        </p:nvSpPr>
        <p:spPr>
          <a:xfrm>
            <a:off x="11181606" y="4600415"/>
            <a:ext cx="12654" cy="68401"/>
          </a:xfrm>
          <a:custGeom>
            <a:avLst/>
            <a:gdLst>
              <a:gd name="connsiteX0" fmla="*/ 12638 w 12654"/>
              <a:gd name="connsiteY0" fmla="*/ 62105 h 68401"/>
              <a:gd name="connsiteX1" fmla="*/ 6363 w 12654"/>
              <a:gd name="connsiteY1" fmla="*/ 68380 h 68401"/>
              <a:gd name="connsiteX2" fmla="*/ 6258 w 12654"/>
              <a:gd name="connsiteY2" fmla="*/ 68380 h 68401"/>
              <a:gd name="connsiteX3" fmla="*/ 6258 w 12654"/>
              <a:gd name="connsiteY3" fmla="*/ 68380 h 68401"/>
              <a:gd name="connsiteX4" fmla="*/ -17 w 12654"/>
              <a:gd name="connsiteY4" fmla="*/ 62105 h 68401"/>
              <a:gd name="connsiteX5" fmla="*/ -17 w 12654"/>
              <a:gd name="connsiteY5" fmla="*/ 6255 h 68401"/>
              <a:gd name="connsiteX6" fmla="*/ 6258 w 12654"/>
              <a:gd name="connsiteY6" fmla="*/ -20 h 68401"/>
              <a:gd name="connsiteX7" fmla="*/ 6258 w 12654"/>
              <a:gd name="connsiteY7" fmla="*/ -20 h 68401"/>
              <a:gd name="connsiteX8" fmla="*/ 12638 w 12654"/>
              <a:gd name="connsiteY8" fmla="*/ 6150 h 68401"/>
              <a:gd name="connsiteX9" fmla="*/ 12638 w 12654"/>
              <a:gd name="connsiteY9" fmla="*/ 6255 h 68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54" h="68401">
                <a:moveTo>
                  <a:pt x="12638" y="62105"/>
                </a:moveTo>
                <a:cubicBezTo>
                  <a:pt x="12638" y="65566"/>
                  <a:pt x="9825" y="68380"/>
                  <a:pt x="6363" y="68380"/>
                </a:cubicBezTo>
                <a:cubicBezTo>
                  <a:pt x="6331" y="68380"/>
                  <a:pt x="6289" y="68380"/>
                  <a:pt x="6258" y="68380"/>
                </a:cubicBezTo>
                <a:lnTo>
                  <a:pt x="6258" y="68380"/>
                </a:lnTo>
                <a:cubicBezTo>
                  <a:pt x="2796" y="68380"/>
                  <a:pt x="-17" y="65566"/>
                  <a:pt x="-17" y="62105"/>
                </a:cubicBezTo>
                <a:lnTo>
                  <a:pt x="-17" y="6255"/>
                </a:lnTo>
                <a:cubicBezTo>
                  <a:pt x="-17" y="2793"/>
                  <a:pt x="2796" y="-20"/>
                  <a:pt x="6258" y="-20"/>
                </a:cubicBezTo>
                <a:lnTo>
                  <a:pt x="6258" y="-20"/>
                </a:lnTo>
                <a:cubicBezTo>
                  <a:pt x="9720" y="-83"/>
                  <a:pt x="12575" y="2689"/>
                  <a:pt x="12638" y="6150"/>
                </a:cubicBezTo>
                <a:cubicBezTo>
                  <a:pt x="12638" y="6182"/>
                  <a:pt x="12638" y="6224"/>
                  <a:pt x="12638" y="6255"/>
                </a:cubicBezTo>
                <a:close/>
              </a:path>
            </a:pathLst>
          </a:custGeom>
          <a:solidFill>
            <a:srgbClr val="FFC90A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3C54605C-770A-D098-BCE8-EA46DC885544}"/>
              </a:ext>
            </a:extLst>
          </p:cNvPr>
          <p:cNvSpPr/>
          <p:nvPr/>
        </p:nvSpPr>
        <p:spPr>
          <a:xfrm>
            <a:off x="11220900" y="4667949"/>
            <a:ext cx="66260" cy="27899"/>
          </a:xfrm>
          <a:custGeom>
            <a:avLst/>
            <a:gdLst>
              <a:gd name="connsiteX0" fmla="*/ 7962 w 66260"/>
              <a:gd name="connsiteY0" fmla="*/ 27620 h 27899"/>
              <a:gd name="connsiteX1" fmla="*/ 285 w 66260"/>
              <a:gd name="connsiteY1" fmla="*/ 23468 h 27899"/>
              <a:gd name="connsiteX2" fmla="*/ 223 w 66260"/>
              <a:gd name="connsiteY2" fmla="*/ 23228 h 27899"/>
              <a:gd name="connsiteX3" fmla="*/ 223 w 66260"/>
              <a:gd name="connsiteY3" fmla="*/ 23228 h 27899"/>
              <a:gd name="connsiteX4" fmla="*/ 4511 w 66260"/>
              <a:gd name="connsiteY4" fmla="*/ 15488 h 27899"/>
              <a:gd name="connsiteX5" fmla="*/ 58269 w 66260"/>
              <a:gd name="connsiteY5" fmla="*/ 219 h 27899"/>
              <a:gd name="connsiteX6" fmla="*/ 66008 w 66260"/>
              <a:gd name="connsiteY6" fmla="*/ 4506 h 27899"/>
              <a:gd name="connsiteX7" fmla="*/ 66008 w 66260"/>
              <a:gd name="connsiteY7" fmla="*/ 4506 h 27899"/>
              <a:gd name="connsiteX8" fmla="*/ 61615 w 66260"/>
              <a:gd name="connsiteY8" fmla="*/ 12350 h 27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260" h="27899">
                <a:moveTo>
                  <a:pt x="7962" y="27620"/>
                </a:moveTo>
                <a:cubicBezTo>
                  <a:pt x="4699" y="28593"/>
                  <a:pt x="1258" y="26731"/>
                  <a:pt x="285" y="23468"/>
                </a:cubicBezTo>
                <a:cubicBezTo>
                  <a:pt x="264" y="23385"/>
                  <a:pt x="244" y="23311"/>
                  <a:pt x="223" y="23228"/>
                </a:cubicBezTo>
                <a:lnTo>
                  <a:pt x="223" y="23228"/>
                </a:lnTo>
                <a:cubicBezTo>
                  <a:pt x="-719" y="19912"/>
                  <a:pt x="1195" y="16450"/>
                  <a:pt x="4511" y="15488"/>
                </a:cubicBezTo>
                <a:lnTo>
                  <a:pt x="58269" y="219"/>
                </a:lnTo>
                <a:cubicBezTo>
                  <a:pt x="61584" y="-723"/>
                  <a:pt x="65046" y="1191"/>
                  <a:pt x="66008" y="4506"/>
                </a:cubicBezTo>
                <a:lnTo>
                  <a:pt x="66008" y="4506"/>
                </a:lnTo>
                <a:cubicBezTo>
                  <a:pt x="66949" y="7885"/>
                  <a:pt x="64983" y="11388"/>
                  <a:pt x="61615" y="12350"/>
                </a:cubicBezTo>
                <a:close/>
              </a:path>
            </a:pathLst>
          </a:custGeom>
          <a:solidFill>
            <a:srgbClr val="FFC90A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8029AACF-2EC8-A56D-53F0-BDD4C97BA722}"/>
              </a:ext>
            </a:extLst>
          </p:cNvPr>
          <p:cNvSpPr/>
          <p:nvPr/>
        </p:nvSpPr>
        <p:spPr>
          <a:xfrm>
            <a:off x="11088358" y="4667949"/>
            <a:ext cx="66583" cy="27899"/>
          </a:xfrm>
          <a:custGeom>
            <a:avLst/>
            <a:gdLst>
              <a:gd name="connsiteX0" fmla="*/ 58613 w 66583"/>
              <a:gd name="connsiteY0" fmla="*/ 27620 h 27899"/>
              <a:gd name="connsiteX1" fmla="*/ 66289 w 66583"/>
              <a:gd name="connsiteY1" fmla="*/ 23468 h 27899"/>
              <a:gd name="connsiteX2" fmla="*/ 66352 w 66583"/>
              <a:gd name="connsiteY2" fmla="*/ 23228 h 27899"/>
              <a:gd name="connsiteX3" fmla="*/ 66352 w 66583"/>
              <a:gd name="connsiteY3" fmla="*/ 23228 h 27899"/>
              <a:gd name="connsiteX4" fmla="*/ 62064 w 66583"/>
              <a:gd name="connsiteY4" fmla="*/ 15488 h 27899"/>
              <a:gd name="connsiteX5" fmla="*/ 7992 w 66583"/>
              <a:gd name="connsiteY5" fmla="*/ 219 h 27899"/>
              <a:gd name="connsiteX6" fmla="*/ 253 w 66583"/>
              <a:gd name="connsiteY6" fmla="*/ 4506 h 27899"/>
              <a:gd name="connsiteX7" fmla="*/ 253 w 66583"/>
              <a:gd name="connsiteY7" fmla="*/ 4506 h 27899"/>
              <a:gd name="connsiteX8" fmla="*/ 4457 w 66583"/>
              <a:gd name="connsiteY8" fmla="*/ 12330 h 27899"/>
              <a:gd name="connsiteX9" fmla="*/ 4541 w 66583"/>
              <a:gd name="connsiteY9" fmla="*/ 12350 h 27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583" h="27899">
                <a:moveTo>
                  <a:pt x="58613" y="27620"/>
                </a:moveTo>
                <a:cubicBezTo>
                  <a:pt x="61876" y="28593"/>
                  <a:pt x="65316" y="26731"/>
                  <a:pt x="66289" y="23468"/>
                </a:cubicBezTo>
                <a:cubicBezTo>
                  <a:pt x="66310" y="23385"/>
                  <a:pt x="66331" y="23311"/>
                  <a:pt x="66352" y="23228"/>
                </a:cubicBezTo>
                <a:lnTo>
                  <a:pt x="66352" y="23228"/>
                </a:lnTo>
                <a:cubicBezTo>
                  <a:pt x="67231" y="19912"/>
                  <a:pt x="65338" y="16492"/>
                  <a:pt x="62064" y="15488"/>
                </a:cubicBezTo>
                <a:lnTo>
                  <a:pt x="7992" y="219"/>
                </a:lnTo>
                <a:cubicBezTo>
                  <a:pt x="4677" y="-723"/>
                  <a:pt x="1215" y="1191"/>
                  <a:pt x="253" y="4506"/>
                </a:cubicBezTo>
                <a:lnTo>
                  <a:pt x="253" y="4506"/>
                </a:lnTo>
                <a:cubicBezTo>
                  <a:pt x="-751" y="7822"/>
                  <a:pt x="1131" y="11326"/>
                  <a:pt x="4457" y="12330"/>
                </a:cubicBezTo>
                <a:cubicBezTo>
                  <a:pt x="4478" y="12330"/>
                  <a:pt x="4510" y="12340"/>
                  <a:pt x="4541" y="12350"/>
                </a:cubicBezTo>
                <a:close/>
              </a:path>
            </a:pathLst>
          </a:custGeom>
          <a:solidFill>
            <a:srgbClr val="FFC90A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F57A84DB-C4C1-FB64-E864-34FEB4886C65}"/>
              </a:ext>
            </a:extLst>
          </p:cNvPr>
          <p:cNvSpPr/>
          <p:nvPr/>
        </p:nvSpPr>
        <p:spPr>
          <a:xfrm>
            <a:off x="11365889" y="4730836"/>
            <a:ext cx="29911" cy="94128"/>
          </a:xfrm>
          <a:custGeom>
            <a:avLst/>
            <a:gdLst>
              <a:gd name="connsiteX0" fmla="*/ 0 w 29911"/>
              <a:gd name="connsiteY0" fmla="*/ 0 h 94128"/>
              <a:gd name="connsiteX1" fmla="*/ 29912 w 29911"/>
              <a:gd name="connsiteY1" fmla="*/ 0 h 94128"/>
              <a:gd name="connsiteX2" fmla="*/ 29912 w 29911"/>
              <a:gd name="connsiteY2" fmla="*/ 94128 h 94128"/>
              <a:gd name="connsiteX3" fmla="*/ 0 w 29911"/>
              <a:gd name="connsiteY3" fmla="*/ 94128 h 9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11" h="94128">
                <a:moveTo>
                  <a:pt x="0" y="0"/>
                </a:moveTo>
                <a:lnTo>
                  <a:pt x="29912" y="0"/>
                </a:lnTo>
                <a:lnTo>
                  <a:pt x="29912" y="94128"/>
                </a:lnTo>
                <a:lnTo>
                  <a:pt x="0" y="94128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99301719-0DA1-290D-3773-39CE4BEDD61E}"/>
              </a:ext>
            </a:extLst>
          </p:cNvPr>
          <p:cNvSpPr/>
          <p:nvPr/>
        </p:nvSpPr>
        <p:spPr>
          <a:xfrm>
            <a:off x="11331793" y="4762944"/>
            <a:ext cx="94128" cy="29911"/>
          </a:xfrm>
          <a:custGeom>
            <a:avLst/>
            <a:gdLst>
              <a:gd name="connsiteX0" fmla="*/ 0 w 94128"/>
              <a:gd name="connsiteY0" fmla="*/ 0 h 29911"/>
              <a:gd name="connsiteX1" fmla="*/ 94128 w 94128"/>
              <a:gd name="connsiteY1" fmla="*/ 0 h 29911"/>
              <a:gd name="connsiteX2" fmla="*/ 94128 w 94128"/>
              <a:gd name="connsiteY2" fmla="*/ 29912 h 29911"/>
              <a:gd name="connsiteX3" fmla="*/ 0 w 94128"/>
              <a:gd name="connsiteY3" fmla="*/ 29912 h 29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128" h="29911">
                <a:moveTo>
                  <a:pt x="0" y="0"/>
                </a:moveTo>
                <a:lnTo>
                  <a:pt x="94128" y="0"/>
                </a:lnTo>
                <a:lnTo>
                  <a:pt x="94128" y="29912"/>
                </a:lnTo>
                <a:lnTo>
                  <a:pt x="0" y="29912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879B5DAA-0902-5DA8-68BE-7DA92883BE3F}"/>
              </a:ext>
            </a:extLst>
          </p:cNvPr>
          <p:cNvSpPr/>
          <p:nvPr/>
        </p:nvSpPr>
        <p:spPr>
          <a:xfrm>
            <a:off x="8851717" y="3452048"/>
            <a:ext cx="765787" cy="765787"/>
          </a:xfrm>
          <a:custGeom>
            <a:avLst/>
            <a:gdLst>
              <a:gd name="connsiteX0" fmla="*/ 765787 w 765787"/>
              <a:gd name="connsiteY0" fmla="*/ 382894 h 765787"/>
              <a:gd name="connsiteX1" fmla="*/ 382894 w 765787"/>
              <a:gd name="connsiteY1" fmla="*/ 765788 h 765787"/>
              <a:gd name="connsiteX2" fmla="*/ 0 w 765787"/>
              <a:gd name="connsiteY2" fmla="*/ 382894 h 765787"/>
              <a:gd name="connsiteX3" fmla="*/ 382894 w 765787"/>
              <a:gd name="connsiteY3" fmla="*/ 0 h 765787"/>
              <a:gd name="connsiteX4" fmla="*/ 765787 w 765787"/>
              <a:gd name="connsiteY4" fmla="*/ 382894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87" y="382894"/>
                </a:moveTo>
                <a:cubicBezTo>
                  <a:pt x="765787" y="594360"/>
                  <a:pt x="594360" y="765788"/>
                  <a:pt x="382894" y="765788"/>
                </a:cubicBezTo>
                <a:cubicBezTo>
                  <a:pt x="171427" y="765788"/>
                  <a:pt x="0" y="594360"/>
                  <a:pt x="0" y="382894"/>
                </a:cubicBezTo>
                <a:cubicBezTo>
                  <a:pt x="0" y="171427"/>
                  <a:pt x="171427" y="0"/>
                  <a:pt x="382894" y="0"/>
                </a:cubicBezTo>
                <a:cubicBezTo>
                  <a:pt x="594360" y="0"/>
                  <a:pt x="765787" y="171427"/>
                  <a:pt x="765787" y="382894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557FB225-A1F3-35B8-133F-EC3934E51D8E}"/>
              </a:ext>
            </a:extLst>
          </p:cNvPr>
          <p:cNvSpPr/>
          <p:nvPr/>
        </p:nvSpPr>
        <p:spPr>
          <a:xfrm>
            <a:off x="9042693" y="3640514"/>
            <a:ext cx="573137" cy="574602"/>
          </a:xfrm>
          <a:custGeom>
            <a:avLst/>
            <a:gdLst>
              <a:gd name="connsiteX0" fmla="*/ 573121 w 573137"/>
              <a:gd name="connsiteY0" fmla="*/ 231953 h 574602"/>
              <a:gd name="connsiteX1" fmla="*/ 341146 w 573137"/>
              <a:gd name="connsiteY1" fmla="*/ -21 h 574602"/>
              <a:gd name="connsiteX2" fmla="*/ -17 w 573137"/>
              <a:gd name="connsiteY2" fmla="*/ 340828 h 574602"/>
              <a:gd name="connsiteX3" fmla="*/ 233840 w 573137"/>
              <a:gd name="connsiteY3" fmla="*/ 574581 h 574602"/>
              <a:gd name="connsiteX4" fmla="*/ 573121 w 573137"/>
              <a:gd name="connsiteY4" fmla="*/ 231953 h 574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3137" h="574602">
                <a:moveTo>
                  <a:pt x="573121" y="231953"/>
                </a:moveTo>
                <a:lnTo>
                  <a:pt x="341146" y="-21"/>
                </a:lnTo>
                <a:lnTo>
                  <a:pt x="-17" y="340828"/>
                </a:lnTo>
                <a:lnTo>
                  <a:pt x="233840" y="574581"/>
                </a:lnTo>
                <a:cubicBezTo>
                  <a:pt x="413636" y="554793"/>
                  <a:pt x="555101" y="411937"/>
                  <a:pt x="573121" y="231953"/>
                </a:cubicBezTo>
                <a:close/>
              </a:path>
            </a:pathLst>
          </a:custGeom>
          <a:solidFill>
            <a:srgbClr val="23B6E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60974BF5-942B-0493-F929-AF4E7BA5F9AC}"/>
              </a:ext>
            </a:extLst>
          </p:cNvPr>
          <p:cNvSpPr/>
          <p:nvPr/>
        </p:nvSpPr>
        <p:spPr>
          <a:xfrm>
            <a:off x="9013492" y="3616240"/>
            <a:ext cx="295375" cy="295574"/>
          </a:xfrm>
          <a:custGeom>
            <a:avLst/>
            <a:gdLst>
              <a:gd name="connsiteX0" fmla="*/ 141824 w 295375"/>
              <a:gd name="connsiteY0" fmla="*/ 295553 h 295574"/>
              <a:gd name="connsiteX1" fmla="*/ 18829 w 295375"/>
              <a:gd name="connsiteY1" fmla="*/ 172454 h 295574"/>
              <a:gd name="connsiteX2" fmla="*/ 18756 w 295375"/>
              <a:gd name="connsiteY2" fmla="*/ 81641 h 295574"/>
              <a:gd name="connsiteX3" fmla="*/ 18829 w 295375"/>
              <a:gd name="connsiteY3" fmla="*/ 81567 h 295574"/>
              <a:gd name="connsiteX4" fmla="*/ 81582 w 295375"/>
              <a:gd name="connsiteY4" fmla="*/ 18815 h 295574"/>
              <a:gd name="connsiteX5" fmla="*/ 172249 w 295375"/>
              <a:gd name="connsiteY5" fmla="*/ 18700 h 295574"/>
              <a:gd name="connsiteX6" fmla="*/ 172364 w 295375"/>
              <a:gd name="connsiteY6" fmla="*/ 18815 h 295574"/>
              <a:gd name="connsiteX7" fmla="*/ 295358 w 295375"/>
              <a:gd name="connsiteY7" fmla="*/ 141914 h 295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375" h="295574">
                <a:moveTo>
                  <a:pt x="141824" y="295553"/>
                </a:moveTo>
                <a:lnTo>
                  <a:pt x="18829" y="172454"/>
                </a:lnTo>
                <a:cubicBezTo>
                  <a:pt x="-6271" y="147395"/>
                  <a:pt x="-6303" y="106731"/>
                  <a:pt x="18756" y="81641"/>
                </a:cubicBezTo>
                <a:cubicBezTo>
                  <a:pt x="18788" y="81609"/>
                  <a:pt x="18809" y="81588"/>
                  <a:pt x="18829" y="81567"/>
                </a:cubicBezTo>
                <a:lnTo>
                  <a:pt x="81582" y="18815"/>
                </a:lnTo>
                <a:cubicBezTo>
                  <a:pt x="106589" y="-6255"/>
                  <a:pt x="147179" y="-6307"/>
                  <a:pt x="172249" y="18700"/>
                </a:cubicBezTo>
                <a:cubicBezTo>
                  <a:pt x="172290" y="18742"/>
                  <a:pt x="172322" y="18773"/>
                  <a:pt x="172364" y="18815"/>
                </a:cubicBezTo>
                <a:lnTo>
                  <a:pt x="295358" y="141914"/>
                </a:lnTo>
                <a:close/>
              </a:path>
            </a:pathLst>
          </a:custGeom>
          <a:solidFill>
            <a:srgbClr val="FF9D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B925E06B-9216-DFD2-D671-B82FE146431E}"/>
              </a:ext>
            </a:extLst>
          </p:cNvPr>
          <p:cNvSpPr/>
          <p:nvPr/>
        </p:nvSpPr>
        <p:spPr>
          <a:xfrm>
            <a:off x="9243291" y="3850630"/>
            <a:ext cx="212751" cy="207678"/>
          </a:xfrm>
          <a:custGeom>
            <a:avLst/>
            <a:gdLst>
              <a:gd name="connsiteX0" fmla="*/ 158746 w 212751"/>
              <a:gd name="connsiteY0" fmla="*/ -21 h 207678"/>
              <a:gd name="connsiteX1" fmla="*/ 82711 w 212751"/>
              <a:gd name="connsiteY1" fmla="*/ 75909 h 207678"/>
              <a:gd name="connsiteX2" fmla="*/ -17 w 212751"/>
              <a:gd name="connsiteY2" fmla="*/ 148493 h 207678"/>
              <a:gd name="connsiteX3" fmla="*/ 40353 w 212751"/>
              <a:gd name="connsiteY3" fmla="*/ 188863 h 207678"/>
              <a:gd name="connsiteX4" fmla="*/ 131135 w 212751"/>
              <a:gd name="connsiteY4" fmla="*/ 188863 h 207678"/>
              <a:gd name="connsiteX5" fmla="*/ 193887 w 212751"/>
              <a:gd name="connsiteY5" fmla="*/ 126111 h 207678"/>
              <a:gd name="connsiteX6" fmla="*/ 193961 w 212751"/>
              <a:gd name="connsiteY6" fmla="*/ 35298 h 207678"/>
              <a:gd name="connsiteX7" fmla="*/ 193887 w 212751"/>
              <a:gd name="connsiteY7" fmla="*/ 35225 h 20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2751" h="207678">
                <a:moveTo>
                  <a:pt x="158746" y="-21"/>
                </a:moveTo>
                <a:lnTo>
                  <a:pt x="82711" y="75909"/>
                </a:lnTo>
                <a:lnTo>
                  <a:pt x="-17" y="148493"/>
                </a:lnTo>
                <a:lnTo>
                  <a:pt x="40353" y="188863"/>
                </a:lnTo>
                <a:cubicBezTo>
                  <a:pt x="65423" y="213922"/>
                  <a:pt x="106066" y="213922"/>
                  <a:pt x="131135" y="188863"/>
                </a:cubicBezTo>
                <a:lnTo>
                  <a:pt x="193887" y="126111"/>
                </a:lnTo>
                <a:cubicBezTo>
                  <a:pt x="218989" y="101052"/>
                  <a:pt x="219020" y="60388"/>
                  <a:pt x="193961" y="35298"/>
                </a:cubicBezTo>
                <a:cubicBezTo>
                  <a:pt x="193940" y="35266"/>
                  <a:pt x="193908" y="35246"/>
                  <a:pt x="193887" y="35225"/>
                </a:cubicBezTo>
                <a:close/>
              </a:path>
            </a:pathLst>
          </a:custGeom>
          <a:solidFill>
            <a:srgbClr val="FF9D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A3E0AE9F-E93C-1EAE-6AF5-0ACFC8852B23}"/>
              </a:ext>
            </a:extLst>
          </p:cNvPr>
          <p:cNvSpPr/>
          <p:nvPr/>
        </p:nvSpPr>
        <p:spPr>
          <a:xfrm>
            <a:off x="9155438" y="3758070"/>
            <a:ext cx="260631" cy="241073"/>
          </a:xfrm>
          <a:custGeom>
            <a:avLst/>
            <a:gdLst>
              <a:gd name="connsiteX0" fmla="*/ 260631 w 260631"/>
              <a:gd name="connsiteY0" fmla="*/ 106993 h 241073"/>
              <a:gd name="connsiteX1" fmla="*/ 153639 w 260631"/>
              <a:gd name="connsiteY1" fmla="*/ 0 h 241073"/>
              <a:gd name="connsiteX2" fmla="*/ 0 w 260631"/>
              <a:gd name="connsiteY2" fmla="*/ 153639 h 241073"/>
              <a:gd name="connsiteX3" fmla="*/ 87330 w 260631"/>
              <a:gd name="connsiteY3" fmla="*/ 241074 h 241073"/>
              <a:gd name="connsiteX4" fmla="*/ 260631 w 260631"/>
              <a:gd name="connsiteY4" fmla="*/ 106993 h 241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631" h="241073">
                <a:moveTo>
                  <a:pt x="260631" y="106993"/>
                </a:moveTo>
                <a:lnTo>
                  <a:pt x="153639" y="0"/>
                </a:lnTo>
                <a:lnTo>
                  <a:pt x="0" y="153639"/>
                </a:lnTo>
                <a:lnTo>
                  <a:pt x="87330" y="241074"/>
                </a:lnTo>
                <a:lnTo>
                  <a:pt x="260631" y="106993"/>
                </a:lnTo>
                <a:close/>
              </a:path>
            </a:pathLst>
          </a:custGeom>
          <a:solidFill>
            <a:srgbClr val="E68D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BA803D3E-AB5C-BC21-B86F-5CAE9B2CF19A}"/>
              </a:ext>
            </a:extLst>
          </p:cNvPr>
          <p:cNvSpPr/>
          <p:nvPr/>
        </p:nvSpPr>
        <p:spPr>
          <a:xfrm>
            <a:off x="9155438" y="3611680"/>
            <a:ext cx="300186" cy="300238"/>
          </a:xfrm>
          <a:custGeom>
            <a:avLst/>
            <a:gdLst>
              <a:gd name="connsiteX0" fmla="*/ 281323 w 300186"/>
              <a:gd name="connsiteY0" fmla="*/ 172412 h 300238"/>
              <a:gd name="connsiteX1" fmla="*/ 281396 w 300186"/>
              <a:gd name="connsiteY1" fmla="*/ 81599 h 300238"/>
              <a:gd name="connsiteX2" fmla="*/ 281323 w 300186"/>
              <a:gd name="connsiteY2" fmla="*/ 81525 h 300238"/>
              <a:gd name="connsiteX3" fmla="*/ 218570 w 300186"/>
              <a:gd name="connsiteY3" fmla="*/ 18773 h 300238"/>
              <a:gd name="connsiteX4" fmla="*/ 127788 w 300186"/>
              <a:gd name="connsiteY4" fmla="*/ 18773 h 300238"/>
              <a:gd name="connsiteX5" fmla="*/ -17 w 300186"/>
              <a:gd name="connsiteY5" fmla="*/ 146474 h 300238"/>
              <a:gd name="connsiteX6" fmla="*/ 153621 w 300186"/>
              <a:gd name="connsiteY6" fmla="*/ 300217 h 300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0186" h="300238">
                <a:moveTo>
                  <a:pt x="281323" y="172412"/>
                </a:moveTo>
                <a:cubicBezTo>
                  <a:pt x="306423" y="147353"/>
                  <a:pt x="306455" y="106689"/>
                  <a:pt x="281396" y="81599"/>
                </a:cubicBezTo>
                <a:cubicBezTo>
                  <a:pt x="281375" y="81567"/>
                  <a:pt x="281343" y="81546"/>
                  <a:pt x="281323" y="81525"/>
                </a:cubicBezTo>
                <a:lnTo>
                  <a:pt x="218570" y="18773"/>
                </a:lnTo>
                <a:cubicBezTo>
                  <a:pt x="193501" y="-6286"/>
                  <a:pt x="152858" y="-6286"/>
                  <a:pt x="127788" y="18773"/>
                </a:cubicBezTo>
                <a:lnTo>
                  <a:pt x="-17" y="146474"/>
                </a:lnTo>
                <a:lnTo>
                  <a:pt x="153621" y="300217"/>
                </a:lnTo>
                <a:close/>
              </a:path>
            </a:pathLst>
          </a:custGeom>
          <a:solidFill>
            <a:srgbClr val="FFB15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5C70ED19-36E3-479E-1A71-B181D9AE0EBB}"/>
              </a:ext>
            </a:extLst>
          </p:cNvPr>
          <p:cNvSpPr/>
          <p:nvPr/>
        </p:nvSpPr>
        <p:spPr>
          <a:xfrm>
            <a:off x="9013492" y="3758070"/>
            <a:ext cx="295375" cy="295573"/>
          </a:xfrm>
          <a:custGeom>
            <a:avLst/>
            <a:gdLst>
              <a:gd name="connsiteX0" fmla="*/ 141824 w 295375"/>
              <a:gd name="connsiteY0" fmla="*/ -21 h 295573"/>
              <a:gd name="connsiteX1" fmla="*/ 18829 w 295375"/>
              <a:gd name="connsiteY1" fmla="*/ 123078 h 295573"/>
              <a:gd name="connsiteX2" fmla="*/ 18756 w 295375"/>
              <a:gd name="connsiteY2" fmla="*/ 213891 h 295573"/>
              <a:gd name="connsiteX3" fmla="*/ 18829 w 295375"/>
              <a:gd name="connsiteY3" fmla="*/ 213964 h 295573"/>
              <a:gd name="connsiteX4" fmla="*/ 81582 w 295375"/>
              <a:gd name="connsiteY4" fmla="*/ 276716 h 295573"/>
              <a:gd name="connsiteX5" fmla="*/ 172249 w 295375"/>
              <a:gd name="connsiteY5" fmla="*/ 276832 h 295573"/>
              <a:gd name="connsiteX6" fmla="*/ 172364 w 295375"/>
              <a:gd name="connsiteY6" fmla="*/ 276716 h 295573"/>
              <a:gd name="connsiteX7" fmla="*/ 295358 w 295375"/>
              <a:gd name="connsiteY7" fmla="*/ 153722 h 295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375" h="295573">
                <a:moveTo>
                  <a:pt x="141824" y="-21"/>
                </a:moveTo>
                <a:lnTo>
                  <a:pt x="18829" y="123078"/>
                </a:lnTo>
                <a:cubicBezTo>
                  <a:pt x="-6271" y="148137"/>
                  <a:pt x="-6303" y="188801"/>
                  <a:pt x="18756" y="213891"/>
                </a:cubicBezTo>
                <a:cubicBezTo>
                  <a:pt x="18788" y="213922"/>
                  <a:pt x="18809" y="213943"/>
                  <a:pt x="18829" y="213964"/>
                </a:cubicBezTo>
                <a:lnTo>
                  <a:pt x="81582" y="276716"/>
                </a:lnTo>
                <a:cubicBezTo>
                  <a:pt x="106589" y="301786"/>
                  <a:pt x="147179" y="301838"/>
                  <a:pt x="172249" y="276832"/>
                </a:cubicBezTo>
                <a:cubicBezTo>
                  <a:pt x="172290" y="276790"/>
                  <a:pt x="172322" y="276759"/>
                  <a:pt x="172364" y="276716"/>
                </a:cubicBezTo>
                <a:lnTo>
                  <a:pt x="295358" y="153722"/>
                </a:lnTo>
                <a:close/>
              </a:path>
            </a:pathLst>
          </a:custGeom>
          <a:solidFill>
            <a:srgbClr val="FFB15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CB4DBDCB-6449-FCA5-9DEA-5E8512074AC2}"/>
              </a:ext>
            </a:extLst>
          </p:cNvPr>
          <p:cNvSpPr/>
          <p:nvPr/>
        </p:nvSpPr>
        <p:spPr>
          <a:xfrm>
            <a:off x="9122891" y="3725257"/>
            <a:ext cx="217790" cy="217695"/>
          </a:xfrm>
          <a:custGeom>
            <a:avLst/>
            <a:gdLst>
              <a:gd name="connsiteX0" fmla="*/ 136071 w 217790"/>
              <a:gd name="connsiteY0" fmla="*/ 207348 h 217695"/>
              <a:gd name="connsiteX1" fmla="*/ 86518 w 217790"/>
              <a:gd name="connsiteY1" fmla="*/ 207473 h 217695"/>
              <a:gd name="connsiteX2" fmla="*/ 86392 w 217790"/>
              <a:gd name="connsiteY2" fmla="*/ 207348 h 217695"/>
              <a:gd name="connsiteX3" fmla="*/ 10357 w 217790"/>
              <a:gd name="connsiteY3" fmla="*/ 131313 h 217695"/>
              <a:gd name="connsiteX4" fmla="*/ 10075 w 217790"/>
              <a:gd name="connsiteY4" fmla="*/ 81916 h 217695"/>
              <a:gd name="connsiteX5" fmla="*/ 10357 w 217790"/>
              <a:gd name="connsiteY5" fmla="*/ 81634 h 217695"/>
              <a:gd name="connsiteX6" fmla="*/ 81686 w 217790"/>
              <a:gd name="connsiteY6" fmla="*/ 10306 h 217695"/>
              <a:gd name="connsiteX7" fmla="*/ 131239 w 217790"/>
              <a:gd name="connsiteY7" fmla="*/ 10180 h 217695"/>
              <a:gd name="connsiteX8" fmla="*/ 131365 w 217790"/>
              <a:gd name="connsiteY8" fmla="*/ 10306 h 217695"/>
              <a:gd name="connsiteX9" fmla="*/ 207400 w 217790"/>
              <a:gd name="connsiteY9" fmla="*/ 86340 h 217695"/>
              <a:gd name="connsiteX10" fmla="*/ 207682 w 217790"/>
              <a:gd name="connsiteY10" fmla="*/ 135737 h 217695"/>
              <a:gd name="connsiteX11" fmla="*/ 207400 w 217790"/>
              <a:gd name="connsiteY11" fmla="*/ 136019 h 217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7790" h="217695">
                <a:moveTo>
                  <a:pt x="136071" y="207348"/>
                </a:moveTo>
                <a:cubicBezTo>
                  <a:pt x="122422" y="221070"/>
                  <a:pt x="100239" y="221122"/>
                  <a:pt x="86518" y="207473"/>
                </a:cubicBezTo>
                <a:cubicBezTo>
                  <a:pt x="86476" y="207431"/>
                  <a:pt x="86434" y="207390"/>
                  <a:pt x="86392" y="207348"/>
                </a:cubicBezTo>
                <a:lnTo>
                  <a:pt x="10357" y="131313"/>
                </a:lnTo>
                <a:cubicBezTo>
                  <a:pt x="-3365" y="117748"/>
                  <a:pt x="-3490" y="95628"/>
                  <a:pt x="10075" y="81916"/>
                </a:cubicBezTo>
                <a:cubicBezTo>
                  <a:pt x="10169" y="81822"/>
                  <a:pt x="10263" y="81728"/>
                  <a:pt x="10357" y="81634"/>
                </a:cubicBezTo>
                <a:lnTo>
                  <a:pt x="81686" y="10306"/>
                </a:lnTo>
                <a:cubicBezTo>
                  <a:pt x="95334" y="-3416"/>
                  <a:pt x="117517" y="-3469"/>
                  <a:pt x="131239" y="10180"/>
                </a:cubicBezTo>
                <a:cubicBezTo>
                  <a:pt x="131281" y="10222"/>
                  <a:pt x="131323" y="10264"/>
                  <a:pt x="131365" y="10306"/>
                </a:cubicBezTo>
                <a:lnTo>
                  <a:pt x="207400" y="86340"/>
                </a:lnTo>
                <a:cubicBezTo>
                  <a:pt x="221121" y="99905"/>
                  <a:pt x="221247" y="122026"/>
                  <a:pt x="207682" y="135737"/>
                </a:cubicBezTo>
                <a:cubicBezTo>
                  <a:pt x="207588" y="135831"/>
                  <a:pt x="207493" y="135925"/>
                  <a:pt x="207400" y="136019"/>
                </a:cubicBezTo>
                <a:close/>
              </a:path>
            </a:pathLst>
          </a:custGeom>
          <a:solidFill>
            <a:srgbClr val="FFD097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01A0B5C0-B846-6A0F-517D-25A1612E34C9}"/>
              </a:ext>
            </a:extLst>
          </p:cNvPr>
          <p:cNvSpPr/>
          <p:nvPr/>
        </p:nvSpPr>
        <p:spPr>
          <a:xfrm>
            <a:off x="9308706" y="3641456"/>
            <a:ext cx="29075" cy="29074"/>
          </a:xfrm>
          <a:custGeom>
            <a:avLst/>
            <a:gdLst>
              <a:gd name="connsiteX0" fmla="*/ 24618 w 29075"/>
              <a:gd name="connsiteY0" fmla="*/ 24975 h 29074"/>
              <a:gd name="connsiteX1" fmla="*/ 4067 w 29075"/>
              <a:gd name="connsiteY1" fmla="*/ 24609 h 29074"/>
              <a:gd name="connsiteX2" fmla="*/ 4422 w 29075"/>
              <a:gd name="connsiteY2" fmla="*/ 4058 h 29074"/>
              <a:gd name="connsiteX3" fmla="*/ 24618 w 29075"/>
              <a:gd name="connsiteY3" fmla="*/ 4058 h 29074"/>
              <a:gd name="connsiteX4" fmla="*/ 24984 w 29075"/>
              <a:gd name="connsiteY4" fmla="*/ 24609 h 29074"/>
              <a:gd name="connsiteX5" fmla="*/ 24618 w 29075"/>
              <a:gd name="connsiteY5" fmla="*/ 24975 h 29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075" h="29074">
                <a:moveTo>
                  <a:pt x="24618" y="24975"/>
                </a:moveTo>
                <a:cubicBezTo>
                  <a:pt x="18845" y="30550"/>
                  <a:pt x="9641" y="30393"/>
                  <a:pt x="4067" y="24609"/>
                </a:cubicBezTo>
                <a:cubicBezTo>
                  <a:pt x="-1518" y="18836"/>
                  <a:pt x="-1351" y="9632"/>
                  <a:pt x="4422" y="4058"/>
                </a:cubicBezTo>
                <a:cubicBezTo>
                  <a:pt x="10060" y="-1381"/>
                  <a:pt x="18981" y="-1381"/>
                  <a:pt x="24618" y="4058"/>
                </a:cubicBezTo>
                <a:cubicBezTo>
                  <a:pt x="30391" y="9632"/>
                  <a:pt x="30559" y="18836"/>
                  <a:pt x="24984" y="24609"/>
                </a:cubicBezTo>
                <a:cubicBezTo>
                  <a:pt x="24859" y="24735"/>
                  <a:pt x="24743" y="24860"/>
                  <a:pt x="24618" y="24975"/>
                </a:cubicBezTo>
                <a:close/>
              </a:path>
            </a:pathLst>
          </a:custGeom>
          <a:solidFill>
            <a:srgbClr val="FFD097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C29709DA-EDA1-5237-14E7-23C472D510C2}"/>
              </a:ext>
            </a:extLst>
          </p:cNvPr>
          <p:cNvSpPr/>
          <p:nvPr/>
        </p:nvSpPr>
        <p:spPr>
          <a:xfrm>
            <a:off x="9262374" y="3687579"/>
            <a:ext cx="29075" cy="29074"/>
          </a:xfrm>
          <a:custGeom>
            <a:avLst/>
            <a:gdLst>
              <a:gd name="connsiteX0" fmla="*/ 24618 w 29075"/>
              <a:gd name="connsiteY0" fmla="*/ 24975 h 29074"/>
              <a:gd name="connsiteX1" fmla="*/ 4067 w 29075"/>
              <a:gd name="connsiteY1" fmla="*/ 24609 h 29074"/>
              <a:gd name="connsiteX2" fmla="*/ 4422 w 29075"/>
              <a:gd name="connsiteY2" fmla="*/ 4058 h 29074"/>
              <a:gd name="connsiteX3" fmla="*/ 24618 w 29075"/>
              <a:gd name="connsiteY3" fmla="*/ 4058 h 29074"/>
              <a:gd name="connsiteX4" fmla="*/ 24984 w 29075"/>
              <a:gd name="connsiteY4" fmla="*/ 24609 h 29074"/>
              <a:gd name="connsiteX5" fmla="*/ 24618 w 29075"/>
              <a:gd name="connsiteY5" fmla="*/ 24975 h 29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075" h="29074">
                <a:moveTo>
                  <a:pt x="24618" y="24975"/>
                </a:moveTo>
                <a:cubicBezTo>
                  <a:pt x="18845" y="30550"/>
                  <a:pt x="9641" y="30393"/>
                  <a:pt x="4067" y="24609"/>
                </a:cubicBezTo>
                <a:cubicBezTo>
                  <a:pt x="-1518" y="18836"/>
                  <a:pt x="-1351" y="9632"/>
                  <a:pt x="4422" y="4058"/>
                </a:cubicBezTo>
                <a:cubicBezTo>
                  <a:pt x="10060" y="-1381"/>
                  <a:pt x="18981" y="-1381"/>
                  <a:pt x="24618" y="4058"/>
                </a:cubicBezTo>
                <a:cubicBezTo>
                  <a:pt x="30391" y="9632"/>
                  <a:pt x="30559" y="18836"/>
                  <a:pt x="24984" y="24609"/>
                </a:cubicBezTo>
                <a:cubicBezTo>
                  <a:pt x="24859" y="24734"/>
                  <a:pt x="24743" y="24860"/>
                  <a:pt x="24618" y="24975"/>
                </a:cubicBezTo>
                <a:close/>
              </a:path>
            </a:pathLst>
          </a:custGeom>
          <a:solidFill>
            <a:srgbClr val="FFD097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2C638135-77A2-29BF-E726-5D250C1EFDD0}"/>
              </a:ext>
            </a:extLst>
          </p:cNvPr>
          <p:cNvSpPr/>
          <p:nvPr/>
        </p:nvSpPr>
        <p:spPr>
          <a:xfrm>
            <a:off x="9352737" y="3685382"/>
            <a:ext cx="29027" cy="29074"/>
          </a:xfrm>
          <a:custGeom>
            <a:avLst/>
            <a:gdLst>
              <a:gd name="connsiteX0" fmla="*/ 24618 w 29027"/>
              <a:gd name="connsiteY0" fmla="*/ 24975 h 29074"/>
              <a:gd name="connsiteX1" fmla="*/ 4067 w 29027"/>
              <a:gd name="connsiteY1" fmla="*/ 24609 h 29074"/>
              <a:gd name="connsiteX2" fmla="*/ 4422 w 29027"/>
              <a:gd name="connsiteY2" fmla="*/ 4058 h 29074"/>
              <a:gd name="connsiteX3" fmla="*/ 24618 w 29027"/>
              <a:gd name="connsiteY3" fmla="*/ 4058 h 29074"/>
              <a:gd name="connsiteX4" fmla="*/ 24827 w 29027"/>
              <a:gd name="connsiteY4" fmla="*/ 24766 h 29074"/>
              <a:gd name="connsiteX5" fmla="*/ 24618 w 29027"/>
              <a:gd name="connsiteY5" fmla="*/ 24975 h 29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027" h="29074">
                <a:moveTo>
                  <a:pt x="24618" y="24975"/>
                </a:moveTo>
                <a:cubicBezTo>
                  <a:pt x="18845" y="30550"/>
                  <a:pt x="9641" y="30393"/>
                  <a:pt x="4067" y="24609"/>
                </a:cubicBezTo>
                <a:cubicBezTo>
                  <a:pt x="-1518" y="18836"/>
                  <a:pt x="-1351" y="9632"/>
                  <a:pt x="4422" y="4058"/>
                </a:cubicBezTo>
                <a:cubicBezTo>
                  <a:pt x="10059" y="-1381"/>
                  <a:pt x="18981" y="-1381"/>
                  <a:pt x="24618" y="4058"/>
                </a:cubicBezTo>
                <a:cubicBezTo>
                  <a:pt x="30391" y="9716"/>
                  <a:pt x="30485" y="18993"/>
                  <a:pt x="24827" y="24766"/>
                </a:cubicBezTo>
                <a:cubicBezTo>
                  <a:pt x="24764" y="24839"/>
                  <a:pt x="24691" y="24902"/>
                  <a:pt x="24618" y="24975"/>
                </a:cubicBezTo>
                <a:close/>
              </a:path>
            </a:pathLst>
          </a:custGeom>
          <a:solidFill>
            <a:srgbClr val="FFD097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FAFD044C-20A2-5A89-C341-E2E4514CCF23}"/>
              </a:ext>
            </a:extLst>
          </p:cNvPr>
          <p:cNvSpPr/>
          <p:nvPr/>
        </p:nvSpPr>
        <p:spPr>
          <a:xfrm>
            <a:off x="9305847" y="3731254"/>
            <a:ext cx="29732" cy="29639"/>
          </a:xfrm>
          <a:custGeom>
            <a:avLst/>
            <a:gdLst>
              <a:gd name="connsiteX0" fmla="*/ 25385 w 29732"/>
              <a:gd name="connsiteY0" fmla="*/ 25226 h 29639"/>
              <a:gd name="connsiteX1" fmla="*/ 4677 w 29732"/>
              <a:gd name="connsiteY1" fmla="*/ 25435 h 29639"/>
              <a:gd name="connsiteX2" fmla="*/ 4468 w 29732"/>
              <a:gd name="connsiteY2" fmla="*/ 25226 h 29639"/>
              <a:gd name="connsiteX3" fmla="*/ 3955 w 29732"/>
              <a:gd name="connsiteY3" fmla="*/ 4821 h 29639"/>
              <a:gd name="connsiteX4" fmla="*/ 4468 w 29732"/>
              <a:gd name="connsiteY4" fmla="*/ 4309 h 29639"/>
              <a:gd name="connsiteX5" fmla="*/ 25385 w 29732"/>
              <a:gd name="connsiteY5" fmla="*/ 4309 h 29639"/>
              <a:gd name="connsiteX6" fmla="*/ 25385 w 29732"/>
              <a:gd name="connsiteY6" fmla="*/ 25226 h 29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32" h="29639">
                <a:moveTo>
                  <a:pt x="25385" y="25226"/>
                </a:moveTo>
                <a:cubicBezTo>
                  <a:pt x="19727" y="30999"/>
                  <a:pt x="10450" y="31094"/>
                  <a:pt x="4677" y="25435"/>
                </a:cubicBezTo>
                <a:cubicBezTo>
                  <a:pt x="4604" y="25373"/>
                  <a:pt x="4541" y="25299"/>
                  <a:pt x="4468" y="25226"/>
                </a:cubicBezTo>
                <a:cubicBezTo>
                  <a:pt x="-1305" y="19735"/>
                  <a:pt x="-1536" y="10594"/>
                  <a:pt x="3955" y="4821"/>
                </a:cubicBezTo>
                <a:cubicBezTo>
                  <a:pt x="4122" y="4643"/>
                  <a:pt x="4290" y="4476"/>
                  <a:pt x="4468" y="4309"/>
                </a:cubicBezTo>
                <a:cubicBezTo>
                  <a:pt x="10241" y="-1465"/>
                  <a:pt x="19612" y="-1465"/>
                  <a:pt x="25385" y="4309"/>
                </a:cubicBezTo>
                <a:cubicBezTo>
                  <a:pt x="31158" y="10082"/>
                  <a:pt x="31158" y="19453"/>
                  <a:pt x="25385" y="25226"/>
                </a:cubicBezTo>
                <a:close/>
              </a:path>
            </a:pathLst>
          </a:custGeom>
          <a:solidFill>
            <a:srgbClr val="FFD097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196D8D36-6648-31AE-F03D-5EDB3A7E47EF}"/>
              </a:ext>
            </a:extLst>
          </p:cNvPr>
          <p:cNvSpPr/>
          <p:nvPr/>
        </p:nvSpPr>
        <p:spPr>
          <a:xfrm>
            <a:off x="9396663" y="3729309"/>
            <a:ext cx="29120" cy="29074"/>
          </a:xfrm>
          <a:custGeom>
            <a:avLst/>
            <a:gdLst>
              <a:gd name="connsiteX0" fmla="*/ 24618 w 29120"/>
              <a:gd name="connsiteY0" fmla="*/ 24975 h 29074"/>
              <a:gd name="connsiteX1" fmla="*/ 4067 w 29120"/>
              <a:gd name="connsiteY1" fmla="*/ 24609 h 29074"/>
              <a:gd name="connsiteX2" fmla="*/ 4422 w 29120"/>
              <a:gd name="connsiteY2" fmla="*/ 4058 h 29074"/>
              <a:gd name="connsiteX3" fmla="*/ 24618 w 29120"/>
              <a:gd name="connsiteY3" fmla="*/ 4058 h 29074"/>
              <a:gd name="connsiteX4" fmla="*/ 25131 w 29120"/>
              <a:gd name="connsiteY4" fmla="*/ 24463 h 29074"/>
              <a:gd name="connsiteX5" fmla="*/ 24618 w 29120"/>
              <a:gd name="connsiteY5" fmla="*/ 24975 h 29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20" h="29074">
                <a:moveTo>
                  <a:pt x="24618" y="24975"/>
                </a:moveTo>
                <a:cubicBezTo>
                  <a:pt x="18845" y="30550"/>
                  <a:pt x="9641" y="30393"/>
                  <a:pt x="4067" y="24609"/>
                </a:cubicBezTo>
                <a:cubicBezTo>
                  <a:pt x="-1518" y="18836"/>
                  <a:pt x="-1351" y="9632"/>
                  <a:pt x="4422" y="4058"/>
                </a:cubicBezTo>
                <a:cubicBezTo>
                  <a:pt x="10060" y="-1381"/>
                  <a:pt x="18981" y="-1381"/>
                  <a:pt x="24618" y="4058"/>
                </a:cubicBezTo>
                <a:cubicBezTo>
                  <a:pt x="30391" y="9549"/>
                  <a:pt x="30621" y="18689"/>
                  <a:pt x="25131" y="24463"/>
                </a:cubicBezTo>
                <a:cubicBezTo>
                  <a:pt x="24963" y="24640"/>
                  <a:pt x="24796" y="24808"/>
                  <a:pt x="24618" y="24975"/>
                </a:cubicBezTo>
                <a:close/>
              </a:path>
            </a:pathLst>
          </a:custGeom>
          <a:solidFill>
            <a:srgbClr val="FFD097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06D3A8D1-83DD-FDE9-F875-DECCF98B5906}"/>
              </a:ext>
            </a:extLst>
          </p:cNvPr>
          <p:cNvSpPr/>
          <p:nvPr/>
        </p:nvSpPr>
        <p:spPr>
          <a:xfrm>
            <a:off x="9350540" y="3775536"/>
            <a:ext cx="29027" cy="29074"/>
          </a:xfrm>
          <a:custGeom>
            <a:avLst/>
            <a:gdLst>
              <a:gd name="connsiteX0" fmla="*/ 24618 w 29027"/>
              <a:gd name="connsiteY0" fmla="*/ 24975 h 29074"/>
              <a:gd name="connsiteX1" fmla="*/ 4067 w 29027"/>
              <a:gd name="connsiteY1" fmla="*/ 24609 h 29074"/>
              <a:gd name="connsiteX2" fmla="*/ 4422 w 29027"/>
              <a:gd name="connsiteY2" fmla="*/ 4058 h 29074"/>
              <a:gd name="connsiteX3" fmla="*/ 24618 w 29027"/>
              <a:gd name="connsiteY3" fmla="*/ 4058 h 29074"/>
              <a:gd name="connsiteX4" fmla="*/ 24827 w 29027"/>
              <a:gd name="connsiteY4" fmla="*/ 24766 h 29074"/>
              <a:gd name="connsiteX5" fmla="*/ 24618 w 29027"/>
              <a:gd name="connsiteY5" fmla="*/ 24975 h 29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027" h="29074">
                <a:moveTo>
                  <a:pt x="24618" y="24975"/>
                </a:moveTo>
                <a:cubicBezTo>
                  <a:pt x="18845" y="30550"/>
                  <a:pt x="9641" y="30393"/>
                  <a:pt x="4067" y="24609"/>
                </a:cubicBezTo>
                <a:cubicBezTo>
                  <a:pt x="-1518" y="18836"/>
                  <a:pt x="-1351" y="9632"/>
                  <a:pt x="4422" y="4058"/>
                </a:cubicBezTo>
                <a:cubicBezTo>
                  <a:pt x="10060" y="-1381"/>
                  <a:pt x="18981" y="-1381"/>
                  <a:pt x="24618" y="4058"/>
                </a:cubicBezTo>
                <a:cubicBezTo>
                  <a:pt x="30391" y="9716"/>
                  <a:pt x="30485" y="18993"/>
                  <a:pt x="24827" y="24766"/>
                </a:cubicBezTo>
                <a:cubicBezTo>
                  <a:pt x="24765" y="24839"/>
                  <a:pt x="24691" y="24902"/>
                  <a:pt x="24618" y="24975"/>
                </a:cubicBezTo>
                <a:close/>
              </a:path>
            </a:pathLst>
          </a:custGeom>
          <a:solidFill>
            <a:srgbClr val="FFD097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89B53DF-2697-D538-4335-D070A53BC3BE}"/>
              </a:ext>
            </a:extLst>
          </p:cNvPr>
          <p:cNvSpPr/>
          <p:nvPr/>
        </p:nvSpPr>
        <p:spPr>
          <a:xfrm>
            <a:off x="9038262" y="3910831"/>
            <a:ext cx="29782" cy="29639"/>
          </a:xfrm>
          <a:custGeom>
            <a:avLst/>
            <a:gdLst>
              <a:gd name="connsiteX0" fmla="*/ 25435 w 29782"/>
              <a:gd name="connsiteY0" fmla="*/ 25226 h 29639"/>
              <a:gd name="connsiteX1" fmla="*/ 25435 w 29782"/>
              <a:gd name="connsiteY1" fmla="*/ 4309 h 29639"/>
              <a:gd name="connsiteX2" fmla="*/ 4518 w 29782"/>
              <a:gd name="connsiteY2" fmla="*/ 4309 h 29639"/>
              <a:gd name="connsiteX3" fmla="*/ 3849 w 29782"/>
              <a:gd name="connsiteY3" fmla="*/ 24557 h 29639"/>
              <a:gd name="connsiteX4" fmla="*/ 4518 w 29782"/>
              <a:gd name="connsiteY4" fmla="*/ 25226 h 29639"/>
              <a:gd name="connsiteX5" fmla="*/ 25226 w 29782"/>
              <a:gd name="connsiteY5" fmla="*/ 25435 h 29639"/>
              <a:gd name="connsiteX6" fmla="*/ 25435 w 29782"/>
              <a:gd name="connsiteY6" fmla="*/ 25226 h 29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82" h="29639">
                <a:moveTo>
                  <a:pt x="25435" y="25226"/>
                </a:moveTo>
                <a:cubicBezTo>
                  <a:pt x="31209" y="19453"/>
                  <a:pt x="31209" y="10082"/>
                  <a:pt x="25435" y="4309"/>
                </a:cubicBezTo>
                <a:cubicBezTo>
                  <a:pt x="19662" y="-1465"/>
                  <a:pt x="10291" y="-1465"/>
                  <a:pt x="4518" y="4309"/>
                </a:cubicBezTo>
                <a:cubicBezTo>
                  <a:pt x="-1255" y="9716"/>
                  <a:pt x="-1558" y="18783"/>
                  <a:pt x="3849" y="24557"/>
                </a:cubicBezTo>
                <a:cubicBezTo>
                  <a:pt x="4068" y="24787"/>
                  <a:pt x="4288" y="25017"/>
                  <a:pt x="4518" y="25226"/>
                </a:cubicBezTo>
                <a:cubicBezTo>
                  <a:pt x="10176" y="30999"/>
                  <a:pt x="19443" y="31093"/>
                  <a:pt x="25226" y="25435"/>
                </a:cubicBezTo>
                <a:cubicBezTo>
                  <a:pt x="25300" y="25372"/>
                  <a:pt x="25362" y="25299"/>
                  <a:pt x="25435" y="25226"/>
                </a:cubicBezTo>
                <a:close/>
              </a:path>
            </a:pathLst>
          </a:custGeom>
          <a:solidFill>
            <a:srgbClr val="FFD097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DCC8825F-49E0-FC3C-0CBB-36CC3BA7CCEB}"/>
              </a:ext>
            </a:extLst>
          </p:cNvPr>
          <p:cNvSpPr/>
          <p:nvPr/>
        </p:nvSpPr>
        <p:spPr>
          <a:xfrm>
            <a:off x="9084842" y="3865320"/>
            <a:ext cx="29074" cy="29120"/>
          </a:xfrm>
          <a:custGeom>
            <a:avLst/>
            <a:gdLst>
              <a:gd name="connsiteX0" fmla="*/ 24979 w 29074"/>
              <a:gd name="connsiteY0" fmla="*/ 24614 h 29120"/>
              <a:gd name="connsiteX1" fmla="*/ 24613 w 29074"/>
              <a:gd name="connsiteY1" fmla="*/ 4063 h 29120"/>
              <a:gd name="connsiteX2" fmla="*/ 4062 w 29074"/>
              <a:gd name="connsiteY2" fmla="*/ 4418 h 29120"/>
              <a:gd name="connsiteX3" fmla="*/ 4062 w 29074"/>
              <a:gd name="connsiteY3" fmla="*/ 24614 h 29120"/>
              <a:gd name="connsiteX4" fmla="*/ 24467 w 29074"/>
              <a:gd name="connsiteY4" fmla="*/ 25126 h 29120"/>
              <a:gd name="connsiteX5" fmla="*/ 24979 w 29074"/>
              <a:gd name="connsiteY5" fmla="*/ 24614 h 29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074" h="29120">
                <a:moveTo>
                  <a:pt x="24979" y="24614"/>
                </a:moveTo>
                <a:cubicBezTo>
                  <a:pt x="30554" y="18841"/>
                  <a:pt x="30397" y="9637"/>
                  <a:pt x="24613" y="4063"/>
                </a:cubicBezTo>
                <a:cubicBezTo>
                  <a:pt x="18840" y="-1522"/>
                  <a:pt x="9636" y="-1355"/>
                  <a:pt x="4062" y="4418"/>
                </a:cubicBezTo>
                <a:cubicBezTo>
                  <a:pt x="-1377" y="10055"/>
                  <a:pt x="-1377" y="18977"/>
                  <a:pt x="4062" y="24614"/>
                </a:cubicBezTo>
                <a:cubicBezTo>
                  <a:pt x="9553" y="30387"/>
                  <a:pt x="18694" y="30617"/>
                  <a:pt x="24467" y="25126"/>
                </a:cubicBezTo>
                <a:cubicBezTo>
                  <a:pt x="24645" y="24959"/>
                  <a:pt x="24812" y="24792"/>
                  <a:pt x="24979" y="24614"/>
                </a:cubicBezTo>
                <a:close/>
              </a:path>
            </a:pathLst>
          </a:custGeom>
          <a:solidFill>
            <a:srgbClr val="FFD097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DE1FC5CD-9F49-4E97-7D20-A25E6C57C09B}"/>
              </a:ext>
            </a:extLst>
          </p:cNvPr>
          <p:cNvSpPr/>
          <p:nvPr/>
        </p:nvSpPr>
        <p:spPr>
          <a:xfrm>
            <a:off x="9082645" y="3955474"/>
            <a:ext cx="29074" cy="29027"/>
          </a:xfrm>
          <a:custGeom>
            <a:avLst/>
            <a:gdLst>
              <a:gd name="connsiteX0" fmla="*/ 24979 w 29074"/>
              <a:gd name="connsiteY0" fmla="*/ 24614 h 29027"/>
              <a:gd name="connsiteX1" fmla="*/ 24613 w 29074"/>
              <a:gd name="connsiteY1" fmla="*/ 4063 h 29027"/>
              <a:gd name="connsiteX2" fmla="*/ 4062 w 29074"/>
              <a:gd name="connsiteY2" fmla="*/ 4418 h 29027"/>
              <a:gd name="connsiteX3" fmla="*/ 4062 w 29074"/>
              <a:gd name="connsiteY3" fmla="*/ 24614 h 29027"/>
              <a:gd name="connsiteX4" fmla="*/ 24770 w 29074"/>
              <a:gd name="connsiteY4" fmla="*/ 24823 h 29027"/>
              <a:gd name="connsiteX5" fmla="*/ 24979 w 29074"/>
              <a:gd name="connsiteY5" fmla="*/ 24614 h 2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074" h="29027">
                <a:moveTo>
                  <a:pt x="24979" y="24614"/>
                </a:moveTo>
                <a:cubicBezTo>
                  <a:pt x="30554" y="18841"/>
                  <a:pt x="30397" y="9637"/>
                  <a:pt x="24613" y="4063"/>
                </a:cubicBezTo>
                <a:cubicBezTo>
                  <a:pt x="18840" y="-1522"/>
                  <a:pt x="9636" y="-1355"/>
                  <a:pt x="4062" y="4418"/>
                </a:cubicBezTo>
                <a:cubicBezTo>
                  <a:pt x="-1377" y="10055"/>
                  <a:pt x="-1377" y="18977"/>
                  <a:pt x="4062" y="24614"/>
                </a:cubicBezTo>
                <a:cubicBezTo>
                  <a:pt x="9720" y="30387"/>
                  <a:pt x="18997" y="30481"/>
                  <a:pt x="24770" y="24823"/>
                </a:cubicBezTo>
                <a:cubicBezTo>
                  <a:pt x="24843" y="24760"/>
                  <a:pt x="24906" y="24687"/>
                  <a:pt x="24979" y="24614"/>
                </a:cubicBezTo>
                <a:close/>
              </a:path>
            </a:pathLst>
          </a:custGeom>
          <a:solidFill>
            <a:srgbClr val="FFD097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609D7BB0-802C-7397-6692-4F73CAA6D79E}"/>
              </a:ext>
            </a:extLst>
          </p:cNvPr>
          <p:cNvSpPr/>
          <p:nvPr/>
        </p:nvSpPr>
        <p:spPr>
          <a:xfrm>
            <a:off x="9128768" y="3909351"/>
            <a:ext cx="29074" cy="29027"/>
          </a:xfrm>
          <a:custGeom>
            <a:avLst/>
            <a:gdLst>
              <a:gd name="connsiteX0" fmla="*/ 24979 w 29074"/>
              <a:gd name="connsiteY0" fmla="*/ 24614 h 29027"/>
              <a:gd name="connsiteX1" fmla="*/ 24613 w 29074"/>
              <a:gd name="connsiteY1" fmla="*/ 4063 h 29027"/>
              <a:gd name="connsiteX2" fmla="*/ 4062 w 29074"/>
              <a:gd name="connsiteY2" fmla="*/ 4418 h 29027"/>
              <a:gd name="connsiteX3" fmla="*/ 4062 w 29074"/>
              <a:gd name="connsiteY3" fmla="*/ 24614 h 29027"/>
              <a:gd name="connsiteX4" fmla="*/ 24770 w 29074"/>
              <a:gd name="connsiteY4" fmla="*/ 24823 h 29027"/>
              <a:gd name="connsiteX5" fmla="*/ 24979 w 29074"/>
              <a:gd name="connsiteY5" fmla="*/ 24614 h 2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074" h="29027">
                <a:moveTo>
                  <a:pt x="24979" y="24614"/>
                </a:moveTo>
                <a:cubicBezTo>
                  <a:pt x="30554" y="18841"/>
                  <a:pt x="30397" y="9637"/>
                  <a:pt x="24613" y="4063"/>
                </a:cubicBezTo>
                <a:cubicBezTo>
                  <a:pt x="18840" y="-1522"/>
                  <a:pt x="9636" y="-1355"/>
                  <a:pt x="4062" y="4418"/>
                </a:cubicBezTo>
                <a:cubicBezTo>
                  <a:pt x="-1377" y="10055"/>
                  <a:pt x="-1377" y="18977"/>
                  <a:pt x="4062" y="24614"/>
                </a:cubicBezTo>
                <a:cubicBezTo>
                  <a:pt x="9720" y="30387"/>
                  <a:pt x="18997" y="30481"/>
                  <a:pt x="24770" y="24823"/>
                </a:cubicBezTo>
                <a:cubicBezTo>
                  <a:pt x="24843" y="24760"/>
                  <a:pt x="24906" y="24687"/>
                  <a:pt x="24979" y="24614"/>
                </a:cubicBezTo>
                <a:close/>
              </a:path>
            </a:pathLst>
          </a:custGeom>
          <a:solidFill>
            <a:srgbClr val="FFD097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C23E9D27-FA8B-206A-C03E-1DE40079DA58}"/>
              </a:ext>
            </a:extLst>
          </p:cNvPr>
          <p:cNvSpPr/>
          <p:nvPr/>
        </p:nvSpPr>
        <p:spPr>
          <a:xfrm>
            <a:off x="9126321" y="3998788"/>
            <a:ext cx="29577" cy="29577"/>
          </a:xfrm>
          <a:custGeom>
            <a:avLst/>
            <a:gdLst>
              <a:gd name="connsiteX0" fmla="*/ 25230 w 29577"/>
              <a:gd name="connsiteY0" fmla="*/ 25226 h 29577"/>
              <a:gd name="connsiteX1" fmla="*/ 25230 w 29577"/>
              <a:gd name="connsiteY1" fmla="*/ 4308 h 29577"/>
              <a:gd name="connsiteX2" fmla="*/ 4313 w 29577"/>
              <a:gd name="connsiteY2" fmla="*/ 4308 h 29577"/>
              <a:gd name="connsiteX3" fmla="*/ 4313 w 29577"/>
              <a:gd name="connsiteY3" fmla="*/ 25226 h 29577"/>
              <a:gd name="connsiteX4" fmla="*/ 25230 w 29577"/>
              <a:gd name="connsiteY4" fmla="*/ 25226 h 29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77" h="29577">
                <a:moveTo>
                  <a:pt x="25230" y="25226"/>
                </a:moveTo>
                <a:cubicBezTo>
                  <a:pt x="31003" y="19453"/>
                  <a:pt x="31003" y="10082"/>
                  <a:pt x="25230" y="4308"/>
                </a:cubicBezTo>
                <a:cubicBezTo>
                  <a:pt x="19457" y="-1464"/>
                  <a:pt x="10086" y="-1464"/>
                  <a:pt x="4313" y="4308"/>
                </a:cubicBezTo>
                <a:cubicBezTo>
                  <a:pt x="-1460" y="10082"/>
                  <a:pt x="-1460" y="19453"/>
                  <a:pt x="4313" y="25226"/>
                </a:cubicBezTo>
                <a:cubicBezTo>
                  <a:pt x="10086" y="30999"/>
                  <a:pt x="19457" y="30999"/>
                  <a:pt x="25230" y="25226"/>
                </a:cubicBezTo>
                <a:close/>
              </a:path>
            </a:pathLst>
          </a:custGeom>
          <a:solidFill>
            <a:srgbClr val="FFD097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29D38C47-3FBC-B9BF-C3E7-3F1926987C9B}"/>
              </a:ext>
            </a:extLst>
          </p:cNvPr>
          <p:cNvSpPr/>
          <p:nvPr/>
        </p:nvSpPr>
        <p:spPr>
          <a:xfrm>
            <a:off x="9172695" y="3953278"/>
            <a:ext cx="29074" cy="29119"/>
          </a:xfrm>
          <a:custGeom>
            <a:avLst/>
            <a:gdLst>
              <a:gd name="connsiteX0" fmla="*/ 24979 w 29074"/>
              <a:gd name="connsiteY0" fmla="*/ 24614 h 29119"/>
              <a:gd name="connsiteX1" fmla="*/ 24613 w 29074"/>
              <a:gd name="connsiteY1" fmla="*/ 4062 h 29119"/>
              <a:gd name="connsiteX2" fmla="*/ 4062 w 29074"/>
              <a:gd name="connsiteY2" fmla="*/ 4418 h 29119"/>
              <a:gd name="connsiteX3" fmla="*/ 4062 w 29074"/>
              <a:gd name="connsiteY3" fmla="*/ 24614 h 29119"/>
              <a:gd name="connsiteX4" fmla="*/ 24467 w 29074"/>
              <a:gd name="connsiteY4" fmla="*/ 25126 h 29119"/>
              <a:gd name="connsiteX5" fmla="*/ 24979 w 29074"/>
              <a:gd name="connsiteY5" fmla="*/ 24614 h 29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074" h="29119">
                <a:moveTo>
                  <a:pt x="24979" y="24614"/>
                </a:moveTo>
                <a:cubicBezTo>
                  <a:pt x="30554" y="18841"/>
                  <a:pt x="30397" y="9637"/>
                  <a:pt x="24613" y="4062"/>
                </a:cubicBezTo>
                <a:cubicBezTo>
                  <a:pt x="18840" y="-1523"/>
                  <a:pt x="9636" y="-1355"/>
                  <a:pt x="4062" y="4418"/>
                </a:cubicBezTo>
                <a:cubicBezTo>
                  <a:pt x="-1377" y="10056"/>
                  <a:pt x="-1377" y="18977"/>
                  <a:pt x="4062" y="24614"/>
                </a:cubicBezTo>
                <a:cubicBezTo>
                  <a:pt x="9553" y="30387"/>
                  <a:pt x="18693" y="30617"/>
                  <a:pt x="24467" y="25126"/>
                </a:cubicBezTo>
                <a:cubicBezTo>
                  <a:pt x="24644" y="24959"/>
                  <a:pt x="24812" y="24792"/>
                  <a:pt x="24979" y="24614"/>
                </a:cubicBezTo>
                <a:close/>
              </a:path>
            </a:pathLst>
          </a:custGeom>
          <a:solidFill>
            <a:srgbClr val="FFD097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CD73229F-D2FB-6B5C-5C52-F97D896AA8BF}"/>
              </a:ext>
            </a:extLst>
          </p:cNvPr>
          <p:cNvSpPr/>
          <p:nvPr/>
        </p:nvSpPr>
        <p:spPr>
          <a:xfrm>
            <a:off x="7825402" y="2447174"/>
            <a:ext cx="765787" cy="765787"/>
          </a:xfrm>
          <a:custGeom>
            <a:avLst/>
            <a:gdLst>
              <a:gd name="connsiteX0" fmla="*/ 765788 w 765787"/>
              <a:gd name="connsiteY0" fmla="*/ 382894 h 765787"/>
              <a:gd name="connsiteX1" fmla="*/ 382894 w 765787"/>
              <a:gd name="connsiteY1" fmla="*/ 765788 h 765787"/>
              <a:gd name="connsiteX2" fmla="*/ 0 w 765787"/>
              <a:gd name="connsiteY2" fmla="*/ 382894 h 765787"/>
              <a:gd name="connsiteX3" fmla="*/ 382894 w 765787"/>
              <a:gd name="connsiteY3" fmla="*/ 0 h 765787"/>
              <a:gd name="connsiteX4" fmla="*/ 765788 w 765787"/>
              <a:gd name="connsiteY4" fmla="*/ 382894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88" y="382894"/>
                </a:moveTo>
                <a:cubicBezTo>
                  <a:pt x="765788" y="594360"/>
                  <a:pt x="594360" y="765788"/>
                  <a:pt x="382894" y="765788"/>
                </a:cubicBezTo>
                <a:cubicBezTo>
                  <a:pt x="171427" y="765788"/>
                  <a:pt x="0" y="594360"/>
                  <a:pt x="0" y="382894"/>
                </a:cubicBezTo>
                <a:cubicBezTo>
                  <a:pt x="0" y="171427"/>
                  <a:pt x="171427" y="0"/>
                  <a:pt x="382894" y="0"/>
                </a:cubicBezTo>
                <a:cubicBezTo>
                  <a:pt x="594360" y="0"/>
                  <a:pt x="765788" y="171427"/>
                  <a:pt x="765788" y="382894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6E95487E-7309-8C31-64C1-0C45579B846A}"/>
              </a:ext>
            </a:extLst>
          </p:cNvPr>
          <p:cNvSpPr/>
          <p:nvPr/>
        </p:nvSpPr>
        <p:spPr>
          <a:xfrm>
            <a:off x="8021503" y="2581151"/>
            <a:ext cx="567490" cy="631393"/>
          </a:xfrm>
          <a:custGeom>
            <a:avLst/>
            <a:gdLst>
              <a:gd name="connsiteX0" fmla="*/ 567473 w 567490"/>
              <a:gd name="connsiteY0" fmla="*/ 289999 h 631393"/>
              <a:gd name="connsiteX1" fmla="*/ 277348 w 567490"/>
              <a:gd name="connsiteY1" fmla="*/ -21 h 631393"/>
              <a:gd name="connsiteX2" fmla="*/ 100805 w 567490"/>
              <a:gd name="connsiteY2" fmla="*/ 179555 h 631393"/>
              <a:gd name="connsiteX3" fmla="*/ 90346 w 567490"/>
              <a:gd name="connsiteY3" fmla="*/ 219089 h 631393"/>
              <a:gd name="connsiteX4" fmla="*/ 179664 w 567490"/>
              <a:gd name="connsiteY4" fmla="*/ 307570 h 631393"/>
              <a:gd name="connsiteX5" fmla="*/ -17 w 567490"/>
              <a:gd name="connsiteY5" fmla="*/ 465810 h 631393"/>
              <a:gd name="connsiteX6" fmla="*/ 168368 w 567490"/>
              <a:gd name="connsiteY6" fmla="*/ 631372 h 631393"/>
              <a:gd name="connsiteX7" fmla="*/ 186462 w 567490"/>
              <a:gd name="connsiteY7" fmla="*/ 631372 h 631393"/>
              <a:gd name="connsiteX8" fmla="*/ 456401 w 567490"/>
              <a:gd name="connsiteY8" fmla="*/ 520091 h 631393"/>
              <a:gd name="connsiteX9" fmla="*/ 458179 w 567490"/>
              <a:gd name="connsiteY9" fmla="*/ 518208 h 631393"/>
              <a:gd name="connsiteX10" fmla="*/ 567473 w 567490"/>
              <a:gd name="connsiteY10" fmla="*/ 289999 h 631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7490" h="631393">
                <a:moveTo>
                  <a:pt x="567473" y="289999"/>
                </a:moveTo>
                <a:lnTo>
                  <a:pt x="277348" y="-21"/>
                </a:lnTo>
                <a:lnTo>
                  <a:pt x="100805" y="179555"/>
                </a:lnTo>
                <a:lnTo>
                  <a:pt x="90346" y="219089"/>
                </a:lnTo>
                <a:lnTo>
                  <a:pt x="179664" y="307570"/>
                </a:lnTo>
                <a:lnTo>
                  <a:pt x="-17" y="465810"/>
                </a:lnTo>
                <a:lnTo>
                  <a:pt x="168368" y="631372"/>
                </a:lnTo>
                <a:cubicBezTo>
                  <a:pt x="174434" y="631372"/>
                  <a:pt x="180396" y="631372"/>
                  <a:pt x="186462" y="631372"/>
                </a:cubicBezTo>
                <a:cubicBezTo>
                  <a:pt x="287629" y="631476"/>
                  <a:pt x="384707" y="591461"/>
                  <a:pt x="456401" y="520091"/>
                </a:cubicBezTo>
                <a:lnTo>
                  <a:pt x="458179" y="518208"/>
                </a:lnTo>
                <a:cubicBezTo>
                  <a:pt x="519509" y="456784"/>
                  <a:pt x="558060" y="376284"/>
                  <a:pt x="567473" y="289999"/>
                </a:cubicBezTo>
                <a:close/>
              </a:path>
            </a:pathLst>
          </a:custGeom>
          <a:solidFill>
            <a:srgbClr val="23B6E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BFDC989B-1D53-8BFF-D9C6-E1134EE1BC6C}"/>
              </a:ext>
            </a:extLst>
          </p:cNvPr>
          <p:cNvSpPr/>
          <p:nvPr/>
        </p:nvSpPr>
        <p:spPr>
          <a:xfrm>
            <a:off x="8299705" y="2894907"/>
            <a:ext cx="19662" cy="8479"/>
          </a:xfrm>
          <a:custGeom>
            <a:avLst/>
            <a:gdLst>
              <a:gd name="connsiteX0" fmla="*/ 7408 w 19662"/>
              <a:gd name="connsiteY0" fmla="*/ 4481 h 8479"/>
              <a:gd name="connsiteX1" fmla="*/ 13475 w 19662"/>
              <a:gd name="connsiteY1" fmla="*/ 8455 h 8479"/>
              <a:gd name="connsiteX2" fmla="*/ 14939 w 19662"/>
              <a:gd name="connsiteY2" fmla="*/ 8455 h 8479"/>
              <a:gd name="connsiteX3" fmla="*/ 19645 w 19662"/>
              <a:gd name="connsiteY3" fmla="*/ 6782 h 8479"/>
              <a:gd name="connsiteX4" fmla="*/ 18181 w 19662"/>
              <a:gd name="connsiteY4" fmla="*/ 4168 h 8479"/>
              <a:gd name="connsiteX5" fmla="*/ 8663 w 19662"/>
              <a:gd name="connsiteY5" fmla="*/ 89 h 8479"/>
              <a:gd name="connsiteX6" fmla="*/ 5003 w 19662"/>
              <a:gd name="connsiteY6" fmla="*/ 89 h 8479"/>
              <a:gd name="connsiteX7" fmla="*/ -17 w 19662"/>
              <a:gd name="connsiteY7" fmla="*/ 1762 h 8479"/>
              <a:gd name="connsiteX8" fmla="*/ 506 w 19662"/>
              <a:gd name="connsiteY8" fmla="*/ 1762 h 8479"/>
              <a:gd name="connsiteX9" fmla="*/ 7408 w 19662"/>
              <a:gd name="connsiteY9" fmla="*/ 4481 h 8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662" h="8479">
                <a:moveTo>
                  <a:pt x="7408" y="4481"/>
                </a:moveTo>
                <a:cubicBezTo>
                  <a:pt x="9500" y="4481"/>
                  <a:pt x="12952" y="4481"/>
                  <a:pt x="13475" y="8455"/>
                </a:cubicBezTo>
                <a:cubicBezTo>
                  <a:pt x="13475" y="8455"/>
                  <a:pt x="13998" y="8455"/>
                  <a:pt x="14939" y="8455"/>
                </a:cubicBezTo>
                <a:cubicBezTo>
                  <a:pt x="16665" y="8508"/>
                  <a:pt x="18338" y="7912"/>
                  <a:pt x="19645" y="6782"/>
                </a:cubicBezTo>
                <a:cubicBezTo>
                  <a:pt x="19363" y="5810"/>
                  <a:pt x="18871" y="4910"/>
                  <a:pt x="18181" y="4168"/>
                </a:cubicBezTo>
                <a:cubicBezTo>
                  <a:pt x="15702" y="1553"/>
                  <a:pt x="12261" y="78"/>
                  <a:pt x="8663" y="89"/>
                </a:cubicBezTo>
                <a:cubicBezTo>
                  <a:pt x="7450" y="-58"/>
                  <a:pt x="6216" y="-58"/>
                  <a:pt x="5003" y="89"/>
                </a:cubicBezTo>
                <a:cubicBezTo>
                  <a:pt x="3256" y="402"/>
                  <a:pt x="1562" y="967"/>
                  <a:pt x="-17" y="1762"/>
                </a:cubicBezTo>
                <a:lnTo>
                  <a:pt x="506" y="1762"/>
                </a:lnTo>
                <a:cubicBezTo>
                  <a:pt x="2545" y="3226"/>
                  <a:pt x="4919" y="4157"/>
                  <a:pt x="7408" y="4481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F121B144-456F-21A7-79C9-5F9D75013B65}"/>
              </a:ext>
            </a:extLst>
          </p:cNvPr>
          <p:cNvSpPr/>
          <p:nvPr/>
        </p:nvSpPr>
        <p:spPr>
          <a:xfrm>
            <a:off x="8272094" y="2950762"/>
            <a:ext cx="56445" cy="21374"/>
          </a:xfrm>
          <a:custGeom>
            <a:avLst/>
            <a:gdLst>
              <a:gd name="connsiteX0" fmla="*/ 50289 w 56445"/>
              <a:gd name="connsiteY0" fmla="*/ -21 h 21374"/>
              <a:gd name="connsiteX1" fmla="*/ 40876 w 56445"/>
              <a:gd name="connsiteY1" fmla="*/ 1129 h 21374"/>
              <a:gd name="connsiteX2" fmla="*/ 35124 w 56445"/>
              <a:gd name="connsiteY2" fmla="*/ 2175 h 21374"/>
              <a:gd name="connsiteX3" fmla="*/ 29895 w 56445"/>
              <a:gd name="connsiteY3" fmla="*/ 2907 h 21374"/>
              <a:gd name="connsiteX4" fmla="*/ 6258 w 56445"/>
              <a:gd name="connsiteY4" fmla="*/ 7718 h 21374"/>
              <a:gd name="connsiteX5" fmla="*/ -17 w 56445"/>
              <a:gd name="connsiteY5" fmla="*/ 14098 h 21374"/>
              <a:gd name="connsiteX6" fmla="*/ 6258 w 56445"/>
              <a:gd name="connsiteY6" fmla="*/ 21001 h 21374"/>
              <a:gd name="connsiteX7" fmla="*/ 24038 w 56445"/>
              <a:gd name="connsiteY7" fmla="*/ 18177 h 21374"/>
              <a:gd name="connsiteX8" fmla="*/ 31777 w 56445"/>
              <a:gd name="connsiteY8" fmla="*/ 16085 h 21374"/>
              <a:gd name="connsiteX9" fmla="*/ 55832 w 56445"/>
              <a:gd name="connsiteY9" fmla="*/ 7404 h 21374"/>
              <a:gd name="connsiteX10" fmla="*/ 55832 w 56445"/>
              <a:gd name="connsiteY10" fmla="*/ 2698 h 21374"/>
              <a:gd name="connsiteX11" fmla="*/ 50289 w 56445"/>
              <a:gd name="connsiteY11" fmla="*/ -21 h 21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445" h="21374">
                <a:moveTo>
                  <a:pt x="50289" y="-21"/>
                </a:moveTo>
                <a:cubicBezTo>
                  <a:pt x="47131" y="146"/>
                  <a:pt x="43983" y="533"/>
                  <a:pt x="40876" y="1129"/>
                </a:cubicBezTo>
                <a:lnTo>
                  <a:pt x="35124" y="2175"/>
                </a:lnTo>
                <a:lnTo>
                  <a:pt x="29895" y="2907"/>
                </a:lnTo>
                <a:cubicBezTo>
                  <a:pt x="21883" y="3744"/>
                  <a:pt x="13966" y="5354"/>
                  <a:pt x="6258" y="7718"/>
                </a:cubicBezTo>
                <a:cubicBezTo>
                  <a:pt x="2284" y="8973"/>
                  <a:pt x="-17" y="11274"/>
                  <a:pt x="-17" y="14098"/>
                </a:cubicBezTo>
                <a:cubicBezTo>
                  <a:pt x="359" y="17518"/>
                  <a:pt x="2890" y="20300"/>
                  <a:pt x="6258" y="21001"/>
                </a:cubicBezTo>
                <a:cubicBezTo>
                  <a:pt x="12335" y="21953"/>
                  <a:pt x="18557" y="20969"/>
                  <a:pt x="24038" y="18177"/>
                </a:cubicBezTo>
                <a:cubicBezTo>
                  <a:pt x="26548" y="17246"/>
                  <a:pt x="29142" y="16545"/>
                  <a:pt x="31777" y="16085"/>
                </a:cubicBezTo>
                <a:cubicBezTo>
                  <a:pt x="49243" y="13366"/>
                  <a:pt x="54473" y="9915"/>
                  <a:pt x="55832" y="7404"/>
                </a:cubicBezTo>
                <a:cubicBezTo>
                  <a:pt x="56627" y="5940"/>
                  <a:pt x="56627" y="4162"/>
                  <a:pt x="55832" y="2698"/>
                </a:cubicBezTo>
                <a:cubicBezTo>
                  <a:pt x="54891" y="1129"/>
                  <a:pt x="53845" y="-21"/>
                  <a:pt x="50289" y="-21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0C6EEA14-0967-6C9D-910C-3430C745D7C7}"/>
              </a:ext>
            </a:extLst>
          </p:cNvPr>
          <p:cNvSpPr/>
          <p:nvPr/>
        </p:nvSpPr>
        <p:spPr>
          <a:xfrm>
            <a:off x="8363572" y="2888323"/>
            <a:ext cx="11166" cy="42010"/>
          </a:xfrm>
          <a:custGeom>
            <a:avLst/>
            <a:gdLst>
              <a:gd name="connsiteX0" fmla="*/ 2425 w 11166"/>
              <a:gd name="connsiteY0" fmla="*/ 23092 h 42010"/>
              <a:gd name="connsiteX1" fmla="*/ 7341 w 11166"/>
              <a:gd name="connsiteY1" fmla="*/ 41918 h 42010"/>
              <a:gd name="connsiteX2" fmla="*/ 9119 w 11166"/>
              <a:gd name="connsiteY2" fmla="*/ 41918 h 42010"/>
              <a:gd name="connsiteX3" fmla="*/ 11001 w 11166"/>
              <a:gd name="connsiteY3" fmla="*/ 31459 h 42010"/>
              <a:gd name="connsiteX4" fmla="*/ 11001 w 11166"/>
              <a:gd name="connsiteY4" fmla="*/ 26962 h 42010"/>
              <a:gd name="connsiteX5" fmla="*/ 11001 w 11166"/>
              <a:gd name="connsiteY5" fmla="*/ 22883 h 42010"/>
              <a:gd name="connsiteX6" fmla="*/ 9851 w 11166"/>
              <a:gd name="connsiteY6" fmla="*/ 4790 h 42010"/>
              <a:gd name="connsiteX7" fmla="*/ 5772 w 11166"/>
              <a:gd name="connsiteY7" fmla="*/ -21 h 42010"/>
              <a:gd name="connsiteX8" fmla="*/ 1065 w 11166"/>
              <a:gd name="connsiteY8" fmla="*/ 3535 h 42010"/>
              <a:gd name="connsiteX9" fmla="*/ 1065 w 11166"/>
              <a:gd name="connsiteY9" fmla="*/ 16817 h 42010"/>
              <a:gd name="connsiteX10" fmla="*/ 2425 w 11166"/>
              <a:gd name="connsiteY10" fmla="*/ 23092 h 42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166" h="42010">
                <a:moveTo>
                  <a:pt x="2425" y="23092"/>
                </a:moveTo>
                <a:cubicBezTo>
                  <a:pt x="2425" y="35120"/>
                  <a:pt x="4412" y="41918"/>
                  <a:pt x="7341" y="41918"/>
                </a:cubicBezTo>
                <a:cubicBezTo>
                  <a:pt x="7926" y="42012"/>
                  <a:pt x="8533" y="42012"/>
                  <a:pt x="9119" y="41918"/>
                </a:cubicBezTo>
                <a:cubicBezTo>
                  <a:pt x="11315" y="41291"/>
                  <a:pt x="11315" y="37421"/>
                  <a:pt x="11001" y="31459"/>
                </a:cubicBezTo>
                <a:cubicBezTo>
                  <a:pt x="11001" y="29995"/>
                  <a:pt x="11001" y="28531"/>
                  <a:pt x="11001" y="26962"/>
                </a:cubicBezTo>
                <a:lnTo>
                  <a:pt x="11001" y="22883"/>
                </a:lnTo>
                <a:cubicBezTo>
                  <a:pt x="11148" y="16828"/>
                  <a:pt x="10761" y="10772"/>
                  <a:pt x="9851" y="4790"/>
                </a:cubicBezTo>
                <a:cubicBezTo>
                  <a:pt x="9328" y="1861"/>
                  <a:pt x="7864" y="-21"/>
                  <a:pt x="5772" y="-21"/>
                </a:cubicBezTo>
                <a:cubicBezTo>
                  <a:pt x="3649" y="157"/>
                  <a:pt x="1818" y="1548"/>
                  <a:pt x="1065" y="3535"/>
                </a:cubicBezTo>
                <a:cubicBezTo>
                  <a:pt x="-378" y="7844"/>
                  <a:pt x="-378" y="12508"/>
                  <a:pt x="1065" y="16817"/>
                </a:cubicBezTo>
                <a:cubicBezTo>
                  <a:pt x="1787" y="18846"/>
                  <a:pt x="2247" y="20948"/>
                  <a:pt x="2425" y="23092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AD3F6AE6-4EF1-D45F-34BD-D65702464D91}"/>
              </a:ext>
            </a:extLst>
          </p:cNvPr>
          <p:cNvSpPr/>
          <p:nvPr/>
        </p:nvSpPr>
        <p:spPr>
          <a:xfrm>
            <a:off x="8326993" y="2985798"/>
            <a:ext cx="8091" cy="9848"/>
          </a:xfrm>
          <a:custGeom>
            <a:avLst/>
            <a:gdLst>
              <a:gd name="connsiteX0" fmla="*/ 5954 w 8091"/>
              <a:gd name="connsiteY0" fmla="*/ -21 h 9848"/>
              <a:gd name="connsiteX1" fmla="*/ 3444 w 8091"/>
              <a:gd name="connsiteY1" fmla="*/ 606 h 9848"/>
              <a:gd name="connsiteX2" fmla="*/ -8 w 8091"/>
              <a:gd name="connsiteY2" fmla="*/ 3535 h 9848"/>
              <a:gd name="connsiteX3" fmla="*/ 2084 w 8091"/>
              <a:gd name="connsiteY3" fmla="*/ 8869 h 9848"/>
              <a:gd name="connsiteX4" fmla="*/ 4176 w 8091"/>
              <a:gd name="connsiteY4" fmla="*/ 9810 h 9848"/>
              <a:gd name="connsiteX5" fmla="*/ 8046 w 8091"/>
              <a:gd name="connsiteY5" fmla="*/ 8346 h 9848"/>
              <a:gd name="connsiteX6" fmla="*/ 8046 w 8091"/>
              <a:gd name="connsiteY6" fmla="*/ 6254 h 9848"/>
              <a:gd name="connsiteX7" fmla="*/ 5954 w 8091"/>
              <a:gd name="connsiteY7" fmla="*/ -21 h 9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91" h="9848">
                <a:moveTo>
                  <a:pt x="5954" y="-21"/>
                </a:moveTo>
                <a:cubicBezTo>
                  <a:pt x="5086" y="31"/>
                  <a:pt x="4239" y="240"/>
                  <a:pt x="3444" y="606"/>
                </a:cubicBezTo>
                <a:cubicBezTo>
                  <a:pt x="1457" y="1443"/>
                  <a:pt x="306" y="2384"/>
                  <a:pt x="-8" y="3535"/>
                </a:cubicBezTo>
                <a:cubicBezTo>
                  <a:pt x="-112" y="5532"/>
                  <a:pt x="651" y="7478"/>
                  <a:pt x="2084" y="8869"/>
                </a:cubicBezTo>
                <a:cubicBezTo>
                  <a:pt x="2544" y="9549"/>
                  <a:pt x="3360" y="9915"/>
                  <a:pt x="4176" y="9810"/>
                </a:cubicBezTo>
                <a:cubicBezTo>
                  <a:pt x="5588" y="9726"/>
                  <a:pt x="6937" y="9214"/>
                  <a:pt x="8046" y="8346"/>
                </a:cubicBezTo>
                <a:lnTo>
                  <a:pt x="8046" y="6254"/>
                </a:lnTo>
                <a:cubicBezTo>
                  <a:pt x="8255" y="1966"/>
                  <a:pt x="7313" y="-21"/>
                  <a:pt x="5954" y="-21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05AE1ABC-1295-FF81-D039-76B20CD5DB7D}"/>
              </a:ext>
            </a:extLst>
          </p:cNvPr>
          <p:cNvSpPr/>
          <p:nvPr/>
        </p:nvSpPr>
        <p:spPr>
          <a:xfrm>
            <a:off x="8249817" y="2854960"/>
            <a:ext cx="179889" cy="179889"/>
          </a:xfrm>
          <a:custGeom>
            <a:avLst/>
            <a:gdLst>
              <a:gd name="connsiteX0" fmla="*/ 89928 w 179889"/>
              <a:gd name="connsiteY0" fmla="*/ -21 h 179889"/>
              <a:gd name="connsiteX1" fmla="*/ -17 w 179889"/>
              <a:gd name="connsiteY1" fmla="*/ 89924 h 179889"/>
              <a:gd name="connsiteX2" fmla="*/ 89928 w 179889"/>
              <a:gd name="connsiteY2" fmla="*/ 179869 h 179889"/>
              <a:gd name="connsiteX3" fmla="*/ 179873 w 179889"/>
              <a:gd name="connsiteY3" fmla="*/ 89924 h 179889"/>
              <a:gd name="connsiteX4" fmla="*/ 179873 w 179889"/>
              <a:gd name="connsiteY4" fmla="*/ 89819 h 179889"/>
              <a:gd name="connsiteX5" fmla="*/ 89928 w 179889"/>
              <a:gd name="connsiteY5" fmla="*/ -21 h 179889"/>
              <a:gd name="connsiteX6" fmla="*/ 110009 w 179889"/>
              <a:gd name="connsiteY6" fmla="*/ 34702 h 179889"/>
              <a:gd name="connsiteX7" fmla="*/ 119526 w 179889"/>
              <a:gd name="connsiteY7" fmla="*/ 28008 h 179889"/>
              <a:gd name="connsiteX8" fmla="*/ 128834 w 179889"/>
              <a:gd name="connsiteY8" fmla="*/ 37316 h 179889"/>
              <a:gd name="connsiteX9" fmla="*/ 129985 w 179889"/>
              <a:gd name="connsiteY9" fmla="*/ 56351 h 179889"/>
              <a:gd name="connsiteX10" fmla="*/ 129985 w 179889"/>
              <a:gd name="connsiteY10" fmla="*/ 60326 h 179889"/>
              <a:gd name="connsiteX11" fmla="*/ 129985 w 179889"/>
              <a:gd name="connsiteY11" fmla="*/ 64614 h 179889"/>
              <a:gd name="connsiteX12" fmla="*/ 124233 w 179889"/>
              <a:gd name="connsiteY12" fmla="*/ 80093 h 179889"/>
              <a:gd name="connsiteX13" fmla="*/ 120990 w 179889"/>
              <a:gd name="connsiteY13" fmla="*/ 80093 h 179889"/>
              <a:gd name="connsiteX14" fmla="*/ 110531 w 179889"/>
              <a:gd name="connsiteY14" fmla="*/ 56038 h 179889"/>
              <a:gd name="connsiteX15" fmla="*/ 109590 w 179889"/>
              <a:gd name="connsiteY15" fmla="*/ 50913 h 179889"/>
              <a:gd name="connsiteX16" fmla="*/ 110009 w 179889"/>
              <a:gd name="connsiteY16" fmla="*/ 34702 h 179889"/>
              <a:gd name="connsiteX17" fmla="*/ 53741 w 179889"/>
              <a:gd name="connsiteY17" fmla="*/ 35329 h 179889"/>
              <a:gd name="connsiteX18" fmla="*/ 58552 w 179889"/>
              <a:gd name="connsiteY18" fmla="*/ 34702 h 179889"/>
              <a:gd name="connsiteX19" fmla="*/ 73612 w 179889"/>
              <a:gd name="connsiteY19" fmla="*/ 42964 h 179889"/>
              <a:gd name="connsiteX20" fmla="*/ 73612 w 179889"/>
              <a:gd name="connsiteY20" fmla="*/ 49448 h 179889"/>
              <a:gd name="connsiteX21" fmla="*/ 64409 w 179889"/>
              <a:gd name="connsiteY21" fmla="*/ 53632 h 179889"/>
              <a:gd name="connsiteX22" fmla="*/ 57820 w 179889"/>
              <a:gd name="connsiteY22" fmla="*/ 49867 h 179889"/>
              <a:gd name="connsiteX23" fmla="*/ 56460 w 179889"/>
              <a:gd name="connsiteY23" fmla="*/ 49867 h 179889"/>
              <a:gd name="connsiteX24" fmla="*/ 47152 w 179889"/>
              <a:gd name="connsiteY24" fmla="*/ 47148 h 179889"/>
              <a:gd name="connsiteX25" fmla="*/ 43700 w 179889"/>
              <a:gd name="connsiteY25" fmla="*/ 41709 h 179889"/>
              <a:gd name="connsiteX26" fmla="*/ 54054 w 179889"/>
              <a:gd name="connsiteY26" fmla="*/ 35329 h 179889"/>
              <a:gd name="connsiteX27" fmla="*/ 48198 w 179889"/>
              <a:gd name="connsiteY27" fmla="*/ 118999 h 179889"/>
              <a:gd name="connsiteX28" fmla="*/ 33137 w 179889"/>
              <a:gd name="connsiteY28" fmla="*/ 122346 h 179889"/>
              <a:gd name="connsiteX29" fmla="*/ 27280 w 179889"/>
              <a:gd name="connsiteY29" fmla="*/ 121405 h 179889"/>
              <a:gd name="connsiteX30" fmla="*/ 17344 w 179889"/>
              <a:gd name="connsiteY30" fmla="*/ 109482 h 179889"/>
              <a:gd name="connsiteX31" fmla="*/ 27280 w 179889"/>
              <a:gd name="connsiteY31" fmla="*/ 98081 h 179889"/>
              <a:gd name="connsiteX32" fmla="*/ 51754 w 179889"/>
              <a:gd name="connsiteY32" fmla="*/ 93061 h 179889"/>
              <a:gd name="connsiteX33" fmla="*/ 56983 w 179889"/>
              <a:gd name="connsiteY33" fmla="*/ 92329 h 179889"/>
              <a:gd name="connsiteX34" fmla="*/ 62526 w 179889"/>
              <a:gd name="connsiteY34" fmla="*/ 91388 h 179889"/>
              <a:gd name="connsiteX35" fmla="*/ 72985 w 179889"/>
              <a:gd name="connsiteY35" fmla="*/ 90028 h 179889"/>
              <a:gd name="connsiteX36" fmla="*/ 82920 w 179889"/>
              <a:gd name="connsiteY36" fmla="*/ 95571 h 179889"/>
              <a:gd name="connsiteX37" fmla="*/ 82920 w 179889"/>
              <a:gd name="connsiteY37" fmla="*/ 104984 h 179889"/>
              <a:gd name="connsiteX38" fmla="*/ 55100 w 179889"/>
              <a:gd name="connsiteY38" fmla="*/ 116280 h 179889"/>
              <a:gd name="connsiteX39" fmla="*/ 48198 w 179889"/>
              <a:gd name="connsiteY39" fmla="*/ 118894 h 179889"/>
              <a:gd name="connsiteX40" fmla="*/ 90032 w 179889"/>
              <a:gd name="connsiteY40" fmla="*/ 142217 h 179889"/>
              <a:gd name="connsiteX41" fmla="*/ 81665 w 179889"/>
              <a:gd name="connsiteY41" fmla="*/ 145982 h 179889"/>
              <a:gd name="connsiteX42" fmla="*/ 75390 w 179889"/>
              <a:gd name="connsiteY42" fmla="*/ 143159 h 179889"/>
              <a:gd name="connsiteX43" fmla="*/ 72462 w 179889"/>
              <a:gd name="connsiteY43" fmla="*/ 133223 h 179889"/>
              <a:gd name="connsiteX44" fmla="*/ 78842 w 179889"/>
              <a:gd name="connsiteY44" fmla="*/ 126738 h 179889"/>
              <a:gd name="connsiteX45" fmla="*/ 83443 w 179889"/>
              <a:gd name="connsiteY45" fmla="*/ 125588 h 179889"/>
              <a:gd name="connsiteX46" fmla="*/ 90765 w 179889"/>
              <a:gd name="connsiteY46" fmla="*/ 137093 h 179889"/>
              <a:gd name="connsiteX47" fmla="*/ 90765 w 179889"/>
              <a:gd name="connsiteY47" fmla="*/ 138661 h 179889"/>
              <a:gd name="connsiteX48" fmla="*/ 89719 w 179889"/>
              <a:gd name="connsiteY48" fmla="*/ 142113 h 179889"/>
              <a:gd name="connsiteX49" fmla="*/ 100491 w 179889"/>
              <a:gd name="connsiteY49" fmla="*/ 84485 h 179889"/>
              <a:gd name="connsiteX50" fmla="*/ 92229 w 179889"/>
              <a:gd name="connsiteY50" fmla="*/ 88250 h 179889"/>
              <a:gd name="connsiteX51" fmla="*/ 85954 w 179889"/>
              <a:gd name="connsiteY51" fmla="*/ 85322 h 179889"/>
              <a:gd name="connsiteX52" fmla="*/ 82920 w 179889"/>
              <a:gd name="connsiteY52" fmla="*/ 75491 h 179889"/>
              <a:gd name="connsiteX53" fmla="*/ 89405 w 179889"/>
              <a:gd name="connsiteY53" fmla="*/ 68902 h 179889"/>
              <a:gd name="connsiteX54" fmla="*/ 94007 w 179889"/>
              <a:gd name="connsiteY54" fmla="*/ 67856 h 179889"/>
              <a:gd name="connsiteX55" fmla="*/ 101223 w 179889"/>
              <a:gd name="connsiteY55" fmla="*/ 79465 h 179889"/>
              <a:gd name="connsiteX56" fmla="*/ 101223 w 179889"/>
              <a:gd name="connsiteY56" fmla="*/ 80929 h 179889"/>
              <a:gd name="connsiteX57" fmla="*/ 99864 w 179889"/>
              <a:gd name="connsiteY57" fmla="*/ 84381 h 179889"/>
              <a:gd name="connsiteX58" fmla="*/ 136469 w 179889"/>
              <a:gd name="connsiteY58" fmla="*/ 154349 h 179889"/>
              <a:gd name="connsiteX59" fmla="*/ 126847 w 179889"/>
              <a:gd name="connsiteY59" fmla="*/ 158533 h 179889"/>
              <a:gd name="connsiteX60" fmla="*/ 117121 w 179889"/>
              <a:gd name="connsiteY60" fmla="*/ 154349 h 179889"/>
              <a:gd name="connsiteX61" fmla="*/ 112519 w 179889"/>
              <a:gd name="connsiteY61" fmla="*/ 144832 h 179889"/>
              <a:gd name="connsiteX62" fmla="*/ 111682 w 179889"/>
              <a:gd name="connsiteY62" fmla="*/ 137302 h 179889"/>
              <a:gd name="connsiteX63" fmla="*/ 110009 w 179889"/>
              <a:gd name="connsiteY63" fmla="*/ 129772 h 179889"/>
              <a:gd name="connsiteX64" fmla="*/ 110009 w 179889"/>
              <a:gd name="connsiteY64" fmla="*/ 120672 h 179889"/>
              <a:gd name="connsiteX65" fmla="*/ 121722 w 179889"/>
              <a:gd name="connsiteY65" fmla="*/ 109482 h 179889"/>
              <a:gd name="connsiteX66" fmla="*/ 135633 w 179889"/>
              <a:gd name="connsiteY66" fmla="*/ 118267 h 179889"/>
              <a:gd name="connsiteX67" fmla="*/ 138352 w 179889"/>
              <a:gd name="connsiteY67" fmla="*/ 130922 h 179889"/>
              <a:gd name="connsiteX68" fmla="*/ 138352 w 179889"/>
              <a:gd name="connsiteY68" fmla="*/ 137093 h 179889"/>
              <a:gd name="connsiteX69" fmla="*/ 135842 w 179889"/>
              <a:gd name="connsiteY69" fmla="*/ 154245 h 179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179889" h="179889">
                <a:moveTo>
                  <a:pt x="89928" y="-21"/>
                </a:moveTo>
                <a:cubicBezTo>
                  <a:pt x="40249" y="-21"/>
                  <a:pt x="-17" y="40245"/>
                  <a:pt x="-17" y="89924"/>
                </a:cubicBezTo>
                <a:cubicBezTo>
                  <a:pt x="-17" y="139603"/>
                  <a:pt x="40249" y="179869"/>
                  <a:pt x="89928" y="179869"/>
                </a:cubicBezTo>
                <a:cubicBezTo>
                  <a:pt x="139607" y="179869"/>
                  <a:pt x="179873" y="139603"/>
                  <a:pt x="179873" y="89924"/>
                </a:cubicBezTo>
                <a:cubicBezTo>
                  <a:pt x="179873" y="89892"/>
                  <a:pt x="179873" y="89851"/>
                  <a:pt x="179873" y="89819"/>
                </a:cubicBezTo>
                <a:cubicBezTo>
                  <a:pt x="179810" y="40182"/>
                  <a:pt x="139565" y="-21"/>
                  <a:pt x="89928" y="-21"/>
                </a:cubicBezTo>
                <a:close/>
                <a:moveTo>
                  <a:pt x="110009" y="34702"/>
                </a:moveTo>
                <a:cubicBezTo>
                  <a:pt x="111640" y="30832"/>
                  <a:pt x="115332" y="28238"/>
                  <a:pt x="119526" y="28008"/>
                </a:cubicBezTo>
                <a:cubicBezTo>
                  <a:pt x="124442" y="28521"/>
                  <a:pt x="128322" y="32401"/>
                  <a:pt x="128834" y="37316"/>
                </a:cubicBezTo>
                <a:cubicBezTo>
                  <a:pt x="129849" y="43613"/>
                  <a:pt x="130225" y="49982"/>
                  <a:pt x="129985" y="56351"/>
                </a:cubicBezTo>
                <a:lnTo>
                  <a:pt x="129985" y="60326"/>
                </a:lnTo>
                <a:cubicBezTo>
                  <a:pt x="129985" y="61790"/>
                  <a:pt x="129985" y="63149"/>
                  <a:pt x="129985" y="64614"/>
                </a:cubicBezTo>
                <a:cubicBezTo>
                  <a:pt x="129985" y="71098"/>
                  <a:pt x="129985" y="78314"/>
                  <a:pt x="124233" y="80093"/>
                </a:cubicBezTo>
                <a:cubicBezTo>
                  <a:pt x="123155" y="80229"/>
                  <a:pt x="122068" y="80229"/>
                  <a:pt x="120990" y="80093"/>
                </a:cubicBezTo>
                <a:cubicBezTo>
                  <a:pt x="112205" y="80093"/>
                  <a:pt x="110531" y="67228"/>
                  <a:pt x="110531" y="56038"/>
                </a:cubicBezTo>
                <a:cubicBezTo>
                  <a:pt x="110427" y="54301"/>
                  <a:pt x="110113" y="52576"/>
                  <a:pt x="109590" y="50913"/>
                </a:cubicBezTo>
                <a:cubicBezTo>
                  <a:pt x="107959" y="45610"/>
                  <a:pt x="108105" y="39921"/>
                  <a:pt x="110009" y="34702"/>
                </a:cubicBezTo>
                <a:close/>
                <a:moveTo>
                  <a:pt x="53741" y="35329"/>
                </a:moveTo>
                <a:cubicBezTo>
                  <a:pt x="55309" y="34911"/>
                  <a:pt x="56931" y="34702"/>
                  <a:pt x="58552" y="34702"/>
                </a:cubicBezTo>
                <a:cubicBezTo>
                  <a:pt x="64681" y="34607"/>
                  <a:pt x="70401" y="37745"/>
                  <a:pt x="73612" y="42964"/>
                </a:cubicBezTo>
                <a:cubicBezTo>
                  <a:pt x="74794" y="44962"/>
                  <a:pt x="74794" y="47451"/>
                  <a:pt x="73612" y="49448"/>
                </a:cubicBezTo>
                <a:cubicBezTo>
                  <a:pt x="71468" y="52335"/>
                  <a:pt x="67996" y="53914"/>
                  <a:pt x="64409" y="53632"/>
                </a:cubicBezTo>
                <a:cubicBezTo>
                  <a:pt x="60225" y="53632"/>
                  <a:pt x="58343" y="51749"/>
                  <a:pt x="57820" y="49867"/>
                </a:cubicBezTo>
                <a:lnTo>
                  <a:pt x="56460" y="49867"/>
                </a:lnTo>
                <a:cubicBezTo>
                  <a:pt x="53176" y="49762"/>
                  <a:pt x="49976" y="48821"/>
                  <a:pt x="47152" y="47148"/>
                </a:cubicBezTo>
                <a:cubicBezTo>
                  <a:pt x="44537" y="45579"/>
                  <a:pt x="43387" y="43696"/>
                  <a:pt x="43700" y="41709"/>
                </a:cubicBezTo>
                <a:cubicBezTo>
                  <a:pt x="44014" y="39722"/>
                  <a:pt x="47570" y="36794"/>
                  <a:pt x="54054" y="35329"/>
                </a:cubicBezTo>
                <a:close/>
                <a:moveTo>
                  <a:pt x="48198" y="118999"/>
                </a:moveTo>
                <a:cubicBezTo>
                  <a:pt x="43418" y="121018"/>
                  <a:pt x="38314" y="122157"/>
                  <a:pt x="33137" y="122346"/>
                </a:cubicBezTo>
                <a:cubicBezTo>
                  <a:pt x="31150" y="122356"/>
                  <a:pt x="29163" y="122042"/>
                  <a:pt x="27280" y="121405"/>
                </a:cubicBezTo>
                <a:cubicBezTo>
                  <a:pt x="21716" y="120034"/>
                  <a:pt x="17679" y="115202"/>
                  <a:pt x="17344" y="109482"/>
                </a:cubicBezTo>
                <a:cubicBezTo>
                  <a:pt x="17669" y="103855"/>
                  <a:pt x="21758" y="99169"/>
                  <a:pt x="27280" y="98081"/>
                </a:cubicBezTo>
                <a:cubicBezTo>
                  <a:pt x="35250" y="95603"/>
                  <a:pt x="43449" y="93919"/>
                  <a:pt x="51754" y="93061"/>
                </a:cubicBezTo>
                <a:lnTo>
                  <a:pt x="56983" y="92329"/>
                </a:lnTo>
                <a:lnTo>
                  <a:pt x="62526" y="91388"/>
                </a:lnTo>
                <a:cubicBezTo>
                  <a:pt x="65956" y="90593"/>
                  <a:pt x="69460" y="90143"/>
                  <a:pt x="72985" y="90028"/>
                </a:cubicBezTo>
                <a:cubicBezTo>
                  <a:pt x="77137" y="89579"/>
                  <a:pt x="81122" y="91796"/>
                  <a:pt x="82920" y="95571"/>
                </a:cubicBezTo>
                <a:cubicBezTo>
                  <a:pt x="84416" y="98531"/>
                  <a:pt x="84416" y="102025"/>
                  <a:pt x="82920" y="104984"/>
                </a:cubicBezTo>
                <a:cubicBezTo>
                  <a:pt x="80097" y="110109"/>
                  <a:pt x="71207" y="113770"/>
                  <a:pt x="55100" y="116280"/>
                </a:cubicBezTo>
                <a:cubicBezTo>
                  <a:pt x="52726" y="116960"/>
                  <a:pt x="50425" y="117838"/>
                  <a:pt x="48198" y="118894"/>
                </a:cubicBezTo>
                <a:close/>
                <a:moveTo>
                  <a:pt x="90032" y="142217"/>
                </a:moveTo>
                <a:cubicBezTo>
                  <a:pt x="87899" y="144591"/>
                  <a:pt x="84855" y="145951"/>
                  <a:pt x="81665" y="145982"/>
                </a:cubicBezTo>
                <a:cubicBezTo>
                  <a:pt x="79249" y="146045"/>
                  <a:pt x="76949" y="144999"/>
                  <a:pt x="75390" y="143159"/>
                </a:cubicBezTo>
                <a:cubicBezTo>
                  <a:pt x="72880" y="140502"/>
                  <a:pt x="71792" y="136810"/>
                  <a:pt x="72462" y="133223"/>
                </a:cubicBezTo>
                <a:cubicBezTo>
                  <a:pt x="73298" y="130085"/>
                  <a:pt x="75725" y="127627"/>
                  <a:pt x="78842" y="126738"/>
                </a:cubicBezTo>
                <a:cubicBezTo>
                  <a:pt x="80285" y="126048"/>
                  <a:pt x="81843" y="125661"/>
                  <a:pt x="83443" y="125588"/>
                </a:cubicBezTo>
                <a:cubicBezTo>
                  <a:pt x="90555" y="125588"/>
                  <a:pt x="90660" y="133641"/>
                  <a:pt x="90765" y="137093"/>
                </a:cubicBezTo>
                <a:cubicBezTo>
                  <a:pt x="90691" y="137616"/>
                  <a:pt x="90691" y="138138"/>
                  <a:pt x="90765" y="138661"/>
                </a:cubicBezTo>
                <a:cubicBezTo>
                  <a:pt x="90921" y="139906"/>
                  <a:pt x="90545" y="141161"/>
                  <a:pt x="89719" y="142113"/>
                </a:cubicBezTo>
                <a:close/>
                <a:moveTo>
                  <a:pt x="100491" y="84485"/>
                </a:moveTo>
                <a:cubicBezTo>
                  <a:pt x="98410" y="86870"/>
                  <a:pt x="95398" y="88250"/>
                  <a:pt x="92229" y="88250"/>
                </a:cubicBezTo>
                <a:cubicBezTo>
                  <a:pt x="89792" y="88303"/>
                  <a:pt x="87481" y="87215"/>
                  <a:pt x="85954" y="85322"/>
                </a:cubicBezTo>
                <a:cubicBezTo>
                  <a:pt x="83391" y="82739"/>
                  <a:pt x="82262" y="79068"/>
                  <a:pt x="82920" y="75491"/>
                </a:cubicBezTo>
                <a:cubicBezTo>
                  <a:pt x="83946" y="72405"/>
                  <a:pt x="86341" y="69969"/>
                  <a:pt x="89405" y="68902"/>
                </a:cubicBezTo>
                <a:cubicBezTo>
                  <a:pt x="90859" y="68274"/>
                  <a:pt x="92428" y="67929"/>
                  <a:pt x="94007" y="67856"/>
                </a:cubicBezTo>
                <a:cubicBezTo>
                  <a:pt x="101119" y="67856"/>
                  <a:pt x="101223" y="76014"/>
                  <a:pt x="101223" y="79465"/>
                </a:cubicBezTo>
                <a:cubicBezTo>
                  <a:pt x="101223" y="80093"/>
                  <a:pt x="101223" y="80615"/>
                  <a:pt x="101223" y="80929"/>
                </a:cubicBezTo>
                <a:cubicBezTo>
                  <a:pt x="101328" y="82226"/>
                  <a:pt x="100826" y="83502"/>
                  <a:pt x="99864" y="84381"/>
                </a:cubicBezTo>
                <a:close/>
                <a:moveTo>
                  <a:pt x="136469" y="154349"/>
                </a:moveTo>
                <a:cubicBezTo>
                  <a:pt x="133949" y="156964"/>
                  <a:pt x="130487" y="158470"/>
                  <a:pt x="126847" y="158533"/>
                </a:cubicBezTo>
                <a:cubicBezTo>
                  <a:pt x="123197" y="158407"/>
                  <a:pt x="119725" y="156912"/>
                  <a:pt x="117121" y="154349"/>
                </a:cubicBezTo>
                <a:cubicBezTo>
                  <a:pt x="113983" y="152247"/>
                  <a:pt x="112215" y="148608"/>
                  <a:pt x="112519" y="144832"/>
                </a:cubicBezTo>
                <a:cubicBezTo>
                  <a:pt x="112456" y="142301"/>
                  <a:pt x="112174" y="139781"/>
                  <a:pt x="111682" y="137302"/>
                </a:cubicBezTo>
                <a:cubicBezTo>
                  <a:pt x="111054" y="133746"/>
                  <a:pt x="110427" y="131445"/>
                  <a:pt x="110009" y="129772"/>
                </a:cubicBezTo>
                <a:cubicBezTo>
                  <a:pt x="108858" y="126843"/>
                  <a:pt x="108858" y="123601"/>
                  <a:pt x="110009" y="120672"/>
                </a:cubicBezTo>
                <a:cubicBezTo>
                  <a:pt x="113146" y="110946"/>
                  <a:pt x="118689" y="109482"/>
                  <a:pt x="121722" y="109482"/>
                </a:cubicBezTo>
                <a:cubicBezTo>
                  <a:pt x="127433" y="110193"/>
                  <a:pt x="132537" y="113414"/>
                  <a:pt x="135633" y="118267"/>
                </a:cubicBezTo>
                <a:cubicBezTo>
                  <a:pt x="138017" y="122032"/>
                  <a:pt x="138979" y="126519"/>
                  <a:pt x="138352" y="130922"/>
                </a:cubicBezTo>
                <a:cubicBezTo>
                  <a:pt x="138069" y="132972"/>
                  <a:pt x="138069" y="135043"/>
                  <a:pt x="138352" y="137093"/>
                </a:cubicBezTo>
                <a:cubicBezTo>
                  <a:pt x="140705" y="142845"/>
                  <a:pt x="139743" y="149413"/>
                  <a:pt x="135842" y="154245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702B0FFF-6EFB-735D-F5C7-4DA763D3290A}"/>
              </a:ext>
            </a:extLst>
          </p:cNvPr>
          <p:cNvSpPr/>
          <p:nvPr/>
        </p:nvSpPr>
        <p:spPr>
          <a:xfrm>
            <a:off x="8337244" y="2928066"/>
            <a:ext cx="8165" cy="9846"/>
          </a:xfrm>
          <a:custGeom>
            <a:avLst/>
            <a:gdLst>
              <a:gd name="connsiteX0" fmla="*/ 5952 w 8165"/>
              <a:gd name="connsiteY0" fmla="*/ -21 h 9846"/>
              <a:gd name="connsiteX1" fmla="*/ 3338 w 8165"/>
              <a:gd name="connsiteY1" fmla="*/ 607 h 9846"/>
              <a:gd name="connsiteX2" fmla="*/ -9 w 8165"/>
              <a:gd name="connsiteY2" fmla="*/ 3640 h 9846"/>
              <a:gd name="connsiteX3" fmla="*/ 1978 w 8165"/>
              <a:gd name="connsiteY3" fmla="*/ 8869 h 9846"/>
              <a:gd name="connsiteX4" fmla="*/ 4174 w 8165"/>
              <a:gd name="connsiteY4" fmla="*/ 9810 h 9846"/>
              <a:gd name="connsiteX5" fmla="*/ 8149 w 8165"/>
              <a:gd name="connsiteY5" fmla="*/ 8346 h 9846"/>
              <a:gd name="connsiteX6" fmla="*/ 8149 w 8165"/>
              <a:gd name="connsiteY6" fmla="*/ 6359 h 9846"/>
              <a:gd name="connsiteX7" fmla="*/ 5952 w 8165"/>
              <a:gd name="connsiteY7" fmla="*/ -21 h 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65" h="9846">
                <a:moveTo>
                  <a:pt x="5952" y="-21"/>
                </a:moveTo>
                <a:cubicBezTo>
                  <a:pt x="5043" y="-31"/>
                  <a:pt x="4143" y="178"/>
                  <a:pt x="3338" y="607"/>
                </a:cubicBezTo>
                <a:cubicBezTo>
                  <a:pt x="1351" y="1443"/>
                  <a:pt x="305" y="2385"/>
                  <a:pt x="-9" y="3640"/>
                </a:cubicBezTo>
                <a:cubicBezTo>
                  <a:pt x="-103" y="5585"/>
                  <a:pt x="619" y="7478"/>
                  <a:pt x="1978" y="8869"/>
                </a:cubicBezTo>
                <a:cubicBezTo>
                  <a:pt x="2491" y="9549"/>
                  <a:pt x="3327" y="9905"/>
                  <a:pt x="4174" y="9810"/>
                </a:cubicBezTo>
                <a:cubicBezTo>
                  <a:pt x="5607" y="9706"/>
                  <a:pt x="6988" y="9193"/>
                  <a:pt x="8149" y="8346"/>
                </a:cubicBezTo>
                <a:cubicBezTo>
                  <a:pt x="8149" y="7719"/>
                  <a:pt x="8149" y="7091"/>
                  <a:pt x="8149" y="6359"/>
                </a:cubicBezTo>
                <a:cubicBezTo>
                  <a:pt x="7835" y="1653"/>
                  <a:pt x="7312" y="-21"/>
                  <a:pt x="5952" y="-21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C19437E4-7589-C2CD-A889-1E09EE7BF4F8}"/>
              </a:ext>
            </a:extLst>
          </p:cNvPr>
          <p:cNvSpPr/>
          <p:nvPr/>
        </p:nvSpPr>
        <p:spPr>
          <a:xfrm>
            <a:off x="8363543" y="2969692"/>
            <a:ext cx="20354" cy="38311"/>
          </a:xfrm>
          <a:custGeom>
            <a:avLst/>
            <a:gdLst>
              <a:gd name="connsiteX0" fmla="*/ 18769 w 20354"/>
              <a:gd name="connsiteY0" fmla="*/ 15981 h 38311"/>
              <a:gd name="connsiteX1" fmla="*/ 17096 w 20354"/>
              <a:gd name="connsiteY1" fmla="*/ 6672 h 38311"/>
              <a:gd name="connsiteX2" fmla="*/ 7369 w 20354"/>
              <a:gd name="connsiteY2" fmla="*/ -21 h 38311"/>
              <a:gd name="connsiteX3" fmla="*/ 571 w 20354"/>
              <a:gd name="connsiteY3" fmla="*/ 7509 h 38311"/>
              <a:gd name="connsiteX4" fmla="*/ 571 w 20354"/>
              <a:gd name="connsiteY4" fmla="*/ 13575 h 38311"/>
              <a:gd name="connsiteX5" fmla="*/ 2454 w 20354"/>
              <a:gd name="connsiteY5" fmla="*/ 21419 h 38311"/>
              <a:gd name="connsiteX6" fmla="*/ 3291 w 20354"/>
              <a:gd name="connsiteY6" fmla="*/ 29786 h 38311"/>
              <a:gd name="connsiteX7" fmla="*/ 6219 w 20354"/>
              <a:gd name="connsiteY7" fmla="*/ 35643 h 38311"/>
              <a:gd name="connsiteX8" fmla="*/ 17744 w 20354"/>
              <a:gd name="connsiteY8" fmla="*/ 36145 h 38311"/>
              <a:gd name="connsiteX9" fmla="*/ 18246 w 20354"/>
              <a:gd name="connsiteY9" fmla="*/ 35643 h 38311"/>
              <a:gd name="connsiteX10" fmla="*/ 19188 w 20354"/>
              <a:gd name="connsiteY10" fmla="*/ 23511 h 38311"/>
              <a:gd name="connsiteX11" fmla="*/ 18769 w 20354"/>
              <a:gd name="connsiteY11" fmla="*/ 15981 h 38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354" h="38311">
                <a:moveTo>
                  <a:pt x="18769" y="15981"/>
                </a:moveTo>
                <a:cubicBezTo>
                  <a:pt x="19209" y="12780"/>
                  <a:pt x="18623" y="9517"/>
                  <a:pt x="17096" y="6672"/>
                </a:cubicBezTo>
                <a:cubicBezTo>
                  <a:pt x="14931" y="3179"/>
                  <a:pt x="11407" y="763"/>
                  <a:pt x="7369" y="-21"/>
                </a:cubicBezTo>
                <a:cubicBezTo>
                  <a:pt x="3814" y="-21"/>
                  <a:pt x="1722" y="4058"/>
                  <a:pt x="571" y="7509"/>
                </a:cubicBezTo>
                <a:cubicBezTo>
                  <a:pt x="-213" y="9454"/>
                  <a:pt x="-213" y="11630"/>
                  <a:pt x="571" y="13575"/>
                </a:cubicBezTo>
                <a:cubicBezTo>
                  <a:pt x="571" y="15353"/>
                  <a:pt x="1722" y="17759"/>
                  <a:pt x="2454" y="21419"/>
                </a:cubicBezTo>
                <a:cubicBezTo>
                  <a:pt x="2935" y="24180"/>
                  <a:pt x="3217" y="26983"/>
                  <a:pt x="3291" y="29786"/>
                </a:cubicBezTo>
                <a:cubicBezTo>
                  <a:pt x="3092" y="32129"/>
                  <a:pt x="4221" y="34398"/>
                  <a:pt x="6219" y="35643"/>
                </a:cubicBezTo>
                <a:cubicBezTo>
                  <a:pt x="9262" y="38969"/>
                  <a:pt x="14419" y="39188"/>
                  <a:pt x="17744" y="36145"/>
                </a:cubicBezTo>
                <a:cubicBezTo>
                  <a:pt x="17922" y="35988"/>
                  <a:pt x="18090" y="35821"/>
                  <a:pt x="18246" y="35643"/>
                </a:cubicBezTo>
                <a:cubicBezTo>
                  <a:pt x="20966" y="32924"/>
                  <a:pt x="20757" y="29472"/>
                  <a:pt x="19188" y="23511"/>
                </a:cubicBezTo>
                <a:cubicBezTo>
                  <a:pt x="18748" y="21022"/>
                  <a:pt x="18602" y="18501"/>
                  <a:pt x="18769" y="15981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FDDAF06D-DA4C-1F5A-9E19-AEB9CD40E3E3}"/>
              </a:ext>
            </a:extLst>
          </p:cNvPr>
          <p:cNvSpPr/>
          <p:nvPr/>
        </p:nvSpPr>
        <p:spPr>
          <a:xfrm>
            <a:off x="8266970" y="2945370"/>
            <a:ext cx="66697" cy="32375"/>
          </a:xfrm>
          <a:custGeom>
            <a:avLst/>
            <a:gdLst>
              <a:gd name="connsiteX0" fmla="*/ 65559 w 66697"/>
              <a:gd name="connsiteY0" fmla="*/ 14992 h 32375"/>
              <a:gd name="connsiteX1" fmla="*/ 65559 w 66697"/>
              <a:gd name="connsiteY1" fmla="*/ 5579 h 32375"/>
              <a:gd name="connsiteX2" fmla="*/ 55623 w 66697"/>
              <a:gd name="connsiteY2" fmla="*/ 36 h 32375"/>
              <a:gd name="connsiteX3" fmla="*/ 45164 w 66697"/>
              <a:gd name="connsiteY3" fmla="*/ 1396 h 32375"/>
              <a:gd name="connsiteX4" fmla="*/ 39621 w 66697"/>
              <a:gd name="connsiteY4" fmla="*/ 2337 h 32375"/>
              <a:gd name="connsiteX5" fmla="*/ 34392 w 66697"/>
              <a:gd name="connsiteY5" fmla="*/ 3069 h 32375"/>
              <a:gd name="connsiteX6" fmla="*/ 9919 w 66697"/>
              <a:gd name="connsiteY6" fmla="*/ 8090 h 32375"/>
              <a:gd name="connsiteX7" fmla="*/ -17 w 66697"/>
              <a:gd name="connsiteY7" fmla="*/ 19490 h 32375"/>
              <a:gd name="connsiteX8" fmla="*/ 9919 w 66697"/>
              <a:gd name="connsiteY8" fmla="*/ 31412 h 32375"/>
              <a:gd name="connsiteX9" fmla="*/ 15776 w 66697"/>
              <a:gd name="connsiteY9" fmla="*/ 32354 h 32375"/>
              <a:gd name="connsiteX10" fmla="*/ 31150 w 66697"/>
              <a:gd name="connsiteY10" fmla="*/ 28484 h 32375"/>
              <a:gd name="connsiteX11" fmla="*/ 37843 w 66697"/>
              <a:gd name="connsiteY11" fmla="*/ 26288 h 32375"/>
              <a:gd name="connsiteX12" fmla="*/ 65559 w 66697"/>
              <a:gd name="connsiteY12" fmla="*/ 14992 h 32375"/>
              <a:gd name="connsiteX13" fmla="*/ 60957 w 66697"/>
              <a:gd name="connsiteY13" fmla="*/ 12378 h 32375"/>
              <a:gd name="connsiteX14" fmla="*/ 36902 w 66697"/>
              <a:gd name="connsiteY14" fmla="*/ 21058 h 32375"/>
              <a:gd name="connsiteX15" fmla="*/ 29163 w 66697"/>
              <a:gd name="connsiteY15" fmla="*/ 23568 h 32375"/>
              <a:gd name="connsiteX16" fmla="*/ 11383 w 66697"/>
              <a:gd name="connsiteY16" fmla="*/ 26392 h 32375"/>
              <a:gd name="connsiteX17" fmla="*/ 5108 w 66697"/>
              <a:gd name="connsiteY17" fmla="*/ 19490 h 32375"/>
              <a:gd name="connsiteX18" fmla="*/ 11383 w 66697"/>
              <a:gd name="connsiteY18" fmla="*/ 13110 h 32375"/>
              <a:gd name="connsiteX19" fmla="*/ 35020 w 66697"/>
              <a:gd name="connsiteY19" fmla="*/ 8299 h 32375"/>
              <a:gd name="connsiteX20" fmla="*/ 40249 w 66697"/>
              <a:gd name="connsiteY20" fmla="*/ 7567 h 32375"/>
              <a:gd name="connsiteX21" fmla="*/ 46001 w 66697"/>
              <a:gd name="connsiteY21" fmla="*/ 6521 h 32375"/>
              <a:gd name="connsiteX22" fmla="*/ 55414 w 66697"/>
              <a:gd name="connsiteY22" fmla="*/ 5370 h 32375"/>
              <a:gd name="connsiteX23" fmla="*/ 60539 w 66697"/>
              <a:gd name="connsiteY23" fmla="*/ 7671 h 32375"/>
              <a:gd name="connsiteX24" fmla="*/ 60957 w 66697"/>
              <a:gd name="connsiteY24" fmla="*/ 12378 h 3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6697" h="32375">
                <a:moveTo>
                  <a:pt x="65559" y="14992"/>
                </a:moveTo>
                <a:cubicBezTo>
                  <a:pt x="67055" y="12033"/>
                  <a:pt x="67055" y="8539"/>
                  <a:pt x="65559" y="5579"/>
                </a:cubicBezTo>
                <a:cubicBezTo>
                  <a:pt x="63760" y="1804"/>
                  <a:pt x="59775" y="-413"/>
                  <a:pt x="55623" y="36"/>
                </a:cubicBezTo>
                <a:cubicBezTo>
                  <a:pt x="52099" y="151"/>
                  <a:pt x="48595" y="601"/>
                  <a:pt x="45164" y="1396"/>
                </a:cubicBezTo>
                <a:lnTo>
                  <a:pt x="39621" y="2337"/>
                </a:lnTo>
                <a:lnTo>
                  <a:pt x="34392" y="3069"/>
                </a:lnTo>
                <a:cubicBezTo>
                  <a:pt x="26088" y="3927"/>
                  <a:pt x="17888" y="5611"/>
                  <a:pt x="9919" y="8090"/>
                </a:cubicBezTo>
                <a:cubicBezTo>
                  <a:pt x="4396" y="9177"/>
                  <a:pt x="307" y="13863"/>
                  <a:pt x="-17" y="19490"/>
                </a:cubicBezTo>
                <a:cubicBezTo>
                  <a:pt x="318" y="25210"/>
                  <a:pt x="4355" y="30042"/>
                  <a:pt x="9919" y="31412"/>
                </a:cubicBezTo>
                <a:cubicBezTo>
                  <a:pt x="11801" y="32051"/>
                  <a:pt x="13788" y="32364"/>
                  <a:pt x="15776" y="32354"/>
                </a:cubicBezTo>
                <a:cubicBezTo>
                  <a:pt x="21099" y="32040"/>
                  <a:pt x="26307" y="30722"/>
                  <a:pt x="31150" y="28484"/>
                </a:cubicBezTo>
                <a:cubicBezTo>
                  <a:pt x="33315" y="27574"/>
                  <a:pt x="35553" y="26842"/>
                  <a:pt x="37843" y="26288"/>
                </a:cubicBezTo>
                <a:cubicBezTo>
                  <a:pt x="53845" y="23778"/>
                  <a:pt x="62735" y="20117"/>
                  <a:pt x="65559" y="14992"/>
                </a:cubicBezTo>
                <a:close/>
                <a:moveTo>
                  <a:pt x="60957" y="12378"/>
                </a:moveTo>
                <a:cubicBezTo>
                  <a:pt x="59598" y="14888"/>
                  <a:pt x="54368" y="18339"/>
                  <a:pt x="36902" y="21058"/>
                </a:cubicBezTo>
                <a:cubicBezTo>
                  <a:pt x="34246" y="21655"/>
                  <a:pt x="31662" y="22491"/>
                  <a:pt x="29163" y="23568"/>
                </a:cubicBezTo>
                <a:cubicBezTo>
                  <a:pt x="23682" y="26361"/>
                  <a:pt x="17459" y="27344"/>
                  <a:pt x="11383" y="26392"/>
                </a:cubicBezTo>
                <a:cubicBezTo>
                  <a:pt x="8015" y="25692"/>
                  <a:pt x="5484" y="22910"/>
                  <a:pt x="5108" y="19490"/>
                </a:cubicBezTo>
                <a:cubicBezTo>
                  <a:pt x="5108" y="16666"/>
                  <a:pt x="7408" y="14365"/>
                  <a:pt x="11383" y="13110"/>
                </a:cubicBezTo>
                <a:cubicBezTo>
                  <a:pt x="19091" y="10746"/>
                  <a:pt x="27008" y="9136"/>
                  <a:pt x="35020" y="8299"/>
                </a:cubicBezTo>
                <a:lnTo>
                  <a:pt x="40249" y="7567"/>
                </a:lnTo>
                <a:lnTo>
                  <a:pt x="46001" y="6521"/>
                </a:lnTo>
                <a:cubicBezTo>
                  <a:pt x="49108" y="5925"/>
                  <a:pt x="52256" y="5538"/>
                  <a:pt x="55414" y="5370"/>
                </a:cubicBezTo>
                <a:cubicBezTo>
                  <a:pt x="58970" y="5370"/>
                  <a:pt x="60016" y="6521"/>
                  <a:pt x="60539" y="7671"/>
                </a:cubicBezTo>
                <a:cubicBezTo>
                  <a:pt x="61470" y="9062"/>
                  <a:pt x="61627" y="10840"/>
                  <a:pt x="60957" y="12378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237134D5-F9BA-EFCA-8773-AD8EA278C7B9}"/>
              </a:ext>
            </a:extLst>
          </p:cNvPr>
          <p:cNvSpPr/>
          <p:nvPr/>
        </p:nvSpPr>
        <p:spPr>
          <a:xfrm>
            <a:off x="8358745" y="2883512"/>
            <a:ext cx="21512" cy="52186"/>
          </a:xfrm>
          <a:custGeom>
            <a:avLst/>
            <a:gdLst>
              <a:gd name="connsiteX0" fmla="*/ 1918 w 21512"/>
              <a:gd name="connsiteY0" fmla="*/ 28008 h 52186"/>
              <a:gd name="connsiteX1" fmla="*/ 12376 w 21512"/>
              <a:gd name="connsiteY1" fmla="*/ 52063 h 52186"/>
              <a:gd name="connsiteX2" fmla="*/ 15619 w 21512"/>
              <a:gd name="connsiteY2" fmla="*/ 52063 h 52186"/>
              <a:gd name="connsiteX3" fmla="*/ 21371 w 21512"/>
              <a:gd name="connsiteY3" fmla="*/ 36584 h 52186"/>
              <a:gd name="connsiteX4" fmla="*/ 21371 w 21512"/>
              <a:gd name="connsiteY4" fmla="*/ 32296 h 52186"/>
              <a:gd name="connsiteX5" fmla="*/ 21371 w 21512"/>
              <a:gd name="connsiteY5" fmla="*/ 28322 h 52186"/>
              <a:gd name="connsiteX6" fmla="*/ 20220 w 21512"/>
              <a:gd name="connsiteY6" fmla="*/ 9287 h 52186"/>
              <a:gd name="connsiteX7" fmla="*/ 10912 w 21512"/>
              <a:gd name="connsiteY7" fmla="*/ -21 h 52186"/>
              <a:gd name="connsiteX8" fmla="*/ 1395 w 21512"/>
              <a:gd name="connsiteY8" fmla="*/ 6672 h 52186"/>
              <a:gd name="connsiteX9" fmla="*/ 1395 w 21512"/>
              <a:gd name="connsiteY9" fmla="*/ 23406 h 52186"/>
              <a:gd name="connsiteX10" fmla="*/ 1918 w 21512"/>
              <a:gd name="connsiteY10" fmla="*/ 28008 h 52186"/>
              <a:gd name="connsiteX11" fmla="*/ 5892 w 21512"/>
              <a:gd name="connsiteY11" fmla="*/ 8346 h 52186"/>
              <a:gd name="connsiteX12" fmla="*/ 10598 w 21512"/>
              <a:gd name="connsiteY12" fmla="*/ 4790 h 52186"/>
              <a:gd name="connsiteX13" fmla="*/ 14677 w 21512"/>
              <a:gd name="connsiteY13" fmla="*/ 9601 h 52186"/>
              <a:gd name="connsiteX14" fmla="*/ 15828 w 21512"/>
              <a:gd name="connsiteY14" fmla="*/ 27694 h 52186"/>
              <a:gd name="connsiteX15" fmla="*/ 15828 w 21512"/>
              <a:gd name="connsiteY15" fmla="*/ 31773 h 52186"/>
              <a:gd name="connsiteX16" fmla="*/ 15828 w 21512"/>
              <a:gd name="connsiteY16" fmla="*/ 36271 h 52186"/>
              <a:gd name="connsiteX17" fmla="*/ 13945 w 21512"/>
              <a:gd name="connsiteY17" fmla="*/ 46729 h 52186"/>
              <a:gd name="connsiteX18" fmla="*/ 12167 w 21512"/>
              <a:gd name="connsiteY18" fmla="*/ 46729 h 52186"/>
              <a:gd name="connsiteX19" fmla="*/ 7252 w 21512"/>
              <a:gd name="connsiteY19" fmla="*/ 27904 h 52186"/>
              <a:gd name="connsiteX20" fmla="*/ 6101 w 21512"/>
              <a:gd name="connsiteY20" fmla="*/ 21628 h 52186"/>
              <a:gd name="connsiteX21" fmla="*/ 5892 w 21512"/>
              <a:gd name="connsiteY21" fmla="*/ 8346 h 52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1512" h="52186">
                <a:moveTo>
                  <a:pt x="1918" y="28008"/>
                </a:moveTo>
                <a:cubicBezTo>
                  <a:pt x="1918" y="39199"/>
                  <a:pt x="3382" y="52063"/>
                  <a:pt x="12376" y="52063"/>
                </a:cubicBezTo>
                <a:cubicBezTo>
                  <a:pt x="13454" y="52199"/>
                  <a:pt x="14541" y="52199"/>
                  <a:pt x="15619" y="52063"/>
                </a:cubicBezTo>
                <a:cubicBezTo>
                  <a:pt x="21894" y="50285"/>
                  <a:pt x="21685" y="43069"/>
                  <a:pt x="21371" y="36584"/>
                </a:cubicBezTo>
                <a:cubicBezTo>
                  <a:pt x="21371" y="35120"/>
                  <a:pt x="21371" y="33760"/>
                  <a:pt x="21371" y="32296"/>
                </a:cubicBezTo>
                <a:lnTo>
                  <a:pt x="21371" y="28322"/>
                </a:lnTo>
                <a:cubicBezTo>
                  <a:pt x="21612" y="21953"/>
                  <a:pt x="21235" y="15583"/>
                  <a:pt x="20220" y="9287"/>
                </a:cubicBezTo>
                <a:cubicBezTo>
                  <a:pt x="19708" y="4371"/>
                  <a:pt x="15828" y="491"/>
                  <a:pt x="10912" y="-21"/>
                </a:cubicBezTo>
                <a:cubicBezTo>
                  <a:pt x="6718" y="209"/>
                  <a:pt x="3026" y="2803"/>
                  <a:pt x="1395" y="6672"/>
                </a:cubicBezTo>
                <a:cubicBezTo>
                  <a:pt x="-488" y="12090"/>
                  <a:pt x="-488" y="17989"/>
                  <a:pt x="1395" y="23406"/>
                </a:cubicBezTo>
                <a:cubicBezTo>
                  <a:pt x="1730" y="24912"/>
                  <a:pt x="1907" y="26460"/>
                  <a:pt x="1918" y="28008"/>
                </a:cubicBezTo>
                <a:close/>
                <a:moveTo>
                  <a:pt x="5892" y="8346"/>
                </a:moveTo>
                <a:cubicBezTo>
                  <a:pt x="6645" y="6359"/>
                  <a:pt x="8475" y="4968"/>
                  <a:pt x="10598" y="4790"/>
                </a:cubicBezTo>
                <a:cubicBezTo>
                  <a:pt x="12690" y="4790"/>
                  <a:pt x="14155" y="6672"/>
                  <a:pt x="14677" y="9601"/>
                </a:cubicBezTo>
                <a:cubicBezTo>
                  <a:pt x="15587" y="15583"/>
                  <a:pt x="15974" y="21639"/>
                  <a:pt x="15828" y="27694"/>
                </a:cubicBezTo>
                <a:lnTo>
                  <a:pt x="15828" y="31773"/>
                </a:lnTo>
                <a:cubicBezTo>
                  <a:pt x="15828" y="33342"/>
                  <a:pt x="15828" y="34806"/>
                  <a:pt x="15828" y="36271"/>
                </a:cubicBezTo>
                <a:cubicBezTo>
                  <a:pt x="15828" y="42023"/>
                  <a:pt x="15828" y="45893"/>
                  <a:pt x="13945" y="46729"/>
                </a:cubicBezTo>
                <a:cubicBezTo>
                  <a:pt x="13360" y="46823"/>
                  <a:pt x="12753" y="46823"/>
                  <a:pt x="12167" y="46729"/>
                </a:cubicBezTo>
                <a:cubicBezTo>
                  <a:pt x="9239" y="46729"/>
                  <a:pt x="7356" y="39931"/>
                  <a:pt x="7252" y="27904"/>
                </a:cubicBezTo>
                <a:cubicBezTo>
                  <a:pt x="7137" y="25770"/>
                  <a:pt x="6750" y="23657"/>
                  <a:pt x="6101" y="21628"/>
                </a:cubicBezTo>
                <a:cubicBezTo>
                  <a:pt x="4595" y="17340"/>
                  <a:pt x="4511" y="12676"/>
                  <a:pt x="5892" y="8346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12F66D68-812D-4C31-A5B8-68923B77441E}"/>
              </a:ext>
            </a:extLst>
          </p:cNvPr>
          <p:cNvSpPr/>
          <p:nvPr/>
        </p:nvSpPr>
        <p:spPr>
          <a:xfrm>
            <a:off x="8289846" y="2917333"/>
            <a:ext cx="19716" cy="21354"/>
          </a:xfrm>
          <a:custGeom>
            <a:avLst/>
            <a:gdLst>
              <a:gd name="connsiteX0" fmla="*/ 5763 w 19716"/>
              <a:gd name="connsiteY0" fmla="*/ 8202 h 21354"/>
              <a:gd name="connsiteX1" fmla="*/ 1057 w 19716"/>
              <a:gd name="connsiteY1" fmla="*/ 19916 h 21354"/>
              <a:gd name="connsiteX2" fmla="*/ 2312 w 19716"/>
              <a:gd name="connsiteY2" fmla="*/ 20857 h 21354"/>
              <a:gd name="connsiteX3" fmla="*/ 9633 w 19716"/>
              <a:gd name="connsiteY3" fmla="*/ 17510 h 21354"/>
              <a:gd name="connsiteX4" fmla="*/ 10992 w 19716"/>
              <a:gd name="connsiteY4" fmla="*/ 16046 h 21354"/>
              <a:gd name="connsiteX5" fmla="*/ 12352 w 19716"/>
              <a:gd name="connsiteY5" fmla="*/ 14686 h 21354"/>
              <a:gd name="connsiteX6" fmla="*/ 18523 w 19716"/>
              <a:gd name="connsiteY6" fmla="*/ 7679 h 21354"/>
              <a:gd name="connsiteX7" fmla="*/ 18523 w 19716"/>
              <a:gd name="connsiteY7" fmla="*/ 1299 h 21354"/>
              <a:gd name="connsiteX8" fmla="*/ 12979 w 19716"/>
              <a:gd name="connsiteY8" fmla="*/ 358 h 21354"/>
              <a:gd name="connsiteX9" fmla="*/ 7227 w 19716"/>
              <a:gd name="connsiteY9" fmla="*/ 6110 h 21354"/>
              <a:gd name="connsiteX10" fmla="*/ 5763 w 19716"/>
              <a:gd name="connsiteY10" fmla="*/ 8202 h 21354"/>
              <a:gd name="connsiteX11" fmla="*/ 13816 w 19716"/>
              <a:gd name="connsiteY11" fmla="*/ 2763 h 21354"/>
              <a:gd name="connsiteX12" fmla="*/ 16640 w 19716"/>
              <a:gd name="connsiteY12" fmla="*/ 2763 h 21354"/>
              <a:gd name="connsiteX13" fmla="*/ 16640 w 19716"/>
              <a:gd name="connsiteY13" fmla="*/ 5796 h 21354"/>
              <a:gd name="connsiteX14" fmla="*/ 10783 w 19716"/>
              <a:gd name="connsiteY14" fmla="*/ 12385 h 21354"/>
              <a:gd name="connsiteX15" fmla="*/ 9424 w 19716"/>
              <a:gd name="connsiteY15" fmla="*/ 13850 h 21354"/>
              <a:gd name="connsiteX16" fmla="*/ 7959 w 19716"/>
              <a:gd name="connsiteY16" fmla="*/ 15314 h 21354"/>
              <a:gd name="connsiteX17" fmla="*/ 3776 w 19716"/>
              <a:gd name="connsiteY17" fmla="*/ 18138 h 21354"/>
              <a:gd name="connsiteX18" fmla="*/ 3044 w 19716"/>
              <a:gd name="connsiteY18" fmla="*/ 18138 h 21354"/>
              <a:gd name="connsiteX19" fmla="*/ 7855 w 19716"/>
              <a:gd name="connsiteY19" fmla="*/ 9980 h 21354"/>
              <a:gd name="connsiteX20" fmla="*/ 9633 w 19716"/>
              <a:gd name="connsiteY20" fmla="*/ 7365 h 21354"/>
              <a:gd name="connsiteX21" fmla="*/ 14025 w 19716"/>
              <a:gd name="connsiteY21" fmla="*/ 2763 h 21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9716" h="21354">
                <a:moveTo>
                  <a:pt x="5763" y="8202"/>
                </a:moveTo>
                <a:cubicBezTo>
                  <a:pt x="1998" y="12072"/>
                  <a:pt x="-1976" y="16883"/>
                  <a:pt x="1057" y="19916"/>
                </a:cubicBezTo>
                <a:cubicBezTo>
                  <a:pt x="1444" y="20271"/>
                  <a:pt x="1862" y="20585"/>
                  <a:pt x="2312" y="20857"/>
                </a:cubicBezTo>
                <a:cubicBezTo>
                  <a:pt x="5135" y="22426"/>
                  <a:pt x="7541" y="19811"/>
                  <a:pt x="9633" y="17510"/>
                </a:cubicBezTo>
                <a:lnTo>
                  <a:pt x="10992" y="16046"/>
                </a:lnTo>
                <a:lnTo>
                  <a:pt x="12352" y="14686"/>
                </a:lnTo>
                <a:cubicBezTo>
                  <a:pt x="14632" y="12563"/>
                  <a:pt x="16703" y="10210"/>
                  <a:pt x="18523" y="7679"/>
                </a:cubicBezTo>
                <a:cubicBezTo>
                  <a:pt x="20091" y="5838"/>
                  <a:pt x="20091" y="3140"/>
                  <a:pt x="18523" y="1299"/>
                </a:cubicBezTo>
                <a:cubicBezTo>
                  <a:pt x="16996" y="-19"/>
                  <a:pt x="14862" y="-385"/>
                  <a:pt x="12979" y="358"/>
                </a:cubicBezTo>
                <a:cubicBezTo>
                  <a:pt x="10459" y="1561"/>
                  <a:pt x="8430" y="3590"/>
                  <a:pt x="7227" y="6110"/>
                </a:cubicBezTo>
                <a:cubicBezTo>
                  <a:pt x="6819" y="6853"/>
                  <a:pt x="6328" y="7554"/>
                  <a:pt x="5763" y="8202"/>
                </a:cubicBezTo>
                <a:close/>
                <a:moveTo>
                  <a:pt x="13816" y="2763"/>
                </a:moveTo>
                <a:cubicBezTo>
                  <a:pt x="14674" y="2209"/>
                  <a:pt x="15782" y="2209"/>
                  <a:pt x="16640" y="2763"/>
                </a:cubicBezTo>
                <a:cubicBezTo>
                  <a:pt x="17372" y="3496"/>
                  <a:pt x="17268" y="4646"/>
                  <a:pt x="16640" y="5796"/>
                </a:cubicBezTo>
                <a:cubicBezTo>
                  <a:pt x="14925" y="8191"/>
                  <a:pt x="12959" y="10398"/>
                  <a:pt x="10783" y="12385"/>
                </a:cubicBezTo>
                <a:lnTo>
                  <a:pt x="9424" y="13850"/>
                </a:lnTo>
                <a:lnTo>
                  <a:pt x="7959" y="15314"/>
                </a:lnTo>
                <a:cubicBezTo>
                  <a:pt x="6077" y="17406"/>
                  <a:pt x="4717" y="18765"/>
                  <a:pt x="3776" y="18138"/>
                </a:cubicBezTo>
                <a:lnTo>
                  <a:pt x="3044" y="18138"/>
                </a:lnTo>
                <a:cubicBezTo>
                  <a:pt x="1998" y="17092"/>
                  <a:pt x="3776" y="14059"/>
                  <a:pt x="7855" y="9980"/>
                </a:cubicBezTo>
                <a:cubicBezTo>
                  <a:pt x="8524" y="9164"/>
                  <a:pt x="9110" y="8286"/>
                  <a:pt x="9633" y="7365"/>
                </a:cubicBezTo>
                <a:cubicBezTo>
                  <a:pt x="10585" y="5409"/>
                  <a:pt x="12122" y="3809"/>
                  <a:pt x="14025" y="2763"/>
                </a:cubicBezTo>
                <a:close/>
              </a:path>
            </a:pathLst>
          </a:custGeom>
          <a:solidFill>
            <a:srgbClr val="80E6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2294E3CD-73D3-E2A2-D19C-5B3011CE38FA}"/>
              </a:ext>
            </a:extLst>
          </p:cNvPr>
          <p:cNvSpPr/>
          <p:nvPr/>
        </p:nvSpPr>
        <p:spPr>
          <a:xfrm>
            <a:off x="8236012" y="2841363"/>
            <a:ext cx="207291" cy="207292"/>
          </a:xfrm>
          <a:custGeom>
            <a:avLst/>
            <a:gdLst>
              <a:gd name="connsiteX0" fmla="*/ 103733 w 207291"/>
              <a:gd name="connsiteY0" fmla="*/ -21 h 207292"/>
              <a:gd name="connsiteX1" fmla="*/ -17 w 207291"/>
              <a:gd name="connsiteY1" fmla="*/ 103520 h 207292"/>
              <a:gd name="connsiteX2" fmla="*/ 103524 w 207291"/>
              <a:gd name="connsiteY2" fmla="*/ 207271 h 207292"/>
              <a:gd name="connsiteX3" fmla="*/ 207275 w 207291"/>
              <a:gd name="connsiteY3" fmla="*/ 103729 h 207292"/>
              <a:gd name="connsiteX4" fmla="*/ 207275 w 207291"/>
              <a:gd name="connsiteY4" fmla="*/ 103520 h 207292"/>
              <a:gd name="connsiteX5" fmla="*/ 103733 w 207291"/>
              <a:gd name="connsiteY5" fmla="*/ -21 h 207292"/>
              <a:gd name="connsiteX6" fmla="*/ 103733 w 207291"/>
              <a:gd name="connsiteY6" fmla="*/ 193465 h 207292"/>
              <a:gd name="connsiteX7" fmla="*/ 13789 w 207291"/>
              <a:gd name="connsiteY7" fmla="*/ 103520 h 207292"/>
              <a:gd name="connsiteX8" fmla="*/ 103733 w 207291"/>
              <a:gd name="connsiteY8" fmla="*/ 13575 h 207292"/>
              <a:gd name="connsiteX9" fmla="*/ 193679 w 207291"/>
              <a:gd name="connsiteY9" fmla="*/ 103520 h 207292"/>
              <a:gd name="connsiteX10" fmla="*/ 103838 w 207291"/>
              <a:gd name="connsiteY10" fmla="*/ 193361 h 207292"/>
              <a:gd name="connsiteX11" fmla="*/ 103733 w 207291"/>
              <a:gd name="connsiteY11" fmla="*/ 193361 h 20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7291" h="207292">
                <a:moveTo>
                  <a:pt x="103733" y="-21"/>
                </a:moveTo>
                <a:cubicBezTo>
                  <a:pt x="46493" y="-84"/>
                  <a:pt x="46" y="46280"/>
                  <a:pt x="-17" y="103520"/>
                </a:cubicBezTo>
                <a:cubicBezTo>
                  <a:pt x="-80" y="160761"/>
                  <a:pt x="46284" y="207208"/>
                  <a:pt x="103524" y="207271"/>
                </a:cubicBezTo>
                <a:cubicBezTo>
                  <a:pt x="160765" y="207333"/>
                  <a:pt x="207212" y="160970"/>
                  <a:pt x="207275" y="103729"/>
                </a:cubicBezTo>
                <a:cubicBezTo>
                  <a:pt x="207275" y="103656"/>
                  <a:pt x="207275" y="103593"/>
                  <a:pt x="207275" y="103520"/>
                </a:cubicBezTo>
                <a:cubicBezTo>
                  <a:pt x="207212" y="46363"/>
                  <a:pt x="160890" y="42"/>
                  <a:pt x="103733" y="-21"/>
                </a:cubicBezTo>
                <a:close/>
                <a:moveTo>
                  <a:pt x="103733" y="193465"/>
                </a:moveTo>
                <a:cubicBezTo>
                  <a:pt x="54055" y="193465"/>
                  <a:pt x="13789" y="153199"/>
                  <a:pt x="13789" y="103520"/>
                </a:cubicBezTo>
                <a:cubicBezTo>
                  <a:pt x="13789" y="53841"/>
                  <a:pt x="54055" y="13575"/>
                  <a:pt x="103733" y="13575"/>
                </a:cubicBezTo>
                <a:cubicBezTo>
                  <a:pt x="153412" y="13575"/>
                  <a:pt x="193679" y="53841"/>
                  <a:pt x="193679" y="103520"/>
                </a:cubicBezTo>
                <a:cubicBezTo>
                  <a:pt x="193679" y="153136"/>
                  <a:pt x="153454" y="193361"/>
                  <a:pt x="103838" y="193361"/>
                </a:cubicBezTo>
                <a:cubicBezTo>
                  <a:pt x="103807" y="193361"/>
                  <a:pt x="103765" y="193361"/>
                  <a:pt x="103733" y="193361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99DD3F3E-B0EB-E1A3-FCE4-393D5A14E6CC}"/>
              </a:ext>
            </a:extLst>
          </p:cNvPr>
          <p:cNvSpPr/>
          <p:nvPr/>
        </p:nvSpPr>
        <p:spPr>
          <a:xfrm>
            <a:off x="8294269" y="2889472"/>
            <a:ext cx="30482" cy="18964"/>
          </a:xfrm>
          <a:custGeom>
            <a:avLst/>
            <a:gdLst>
              <a:gd name="connsiteX0" fmla="*/ 3118 w 30482"/>
              <a:gd name="connsiteY0" fmla="*/ 12427 h 18964"/>
              <a:gd name="connsiteX1" fmla="*/ 12427 w 30482"/>
              <a:gd name="connsiteY1" fmla="*/ 15146 h 18964"/>
              <a:gd name="connsiteX2" fmla="*/ 13786 w 30482"/>
              <a:gd name="connsiteY2" fmla="*/ 15146 h 18964"/>
              <a:gd name="connsiteX3" fmla="*/ 20375 w 30482"/>
              <a:gd name="connsiteY3" fmla="*/ 18911 h 18964"/>
              <a:gd name="connsiteX4" fmla="*/ 29579 w 30482"/>
              <a:gd name="connsiteY4" fmla="*/ 14728 h 18964"/>
              <a:gd name="connsiteX5" fmla="*/ 29579 w 30482"/>
              <a:gd name="connsiteY5" fmla="*/ 8243 h 18964"/>
              <a:gd name="connsiteX6" fmla="*/ 14518 w 30482"/>
              <a:gd name="connsiteY6" fmla="*/ -19 h 18964"/>
              <a:gd name="connsiteX7" fmla="*/ 9707 w 30482"/>
              <a:gd name="connsiteY7" fmla="*/ 608 h 18964"/>
              <a:gd name="connsiteX8" fmla="*/ 85 w 30482"/>
              <a:gd name="connsiteY8" fmla="*/ 6779 h 18964"/>
              <a:gd name="connsiteX9" fmla="*/ 3118 w 30482"/>
              <a:gd name="connsiteY9" fmla="*/ 12427 h 18964"/>
              <a:gd name="connsiteX10" fmla="*/ 10439 w 30482"/>
              <a:gd name="connsiteY10" fmla="*/ 5942 h 18964"/>
              <a:gd name="connsiteX11" fmla="*/ 14100 w 30482"/>
              <a:gd name="connsiteY11" fmla="*/ 5942 h 18964"/>
              <a:gd name="connsiteX12" fmla="*/ 23617 w 30482"/>
              <a:gd name="connsiteY12" fmla="*/ 10021 h 18964"/>
              <a:gd name="connsiteX13" fmla="*/ 25081 w 30482"/>
              <a:gd name="connsiteY13" fmla="*/ 12636 h 18964"/>
              <a:gd name="connsiteX14" fmla="*/ 20375 w 30482"/>
              <a:gd name="connsiteY14" fmla="*/ 14309 h 18964"/>
              <a:gd name="connsiteX15" fmla="*/ 18911 w 30482"/>
              <a:gd name="connsiteY15" fmla="*/ 14309 h 18964"/>
              <a:gd name="connsiteX16" fmla="*/ 12845 w 30482"/>
              <a:gd name="connsiteY16" fmla="*/ 10335 h 18964"/>
              <a:gd name="connsiteX17" fmla="*/ 5942 w 30482"/>
              <a:gd name="connsiteY17" fmla="*/ 8348 h 18964"/>
              <a:gd name="connsiteX18" fmla="*/ 5419 w 30482"/>
              <a:gd name="connsiteY18" fmla="*/ 8348 h 18964"/>
              <a:gd name="connsiteX19" fmla="*/ 10439 w 30482"/>
              <a:gd name="connsiteY19" fmla="*/ 5942 h 1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82" h="18964">
                <a:moveTo>
                  <a:pt x="3118" y="12427"/>
                </a:moveTo>
                <a:cubicBezTo>
                  <a:pt x="5942" y="14100"/>
                  <a:pt x="9142" y="15041"/>
                  <a:pt x="12427" y="15146"/>
                </a:cubicBezTo>
                <a:lnTo>
                  <a:pt x="13786" y="15146"/>
                </a:lnTo>
                <a:cubicBezTo>
                  <a:pt x="13786" y="17028"/>
                  <a:pt x="16192" y="18911"/>
                  <a:pt x="20375" y="18911"/>
                </a:cubicBezTo>
                <a:cubicBezTo>
                  <a:pt x="23962" y="19193"/>
                  <a:pt x="27435" y="17614"/>
                  <a:pt x="29579" y="14728"/>
                </a:cubicBezTo>
                <a:cubicBezTo>
                  <a:pt x="30761" y="12730"/>
                  <a:pt x="30761" y="10241"/>
                  <a:pt x="29579" y="8243"/>
                </a:cubicBezTo>
                <a:cubicBezTo>
                  <a:pt x="26368" y="3024"/>
                  <a:pt x="20647" y="-113"/>
                  <a:pt x="14518" y="-19"/>
                </a:cubicBezTo>
                <a:cubicBezTo>
                  <a:pt x="12897" y="-19"/>
                  <a:pt x="11276" y="190"/>
                  <a:pt x="9707" y="608"/>
                </a:cubicBezTo>
                <a:cubicBezTo>
                  <a:pt x="3537" y="2073"/>
                  <a:pt x="504" y="3955"/>
                  <a:pt x="85" y="6779"/>
                </a:cubicBezTo>
                <a:cubicBezTo>
                  <a:pt x="-333" y="9603"/>
                  <a:pt x="504" y="10858"/>
                  <a:pt x="3118" y="12427"/>
                </a:cubicBezTo>
                <a:close/>
                <a:moveTo>
                  <a:pt x="10439" y="5942"/>
                </a:moveTo>
                <a:cubicBezTo>
                  <a:pt x="11653" y="5796"/>
                  <a:pt x="12887" y="5796"/>
                  <a:pt x="14100" y="5942"/>
                </a:cubicBezTo>
                <a:cubicBezTo>
                  <a:pt x="17698" y="5932"/>
                  <a:pt x="21139" y="7406"/>
                  <a:pt x="23617" y="10021"/>
                </a:cubicBezTo>
                <a:cubicBezTo>
                  <a:pt x="24308" y="10764"/>
                  <a:pt x="24810" y="11663"/>
                  <a:pt x="25081" y="12636"/>
                </a:cubicBezTo>
                <a:cubicBezTo>
                  <a:pt x="23774" y="13765"/>
                  <a:pt x="22101" y="14362"/>
                  <a:pt x="20375" y="14309"/>
                </a:cubicBezTo>
                <a:cubicBezTo>
                  <a:pt x="19434" y="14309"/>
                  <a:pt x="19015" y="14309"/>
                  <a:pt x="18911" y="14309"/>
                </a:cubicBezTo>
                <a:cubicBezTo>
                  <a:pt x="18911" y="10753"/>
                  <a:pt x="14937" y="10440"/>
                  <a:pt x="12845" y="10335"/>
                </a:cubicBezTo>
                <a:cubicBezTo>
                  <a:pt x="10418" y="10230"/>
                  <a:pt x="8055" y="9550"/>
                  <a:pt x="5942" y="8348"/>
                </a:cubicBezTo>
                <a:lnTo>
                  <a:pt x="5419" y="8348"/>
                </a:lnTo>
                <a:cubicBezTo>
                  <a:pt x="6956" y="7302"/>
                  <a:pt x="8651" y="6486"/>
                  <a:pt x="10439" y="5942"/>
                </a:cubicBezTo>
                <a:close/>
              </a:path>
            </a:pathLst>
          </a:custGeom>
          <a:solidFill>
            <a:srgbClr val="F5B500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5BB4F044-52C2-03FE-3100-E47C234EA58F}"/>
              </a:ext>
            </a:extLst>
          </p:cNvPr>
          <p:cNvSpPr/>
          <p:nvPr/>
        </p:nvSpPr>
        <p:spPr>
          <a:xfrm>
            <a:off x="8358353" y="2964358"/>
            <a:ext cx="30992" cy="49051"/>
          </a:xfrm>
          <a:custGeom>
            <a:avLst/>
            <a:gdLst>
              <a:gd name="connsiteX0" fmla="*/ 29189 w 30992"/>
              <a:gd name="connsiteY0" fmla="*/ 21419 h 49051"/>
              <a:gd name="connsiteX1" fmla="*/ 26470 w 30992"/>
              <a:gd name="connsiteY1" fmla="*/ 8764 h 49051"/>
              <a:gd name="connsiteX2" fmla="*/ 12560 w 30992"/>
              <a:gd name="connsiteY2" fmla="*/ -21 h 49051"/>
              <a:gd name="connsiteX3" fmla="*/ 846 w 30992"/>
              <a:gd name="connsiteY3" fmla="*/ 11170 h 49051"/>
              <a:gd name="connsiteX4" fmla="*/ 846 w 30992"/>
              <a:gd name="connsiteY4" fmla="*/ 20269 h 49051"/>
              <a:gd name="connsiteX5" fmla="*/ 2519 w 30992"/>
              <a:gd name="connsiteY5" fmla="*/ 27799 h 49051"/>
              <a:gd name="connsiteX6" fmla="*/ 3356 w 30992"/>
              <a:gd name="connsiteY6" fmla="*/ 35329 h 49051"/>
              <a:gd name="connsiteX7" fmla="*/ 7958 w 30992"/>
              <a:gd name="connsiteY7" fmla="*/ 44847 h 49051"/>
              <a:gd name="connsiteX8" fmla="*/ 17684 w 30992"/>
              <a:gd name="connsiteY8" fmla="*/ 49030 h 49051"/>
              <a:gd name="connsiteX9" fmla="*/ 27306 w 30992"/>
              <a:gd name="connsiteY9" fmla="*/ 44847 h 49051"/>
              <a:gd name="connsiteX10" fmla="*/ 29607 w 30992"/>
              <a:gd name="connsiteY10" fmla="*/ 27590 h 49051"/>
              <a:gd name="connsiteX11" fmla="*/ 29189 w 30992"/>
              <a:gd name="connsiteY11" fmla="*/ 21419 h 49051"/>
              <a:gd name="connsiteX12" fmla="*/ 23541 w 30992"/>
              <a:gd name="connsiteY12" fmla="*/ 41082 h 49051"/>
              <a:gd name="connsiteX13" fmla="*/ 12016 w 30992"/>
              <a:gd name="connsiteY13" fmla="*/ 41584 h 49051"/>
              <a:gd name="connsiteX14" fmla="*/ 11514 w 30992"/>
              <a:gd name="connsiteY14" fmla="*/ 41082 h 49051"/>
              <a:gd name="connsiteX15" fmla="*/ 8585 w 30992"/>
              <a:gd name="connsiteY15" fmla="*/ 35225 h 49051"/>
              <a:gd name="connsiteX16" fmla="*/ 7749 w 30992"/>
              <a:gd name="connsiteY16" fmla="*/ 26858 h 49051"/>
              <a:gd name="connsiteX17" fmla="*/ 5866 w 30992"/>
              <a:gd name="connsiteY17" fmla="*/ 19014 h 49051"/>
              <a:gd name="connsiteX18" fmla="*/ 5866 w 30992"/>
              <a:gd name="connsiteY18" fmla="*/ 12948 h 49051"/>
              <a:gd name="connsiteX19" fmla="*/ 12664 w 30992"/>
              <a:gd name="connsiteY19" fmla="*/ 5417 h 49051"/>
              <a:gd name="connsiteX20" fmla="*/ 22391 w 30992"/>
              <a:gd name="connsiteY20" fmla="*/ 12111 h 49051"/>
              <a:gd name="connsiteX21" fmla="*/ 24064 w 30992"/>
              <a:gd name="connsiteY21" fmla="*/ 21419 h 49051"/>
              <a:gd name="connsiteX22" fmla="*/ 24587 w 30992"/>
              <a:gd name="connsiteY22" fmla="*/ 29054 h 49051"/>
              <a:gd name="connsiteX23" fmla="*/ 23541 w 30992"/>
              <a:gd name="connsiteY23" fmla="*/ 41082 h 49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0992" h="49051">
                <a:moveTo>
                  <a:pt x="29189" y="21419"/>
                </a:moveTo>
                <a:cubicBezTo>
                  <a:pt x="29816" y="17016"/>
                  <a:pt x="28854" y="12529"/>
                  <a:pt x="26470" y="8764"/>
                </a:cubicBezTo>
                <a:cubicBezTo>
                  <a:pt x="23374" y="3911"/>
                  <a:pt x="18270" y="690"/>
                  <a:pt x="12560" y="-21"/>
                </a:cubicBezTo>
                <a:cubicBezTo>
                  <a:pt x="9526" y="-21"/>
                  <a:pt x="3983" y="1443"/>
                  <a:pt x="846" y="11170"/>
                </a:cubicBezTo>
                <a:cubicBezTo>
                  <a:pt x="-305" y="14098"/>
                  <a:pt x="-305" y="17340"/>
                  <a:pt x="846" y="20269"/>
                </a:cubicBezTo>
                <a:cubicBezTo>
                  <a:pt x="846" y="21942"/>
                  <a:pt x="1892" y="24243"/>
                  <a:pt x="2519" y="27799"/>
                </a:cubicBezTo>
                <a:cubicBezTo>
                  <a:pt x="3011" y="30278"/>
                  <a:pt x="3293" y="32798"/>
                  <a:pt x="3356" y="35329"/>
                </a:cubicBezTo>
                <a:cubicBezTo>
                  <a:pt x="3053" y="39105"/>
                  <a:pt x="4820" y="42745"/>
                  <a:pt x="7958" y="44847"/>
                </a:cubicBezTo>
                <a:cubicBezTo>
                  <a:pt x="10562" y="47420"/>
                  <a:pt x="14034" y="48905"/>
                  <a:pt x="17684" y="49030"/>
                </a:cubicBezTo>
                <a:cubicBezTo>
                  <a:pt x="21324" y="48967"/>
                  <a:pt x="24786" y="47461"/>
                  <a:pt x="27306" y="44847"/>
                </a:cubicBezTo>
                <a:cubicBezTo>
                  <a:pt x="31176" y="39952"/>
                  <a:pt x="32055" y="33332"/>
                  <a:pt x="29607" y="27590"/>
                </a:cubicBezTo>
                <a:cubicBezTo>
                  <a:pt x="29189" y="25561"/>
                  <a:pt x="29042" y="23490"/>
                  <a:pt x="29189" y="21419"/>
                </a:cubicBezTo>
                <a:close/>
                <a:moveTo>
                  <a:pt x="23541" y="41082"/>
                </a:moveTo>
                <a:cubicBezTo>
                  <a:pt x="20498" y="44407"/>
                  <a:pt x="15342" y="44627"/>
                  <a:pt x="12016" y="41584"/>
                </a:cubicBezTo>
                <a:cubicBezTo>
                  <a:pt x="11838" y="41427"/>
                  <a:pt x="11671" y="41259"/>
                  <a:pt x="11514" y="41082"/>
                </a:cubicBezTo>
                <a:cubicBezTo>
                  <a:pt x="9516" y="39837"/>
                  <a:pt x="8387" y="37568"/>
                  <a:pt x="8585" y="35225"/>
                </a:cubicBezTo>
                <a:cubicBezTo>
                  <a:pt x="8512" y="32422"/>
                  <a:pt x="8230" y="29619"/>
                  <a:pt x="7749" y="26858"/>
                </a:cubicBezTo>
                <a:cubicBezTo>
                  <a:pt x="7017" y="23197"/>
                  <a:pt x="6389" y="20792"/>
                  <a:pt x="5866" y="19014"/>
                </a:cubicBezTo>
                <a:cubicBezTo>
                  <a:pt x="5082" y="17068"/>
                  <a:pt x="5082" y="14893"/>
                  <a:pt x="5866" y="12948"/>
                </a:cubicBezTo>
                <a:cubicBezTo>
                  <a:pt x="7017" y="9496"/>
                  <a:pt x="9108" y="5417"/>
                  <a:pt x="12664" y="5417"/>
                </a:cubicBezTo>
                <a:cubicBezTo>
                  <a:pt x="16701" y="6202"/>
                  <a:pt x="20226" y="8618"/>
                  <a:pt x="22391" y="12111"/>
                </a:cubicBezTo>
                <a:cubicBezTo>
                  <a:pt x="23918" y="14956"/>
                  <a:pt x="24503" y="18219"/>
                  <a:pt x="24064" y="21419"/>
                </a:cubicBezTo>
                <a:cubicBezTo>
                  <a:pt x="23928" y="23971"/>
                  <a:pt x="24106" y="26544"/>
                  <a:pt x="24587" y="29054"/>
                </a:cubicBezTo>
                <a:cubicBezTo>
                  <a:pt x="26051" y="34911"/>
                  <a:pt x="26261" y="38362"/>
                  <a:pt x="23541" y="41082"/>
                </a:cubicBezTo>
                <a:close/>
              </a:path>
            </a:pathLst>
          </a:custGeom>
          <a:solidFill>
            <a:srgbClr val="80E6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F41380CC-DCC9-FA96-10D8-480CA0615E5B}"/>
              </a:ext>
            </a:extLst>
          </p:cNvPr>
          <p:cNvSpPr/>
          <p:nvPr/>
        </p:nvSpPr>
        <p:spPr>
          <a:xfrm>
            <a:off x="8321789" y="2980465"/>
            <a:ext cx="18687" cy="20397"/>
          </a:xfrm>
          <a:custGeom>
            <a:avLst/>
            <a:gdLst>
              <a:gd name="connsiteX0" fmla="*/ 18479 w 18687"/>
              <a:gd name="connsiteY0" fmla="*/ 11483 h 20397"/>
              <a:gd name="connsiteX1" fmla="*/ 11158 w 18687"/>
              <a:gd name="connsiteY1" fmla="*/ -21 h 20397"/>
              <a:gd name="connsiteX2" fmla="*/ 6556 w 18687"/>
              <a:gd name="connsiteY2" fmla="*/ 1129 h 20397"/>
              <a:gd name="connsiteX3" fmla="*/ 176 w 18687"/>
              <a:gd name="connsiteY3" fmla="*/ 7614 h 20397"/>
              <a:gd name="connsiteX4" fmla="*/ 3105 w 18687"/>
              <a:gd name="connsiteY4" fmla="*/ 17549 h 20397"/>
              <a:gd name="connsiteX5" fmla="*/ 9380 w 18687"/>
              <a:gd name="connsiteY5" fmla="*/ 20373 h 20397"/>
              <a:gd name="connsiteX6" fmla="*/ 17747 w 18687"/>
              <a:gd name="connsiteY6" fmla="*/ 16608 h 20397"/>
              <a:gd name="connsiteX7" fmla="*/ 18584 w 18687"/>
              <a:gd name="connsiteY7" fmla="*/ 13052 h 20397"/>
              <a:gd name="connsiteX8" fmla="*/ 18479 w 18687"/>
              <a:gd name="connsiteY8" fmla="*/ 11483 h 20397"/>
              <a:gd name="connsiteX9" fmla="*/ 9380 w 18687"/>
              <a:gd name="connsiteY9" fmla="*/ 15144 h 20397"/>
              <a:gd name="connsiteX10" fmla="*/ 7289 w 18687"/>
              <a:gd name="connsiteY10" fmla="*/ 14203 h 20397"/>
              <a:gd name="connsiteX11" fmla="*/ 5197 w 18687"/>
              <a:gd name="connsiteY11" fmla="*/ 8869 h 20397"/>
              <a:gd name="connsiteX12" fmla="*/ 8648 w 18687"/>
              <a:gd name="connsiteY12" fmla="*/ 5940 h 20397"/>
              <a:gd name="connsiteX13" fmla="*/ 11158 w 18687"/>
              <a:gd name="connsiteY13" fmla="*/ 5313 h 20397"/>
              <a:gd name="connsiteX14" fmla="*/ 13250 w 18687"/>
              <a:gd name="connsiteY14" fmla="*/ 11588 h 20397"/>
              <a:gd name="connsiteX15" fmla="*/ 13250 w 18687"/>
              <a:gd name="connsiteY15" fmla="*/ 13680 h 20397"/>
              <a:gd name="connsiteX16" fmla="*/ 9380 w 18687"/>
              <a:gd name="connsiteY16" fmla="*/ 15144 h 2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687" h="20397">
                <a:moveTo>
                  <a:pt x="18479" y="11483"/>
                </a:moveTo>
                <a:cubicBezTo>
                  <a:pt x="18479" y="8032"/>
                  <a:pt x="18479" y="-21"/>
                  <a:pt x="11158" y="-21"/>
                </a:cubicBezTo>
                <a:cubicBezTo>
                  <a:pt x="9558" y="52"/>
                  <a:pt x="8000" y="439"/>
                  <a:pt x="6556" y="1129"/>
                </a:cubicBezTo>
                <a:cubicBezTo>
                  <a:pt x="3440" y="2018"/>
                  <a:pt x="1013" y="4476"/>
                  <a:pt x="176" y="7614"/>
                </a:cubicBezTo>
                <a:cubicBezTo>
                  <a:pt x="-493" y="11201"/>
                  <a:pt x="595" y="14893"/>
                  <a:pt x="3105" y="17549"/>
                </a:cubicBezTo>
                <a:cubicBezTo>
                  <a:pt x="4663" y="19390"/>
                  <a:pt x="6964" y="20436"/>
                  <a:pt x="9380" y="20373"/>
                </a:cubicBezTo>
                <a:cubicBezTo>
                  <a:pt x="12570" y="20342"/>
                  <a:pt x="15614" y="18982"/>
                  <a:pt x="17747" y="16608"/>
                </a:cubicBezTo>
                <a:cubicBezTo>
                  <a:pt x="18532" y="15604"/>
                  <a:pt x="18835" y="14307"/>
                  <a:pt x="18584" y="13052"/>
                </a:cubicBezTo>
                <a:cubicBezTo>
                  <a:pt x="18479" y="12540"/>
                  <a:pt x="18448" y="12006"/>
                  <a:pt x="18479" y="11483"/>
                </a:cubicBezTo>
                <a:close/>
                <a:moveTo>
                  <a:pt x="9380" y="15144"/>
                </a:moveTo>
                <a:cubicBezTo>
                  <a:pt x="8564" y="15248"/>
                  <a:pt x="7749" y="14882"/>
                  <a:pt x="7289" y="14203"/>
                </a:cubicBezTo>
                <a:cubicBezTo>
                  <a:pt x="5856" y="12812"/>
                  <a:pt x="5092" y="10866"/>
                  <a:pt x="5197" y="8869"/>
                </a:cubicBezTo>
                <a:cubicBezTo>
                  <a:pt x="5197" y="7718"/>
                  <a:pt x="6661" y="6777"/>
                  <a:pt x="8648" y="5940"/>
                </a:cubicBezTo>
                <a:cubicBezTo>
                  <a:pt x="9433" y="5574"/>
                  <a:pt x="10290" y="5365"/>
                  <a:pt x="11158" y="5313"/>
                </a:cubicBezTo>
                <a:cubicBezTo>
                  <a:pt x="12518" y="5313"/>
                  <a:pt x="13145" y="6986"/>
                  <a:pt x="13250" y="11588"/>
                </a:cubicBezTo>
                <a:lnTo>
                  <a:pt x="13250" y="13680"/>
                </a:lnTo>
                <a:cubicBezTo>
                  <a:pt x="12141" y="14548"/>
                  <a:pt x="10792" y="15060"/>
                  <a:pt x="9380" y="15144"/>
                </a:cubicBezTo>
                <a:close/>
              </a:path>
            </a:pathLst>
          </a:custGeom>
          <a:solidFill>
            <a:srgbClr val="80E6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209ABCC0-65F7-207D-CD86-3E7FE58E02E8}"/>
              </a:ext>
            </a:extLst>
          </p:cNvPr>
          <p:cNvSpPr/>
          <p:nvPr/>
        </p:nvSpPr>
        <p:spPr>
          <a:xfrm>
            <a:off x="8331943" y="2922732"/>
            <a:ext cx="18776" cy="20396"/>
          </a:xfrm>
          <a:custGeom>
            <a:avLst/>
            <a:gdLst>
              <a:gd name="connsiteX0" fmla="*/ 18470 w 18776"/>
              <a:gd name="connsiteY0" fmla="*/ 11588 h 20396"/>
              <a:gd name="connsiteX1" fmla="*/ 11253 w 18776"/>
              <a:gd name="connsiteY1" fmla="*/ -21 h 20396"/>
              <a:gd name="connsiteX2" fmla="*/ 6652 w 18776"/>
              <a:gd name="connsiteY2" fmla="*/ 1025 h 20396"/>
              <a:gd name="connsiteX3" fmla="*/ 167 w 18776"/>
              <a:gd name="connsiteY3" fmla="*/ 7614 h 20396"/>
              <a:gd name="connsiteX4" fmla="*/ 3200 w 18776"/>
              <a:gd name="connsiteY4" fmla="*/ 17445 h 20396"/>
              <a:gd name="connsiteX5" fmla="*/ 9476 w 18776"/>
              <a:gd name="connsiteY5" fmla="*/ 20373 h 20396"/>
              <a:gd name="connsiteX6" fmla="*/ 17738 w 18776"/>
              <a:gd name="connsiteY6" fmla="*/ 16608 h 20396"/>
              <a:gd name="connsiteX7" fmla="*/ 18679 w 18776"/>
              <a:gd name="connsiteY7" fmla="*/ 13052 h 20396"/>
              <a:gd name="connsiteX8" fmla="*/ 18470 w 18776"/>
              <a:gd name="connsiteY8" fmla="*/ 11588 h 20396"/>
              <a:gd name="connsiteX9" fmla="*/ 9476 w 18776"/>
              <a:gd name="connsiteY9" fmla="*/ 15144 h 20396"/>
              <a:gd name="connsiteX10" fmla="*/ 7279 w 18776"/>
              <a:gd name="connsiteY10" fmla="*/ 14203 h 20396"/>
              <a:gd name="connsiteX11" fmla="*/ 5292 w 18776"/>
              <a:gd name="connsiteY11" fmla="*/ 8973 h 20396"/>
              <a:gd name="connsiteX12" fmla="*/ 8639 w 18776"/>
              <a:gd name="connsiteY12" fmla="*/ 5940 h 20396"/>
              <a:gd name="connsiteX13" fmla="*/ 11253 w 18776"/>
              <a:gd name="connsiteY13" fmla="*/ 5313 h 20396"/>
              <a:gd name="connsiteX14" fmla="*/ 13241 w 18776"/>
              <a:gd name="connsiteY14" fmla="*/ 11692 h 20396"/>
              <a:gd name="connsiteX15" fmla="*/ 13241 w 18776"/>
              <a:gd name="connsiteY15" fmla="*/ 13680 h 20396"/>
              <a:gd name="connsiteX16" fmla="*/ 9476 w 18776"/>
              <a:gd name="connsiteY16" fmla="*/ 15144 h 20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776" h="20396">
                <a:moveTo>
                  <a:pt x="18470" y="11588"/>
                </a:moveTo>
                <a:cubicBezTo>
                  <a:pt x="18470" y="8137"/>
                  <a:pt x="18470" y="-21"/>
                  <a:pt x="11253" y="-21"/>
                </a:cubicBezTo>
                <a:cubicBezTo>
                  <a:pt x="9674" y="52"/>
                  <a:pt x="8105" y="397"/>
                  <a:pt x="6652" y="1025"/>
                </a:cubicBezTo>
                <a:cubicBezTo>
                  <a:pt x="3587" y="2091"/>
                  <a:pt x="1192" y="4528"/>
                  <a:pt x="167" y="7614"/>
                </a:cubicBezTo>
                <a:cubicBezTo>
                  <a:pt x="-492" y="11191"/>
                  <a:pt x="638" y="14862"/>
                  <a:pt x="3200" y="17445"/>
                </a:cubicBezTo>
                <a:cubicBezTo>
                  <a:pt x="4727" y="19338"/>
                  <a:pt x="7039" y="20426"/>
                  <a:pt x="9476" y="20373"/>
                </a:cubicBezTo>
                <a:cubicBezTo>
                  <a:pt x="12645" y="20373"/>
                  <a:pt x="15657" y="18993"/>
                  <a:pt x="17738" y="16608"/>
                </a:cubicBezTo>
                <a:cubicBezTo>
                  <a:pt x="18585" y="15635"/>
                  <a:pt x="18930" y="14318"/>
                  <a:pt x="18679" y="13052"/>
                </a:cubicBezTo>
                <a:cubicBezTo>
                  <a:pt x="18679" y="13052"/>
                  <a:pt x="18575" y="12738"/>
                  <a:pt x="18470" y="11588"/>
                </a:cubicBezTo>
                <a:close/>
                <a:moveTo>
                  <a:pt x="9476" y="15144"/>
                </a:moveTo>
                <a:cubicBezTo>
                  <a:pt x="8628" y="15238"/>
                  <a:pt x="7792" y="14882"/>
                  <a:pt x="7279" y="14203"/>
                </a:cubicBezTo>
                <a:cubicBezTo>
                  <a:pt x="5920" y="12812"/>
                  <a:pt x="5198" y="10919"/>
                  <a:pt x="5292" y="8973"/>
                </a:cubicBezTo>
                <a:cubicBezTo>
                  <a:pt x="5292" y="7718"/>
                  <a:pt x="6652" y="6777"/>
                  <a:pt x="8639" y="5940"/>
                </a:cubicBezTo>
                <a:cubicBezTo>
                  <a:pt x="9444" y="5512"/>
                  <a:pt x="10344" y="5302"/>
                  <a:pt x="11253" y="5313"/>
                </a:cubicBezTo>
                <a:cubicBezTo>
                  <a:pt x="12613" y="5313"/>
                  <a:pt x="13136" y="6986"/>
                  <a:pt x="13241" y="11692"/>
                </a:cubicBezTo>
                <a:cubicBezTo>
                  <a:pt x="13241" y="12425"/>
                  <a:pt x="13241" y="13052"/>
                  <a:pt x="13241" y="13680"/>
                </a:cubicBezTo>
                <a:cubicBezTo>
                  <a:pt x="12143" y="14495"/>
                  <a:pt x="10835" y="14998"/>
                  <a:pt x="9476" y="15144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DAB2089F-2A49-90DE-8E8C-C000DB27B44D}"/>
              </a:ext>
            </a:extLst>
          </p:cNvPr>
          <p:cNvSpPr/>
          <p:nvPr/>
        </p:nvSpPr>
        <p:spPr>
          <a:xfrm>
            <a:off x="8390816" y="2899200"/>
            <a:ext cx="18709" cy="20396"/>
          </a:xfrm>
          <a:custGeom>
            <a:avLst/>
            <a:gdLst>
              <a:gd name="connsiteX0" fmla="*/ 18479 w 18709"/>
              <a:gd name="connsiteY0" fmla="*/ 11483 h 20396"/>
              <a:gd name="connsiteX1" fmla="*/ 11158 w 18709"/>
              <a:gd name="connsiteY1" fmla="*/ -21 h 20396"/>
              <a:gd name="connsiteX2" fmla="*/ 6556 w 18709"/>
              <a:gd name="connsiteY2" fmla="*/ 1025 h 20396"/>
              <a:gd name="connsiteX3" fmla="*/ 177 w 18709"/>
              <a:gd name="connsiteY3" fmla="*/ 7614 h 20396"/>
              <a:gd name="connsiteX4" fmla="*/ 3105 w 18709"/>
              <a:gd name="connsiteY4" fmla="*/ 17445 h 20396"/>
              <a:gd name="connsiteX5" fmla="*/ 9380 w 18709"/>
              <a:gd name="connsiteY5" fmla="*/ 20373 h 20396"/>
              <a:gd name="connsiteX6" fmla="*/ 17747 w 18709"/>
              <a:gd name="connsiteY6" fmla="*/ 16504 h 20396"/>
              <a:gd name="connsiteX7" fmla="*/ 18584 w 18709"/>
              <a:gd name="connsiteY7" fmla="*/ 13052 h 20396"/>
              <a:gd name="connsiteX8" fmla="*/ 18479 w 18709"/>
              <a:gd name="connsiteY8" fmla="*/ 11483 h 20396"/>
              <a:gd name="connsiteX9" fmla="*/ 9380 w 18709"/>
              <a:gd name="connsiteY9" fmla="*/ 15039 h 20396"/>
              <a:gd name="connsiteX10" fmla="*/ 7288 w 18709"/>
              <a:gd name="connsiteY10" fmla="*/ 14098 h 20396"/>
              <a:gd name="connsiteX11" fmla="*/ 5301 w 18709"/>
              <a:gd name="connsiteY11" fmla="*/ 8869 h 20396"/>
              <a:gd name="connsiteX12" fmla="*/ 8648 w 18709"/>
              <a:gd name="connsiteY12" fmla="*/ 5836 h 20396"/>
              <a:gd name="connsiteX13" fmla="*/ 11158 w 18709"/>
              <a:gd name="connsiteY13" fmla="*/ 5208 h 20396"/>
              <a:gd name="connsiteX14" fmla="*/ 13250 w 18709"/>
              <a:gd name="connsiteY14" fmla="*/ 11588 h 20396"/>
              <a:gd name="connsiteX15" fmla="*/ 13250 w 18709"/>
              <a:gd name="connsiteY15" fmla="*/ 13575 h 20396"/>
              <a:gd name="connsiteX16" fmla="*/ 9380 w 18709"/>
              <a:gd name="connsiteY16" fmla="*/ 15353 h 20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709" h="20396">
                <a:moveTo>
                  <a:pt x="18479" y="11483"/>
                </a:moveTo>
                <a:cubicBezTo>
                  <a:pt x="18479" y="8032"/>
                  <a:pt x="18479" y="-21"/>
                  <a:pt x="11158" y="-21"/>
                </a:cubicBezTo>
                <a:cubicBezTo>
                  <a:pt x="9568" y="10"/>
                  <a:pt x="8000" y="366"/>
                  <a:pt x="6556" y="1025"/>
                </a:cubicBezTo>
                <a:cubicBezTo>
                  <a:pt x="3460" y="2018"/>
                  <a:pt x="1065" y="4486"/>
                  <a:pt x="177" y="7614"/>
                </a:cubicBezTo>
                <a:cubicBezTo>
                  <a:pt x="-493" y="11170"/>
                  <a:pt x="595" y="14830"/>
                  <a:pt x="3105" y="17445"/>
                </a:cubicBezTo>
                <a:cubicBezTo>
                  <a:pt x="4632" y="19338"/>
                  <a:pt x="6943" y="20426"/>
                  <a:pt x="9380" y="20373"/>
                </a:cubicBezTo>
                <a:cubicBezTo>
                  <a:pt x="12591" y="20331"/>
                  <a:pt x="15634" y="18930"/>
                  <a:pt x="17747" y="16504"/>
                </a:cubicBezTo>
                <a:cubicBezTo>
                  <a:pt x="18573" y="15552"/>
                  <a:pt x="18877" y="14265"/>
                  <a:pt x="18584" y="13052"/>
                </a:cubicBezTo>
                <a:cubicBezTo>
                  <a:pt x="18490" y="12540"/>
                  <a:pt x="18458" y="12006"/>
                  <a:pt x="18479" y="11483"/>
                </a:cubicBezTo>
                <a:close/>
                <a:moveTo>
                  <a:pt x="9380" y="15039"/>
                </a:moveTo>
                <a:cubicBezTo>
                  <a:pt x="8564" y="15144"/>
                  <a:pt x="7749" y="14778"/>
                  <a:pt x="7288" y="14098"/>
                </a:cubicBezTo>
                <a:cubicBezTo>
                  <a:pt x="5824" y="12770"/>
                  <a:pt x="5092" y="10824"/>
                  <a:pt x="5301" y="8869"/>
                </a:cubicBezTo>
                <a:cubicBezTo>
                  <a:pt x="5301" y="7718"/>
                  <a:pt x="6661" y="6672"/>
                  <a:pt x="8648" y="5836"/>
                </a:cubicBezTo>
                <a:cubicBezTo>
                  <a:pt x="9432" y="5470"/>
                  <a:pt x="10290" y="5260"/>
                  <a:pt x="11158" y="5208"/>
                </a:cubicBezTo>
                <a:cubicBezTo>
                  <a:pt x="12518" y="5208"/>
                  <a:pt x="13145" y="6882"/>
                  <a:pt x="13250" y="11588"/>
                </a:cubicBezTo>
                <a:cubicBezTo>
                  <a:pt x="13187" y="12247"/>
                  <a:pt x="13187" y="12916"/>
                  <a:pt x="13250" y="13575"/>
                </a:cubicBezTo>
                <a:cubicBezTo>
                  <a:pt x="12204" y="14590"/>
                  <a:pt x="10834" y="15217"/>
                  <a:pt x="9380" y="15353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80A0390D-61F0-DF00-EC5B-DA4D7038D134}"/>
              </a:ext>
            </a:extLst>
          </p:cNvPr>
          <p:cNvSpPr/>
          <p:nvPr/>
        </p:nvSpPr>
        <p:spPr>
          <a:xfrm>
            <a:off x="8162487" y="2661997"/>
            <a:ext cx="78022" cy="78021"/>
          </a:xfrm>
          <a:custGeom>
            <a:avLst/>
            <a:gdLst>
              <a:gd name="connsiteX0" fmla="*/ 78005 w 78022"/>
              <a:gd name="connsiteY0" fmla="*/ 38990 h 78021"/>
              <a:gd name="connsiteX1" fmla="*/ 38994 w 78022"/>
              <a:gd name="connsiteY1" fmla="*/ 78001 h 78021"/>
              <a:gd name="connsiteX2" fmla="*/ -17 w 78022"/>
              <a:gd name="connsiteY2" fmla="*/ 38990 h 78021"/>
              <a:gd name="connsiteX3" fmla="*/ 38994 w 78022"/>
              <a:gd name="connsiteY3" fmla="*/ -21 h 78021"/>
              <a:gd name="connsiteX4" fmla="*/ 39099 w 78022"/>
              <a:gd name="connsiteY4" fmla="*/ -21 h 78021"/>
              <a:gd name="connsiteX5" fmla="*/ 78005 w 78022"/>
              <a:gd name="connsiteY5" fmla="*/ 38885 h 78021"/>
              <a:gd name="connsiteX6" fmla="*/ 78005 w 78022"/>
              <a:gd name="connsiteY6" fmla="*/ 38990 h 7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022" h="78021">
                <a:moveTo>
                  <a:pt x="78005" y="38990"/>
                </a:moveTo>
                <a:cubicBezTo>
                  <a:pt x="78005" y="60535"/>
                  <a:pt x="60539" y="78001"/>
                  <a:pt x="38994" y="78001"/>
                </a:cubicBezTo>
                <a:cubicBezTo>
                  <a:pt x="17449" y="78001"/>
                  <a:pt x="-17" y="60535"/>
                  <a:pt x="-17" y="38990"/>
                </a:cubicBezTo>
                <a:cubicBezTo>
                  <a:pt x="-17" y="17445"/>
                  <a:pt x="17449" y="-21"/>
                  <a:pt x="38994" y="-21"/>
                </a:cubicBezTo>
                <a:cubicBezTo>
                  <a:pt x="39025" y="-21"/>
                  <a:pt x="39067" y="-21"/>
                  <a:pt x="39099" y="-21"/>
                </a:cubicBezTo>
                <a:cubicBezTo>
                  <a:pt x="60591" y="-21"/>
                  <a:pt x="78005" y="17392"/>
                  <a:pt x="78005" y="38885"/>
                </a:cubicBezTo>
                <a:cubicBezTo>
                  <a:pt x="78005" y="38917"/>
                  <a:pt x="78005" y="38958"/>
                  <a:pt x="78005" y="38990"/>
                </a:cubicBezTo>
                <a:close/>
              </a:path>
            </a:pathLst>
          </a:custGeom>
          <a:solidFill>
            <a:srgbClr val="F5B500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3FE289A2-A63F-D657-75C5-3B187517CEE4}"/>
              </a:ext>
            </a:extLst>
          </p:cNvPr>
          <p:cNvSpPr/>
          <p:nvPr/>
        </p:nvSpPr>
        <p:spPr>
          <a:xfrm>
            <a:off x="8174619" y="2728932"/>
            <a:ext cx="6066" cy="4706"/>
          </a:xfrm>
          <a:custGeom>
            <a:avLst/>
            <a:gdLst>
              <a:gd name="connsiteX0" fmla="*/ 6049 w 6066"/>
              <a:gd name="connsiteY0" fmla="*/ 4685 h 4706"/>
              <a:gd name="connsiteX1" fmla="*/ -17 w 6066"/>
              <a:gd name="connsiteY1" fmla="*/ -21 h 4706"/>
              <a:gd name="connsiteX2" fmla="*/ 6049 w 6066"/>
              <a:gd name="connsiteY2" fmla="*/ 4685 h 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" h="4706">
                <a:moveTo>
                  <a:pt x="6049" y="4685"/>
                </a:moveTo>
                <a:cubicBezTo>
                  <a:pt x="3853" y="3357"/>
                  <a:pt x="1813" y="1778"/>
                  <a:pt x="-17" y="-21"/>
                </a:cubicBezTo>
                <a:cubicBezTo>
                  <a:pt x="1813" y="1778"/>
                  <a:pt x="3853" y="3357"/>
                  <a:pt x="6049" y="4685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AB30EFF9-8D89-0E12-0781-C341DD659113}"/>
              </a:ext>
            </a:extLst>
          </p:cNvPr>
          <p:cNvSpPr/>
          <p:nvPr/>
        </p:nvSpPr>
        <p:spPr>
          <a:xfrm>
            <a:off x="7973476" y="2882257"/>
            <a:ext cx="148899" cy="21858"/>
          </a:xfrm>
          <a:custGeom>
            <a:avLst/>
            <a:gdLst>
              <a:gd name="connsiteX0" fmla="*/ 148833 w 148899"/>
              <a:gd name="connsiteY0" fmla="*/ 10437 h 21858"/>
              <a:gd name="connsiteX1" fmla="*/ 139315 w 148899"/>
              <a:gd name="connsiteY1" fmla="*/ -21 h 21858"/>
              <a:gd name="connsiteX2" fmla="*/ 9209 w 148899"/>
              <a:gd name="connsiteY2" fmla="*/ -21 h 21858"/>
              <a:gd name="connsiteX3" fmla="*/ 141 w 148899"/>
              <a:gd name="connsiteY3" fmla="*/ 12770 h 21858"/>
              <a:gd name="connsiteX4" fmla="*/ 9209 w 148899"/>
              <a:gd name="connsiteY4" fmla="*/ 21837 h 21858"/>
              <a:gd name="connsiteX5" fmla="*/ 139315 w 148899"/>
              <a:gd name="connsiteY5" fmla="*/ 21837 h 21858"/>
              <a:gd name="connsiteX6" fmla="*/ 148843 w 148899"/>
              <a:gd name="connsiteY6" fmla="*/ 10521 h 21858"/>
              <a:gd name="connsiteX7" fmla="*/ 148833 w 148899"/>
              <a:gd name="connsiteY7" fmla="*/ 10437 h 21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8899" h="21858">
                <a:moveTo>
                  <a:pt x="148833" y="10437"/>
                </a:moveTo>
                <a:cubicBezTo>
                  <a:pt x="148854" y="5009"/>
                  <a:pt x="144723" y="470"/>
                  <a:pt x="139315" y="-21"/>
                </a:cubicBezTo>
                <a:lnTo>
                  <a:pt x="9209" y="-21"/>
                </a:lnTo>
                <a:cubicBezTo>
                  <a:pt x="3174" y="1004"/>
                  <a:pt x="-884" y="6735"/>
                  <a:pt x="141" y="12770"/>
                </a:cubicBezTo>
                <a:cubicBezTo>
                  <a:pt x="926" y="17413"/>
                  <a:pt x="4565" y="21043"/>
                  <a:pt x="9209" y="21837"/>
                </a:cubicBezTo>
                <a:lnTo>
                  <a:pt x="139315" y="21837"/>
                </a:lnTo>
                <a:cubicBezTo>
                  <a:pt x="145068" y="21346"/>
                  <a:pt x="149335" y="16273"/>
                  <a:pt x="148843" y="10521"/>
                </a:cubicBezTo>
                <a:cubicBezTo>
                  <a:pt x="148833" y="10490"/>
                  <a:pt x="148833" y="10469"/>
                  <a:pt x="148833" y="10437"/>
                </a:cubicBezTo>
                <a:close/>
              </a:path>
            </a:pathLst>
          </a:custGeom>
          <a:solidFill>
            <a:srgbClr val="35495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5EF51AFF-3402-20AE-A5FF-7C9D7B3A6148}"/>
              </a:ext>
            </a:extLst>
          </p:cNvPr>
          <p:cNvSpPr/>
          <p:nvPr/>
        </p:nvSpPr>
        <p:spPr>
          <a:xfrm>
            <a:off x="8180685" y="2733743"/>
            <a:ext cx="1254" cy="941"/>
          </a:xfrm>
          <a:custGeom>
            <a:avLst/>
            <a:gdLst>
              <a:gd name="connsiteX0" fmla="*/ 1238 w 1254"/>
              <a:gd name="connsiteY0" fmla="*/ 920 h 941"/>
              <a:gd name="connsiteX1" fmla="*/ -17 w 1254"/>
              <a:gd name="connsiteY1" fmla="*/ -21 h 941"/>
              <a:gd name="connsiteX2" fmla="*/ -17 w 1254"/>
              <a:gd name="connsiteY2" fmla="*/ -21 h 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4" h="941">
                <a:moveTo>
                  <a:pt x="1238" y="920"/>
                </a:moveTo>
                <a:cubicBezTo>
                  <a:pt x="841" y="575"/>
                  <a:pt x="422" y="261"/>
                  <a:pt x="-17" y="-21"/>
                </a:cubicBezTo>
                <a:lnTo>
                  <a:pt x="-17" y="-21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096D006A-0676-A18A-3631-8EE33D22D7FD}"/>
              </a:ext>
            </a:extLst>
          </p:cNvPr>
          <p:cNvSpPr/>
          <p:nvPr/>
        </p:nvSpPr>
        <p:spPr>
          <a:xfrm>
            <a:off x="8246366" y="2568932"/>
            <a:ext cx="73192" cy="72146"/>
          </a:xfrm>
          <a:custGeom>
            <a:avLst/>
            <a:gdLst>
              <a:gd name="connsiteX0" fmla="*/ 23933 w 73192"/>
              <a:gd name="connsiteY0" fmla="*/ 72126 h 72146"/>
              <a:gd name="connsiteX1" fmla="*/ 59075 w 73192"/>
              <a:gd name="connsiteY1" fmla="*/ 36671 h 72146"/>
              <a:gd name="connsiteX2" fmla="*/ 61689 w 73192"/>
              <a:gd name="connsiteY2" fmla="*/ 39285 h 72146"/>
              <a:gd name="connsiteX3" fmla="*/ 71207 w 73192"/>
              <a:gd name="connsiteY3" fmla="*/ 39285 h 72146"/>
              <a:gd name="connsiteX4" fmla="*/ 71207 w 73192"/>
              <a:gd name="connsiteY4" fmla="*/ 29768 h 72146"/>
              <a:gd name="connsiteX5" fmla="*/ 43387 w 73192"/>
              <a:gd name="connsiteY5" fmla="*/ 1948 h 72146"/>
              <a:gd name="connsiteX6" fmla="*/ 33869 w 73192"/>
              <a:gd name="connsiteY6" fmla="*/ 1948 h 72146"/>
              <a:gd name="connsiteX7" fmla="*/ 33869 w 73192"/>
              <a:gd name="connsiteY7" fmla="*/ 11465 h 72146"/>
              <a:gd name="connsiteX8" fmla="*/ 36379 w 73192"/>
              <a:gd name="connsiteY8" fmla="*/ 13975 h 72146"/>
              <a:gd name="connsiteX9" fmla="*/ -17 w 73192"/>
              <a:gd name="connsiteY9" fmla="*/ 50267 h 72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3192" h="72146">
                <a:moveTo>
                  <a:pt x="23933" y="72126"/>
                </a:moveTo>
                <a:lnTo>
                  <a:pt x="59075" y="36671"/>
                </a:lnTo>
                <a:lnTo>
                  <a:pt x="61689" y="39285"/>
                </a:lnTo>
                <a:cubicBezTo>
                  <a:pt x="64314" y="41910"/>
                  <a:pt x="68582" y="41910"/>
                  <a:pt x="71207" y="39285"/>
                </a:cubicBezTo>
                <a:cubicBezTo>
                  <a:pt x="73832" y="36660"/>
                  <a:pt x="73832" y="32393"/>
                  <a:pt x="71207" y="29768"/>
                </a:cubicBezTo>
                <a:lnTo>
                  <a:pt x="43387" y="1948"/>
                </a:lnTo>
                <a:cubicBezTo>
                  <a:pt x="40761" y="-677"/>
                  <a:pt x="36494" y="-677"/>
                  <a:pt x="33869" y="1948"/>
                </a:cubicBezTo>
                <a:cubicBezTo>
                  <a:pt x="31244" y="4573"/>
                  <a:pt x="31244" y="8840"/>
                  <a:pt x="33869" y="11465"/>
                </a:cubicBezTo>
                <a:lnTo>
                  <a:pt x="36379" y="13975"/>
                </a:lnTo>
                <a:lnTo>
                  <a:pt x="-17" y="50267"/>
                </a:lnTo>
                <a:close/>
              </a:path>
            </a:pathLst>
          </a:custGeom>
          <a:solidFill>
            <a:srgbClr val="35495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209665FB-C73C-239F-9244-4EDFA39289B1}"/>
              </a:ext>
            </a:extLst>
          </p:cNvPr>
          <p:cNvSpPr/>
          <p:nvPr/>
        </p:nvSpPr>
        <p:spPr>
          <a:xfrm rot="18900601">
            <a:off x="8094978" y="2756714"/>
            <a:ext cx="28447" cy="41625"/>
          </a:xfrm>
          <a:custGeom>
            <a:avLst/>
            <a:gdLst>
              <a:gd name="connsiteX0" fmla="*/ -17 w 28447"/>
              <a:gd name="connsiteY0" fmla="*/ -21 h 41625"/>
              <a:gd name="connsiteX1" fmla="*/ 28431 w 28447"/>
              <a:gd name="connsiteY1" fmla="*/ -21 h 41625"/>
              <a:gd name="connsiteX2" fmla="*/ 28431 w 28447"/>
              <a:gd name="connsiteY2" fmla="*/ 41604 h 41625"/>
              <a:gd name="connsiteX3" fmla="*/ -17 w 28447"/>
              <a:gd name="connsiteY3" fmla="*/ 41604 h 4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47" h="41625">
                <a:moveTo>
                  <a:pt x="-17" y="-21"/>
                </a:moveTo>
                <a:lnTo>
                  <a:pt x="28431" y="-21"/>
                </a:lnTo>
                <a:lnTo>
                  <a:pt x="28431" y="41604"/>
                </a:lnTo>
                <a:lnTo>
                  <a:pt x="-17" y="41604"/>
                </a:lnTo>
                <a:close/>
              </a:path>
            </a:pathLst>
          </a:custGeom>
          <a:solidFill>
            <a:srgbClr val="35495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223D1D21-4DC1-EC87-B7BE-9F6E09E112F4}"/>
              </a:ext>
            </a:extLst>
          </p:cNvPr>
          <p:cNvSpPr/>
          <p:nvPr/>
        </p:nvSpPr>
        <p:spPr>
          <a:xfrm>
            <a:off x="8005083" y="2703413"/>
            <a:ext cx="260003" cy="256144"/>
          </a:xfrm>
          <a:custGeom>
            <a:avLst/>
            <a:gdLst>
              <a:gd name="connsiteX0" fmla="*/ 235304 w 260003"/>
              <a:gd name="connsiteY0" fmla="*/ -21 h 256144"/>
              <a:gd name="connsiteX1" fmla="*/ 198071 w 260003"/>
              <a:gd name="connsiteY1" fmla="*/ 36480 h 256144"/>
              <a:gd name="connsiteX2" fmla="*/ 208530 w 260003"/>
              <a:gd name="connsiteY2" fmla="*/ 77164 h 256144"/>
              <a:gd name="connsiteX3" fmla="*/ 94634 w 260003"/>
              <a:gd name="connsiteY3" fmla="*/ 199949 h 256144"/>
              <a:gd name="connsiteX4" fmla="*/ 506 w 260003"/>
              <a:gd name="connsiteY4" fmla="*/ 199949 h 256144"/>
              <a:gd name="connsiteX5" fmla="*/ -17 w 260003"/>
              <a:gd name="connsiteY5" fmla="*/ 255485 h 256144"/>
              <a:gd name="connsiteX6" fmla="*/ 44537 w 260003"/>
              <a:gd name="connsiteY6" fmla="*/ 256113 h 256144"/>
              <a:gd name="connsiteX7" fmla="*/ 44537 w 260003"/>
              <a:gd name="connsiteY7" fmla="*/ 241262 h 256144"/>
              <a:gd name="connsiteX8" fmla="*/ 80410 w 260003"/>
              <a:gd name="connsiteY8" fmla="*/ 212814 h 256144"/>
              <a:gd name="connsiteX9" fmla="*/ 97772 w 260003"/>
              <a:gd name="connsiteY9" fmla="*/ 212814 h 256144"/>
              <a:gd name="connsiteX10" fmla="*/ 131240 w 260003"/>
              <a:gd name="connsiteY10" fmla="*/ 243040 h 256144"/>
              <a:gd name="connsiteX11" fmla="*/ 133332 w 260003"/>
              <a:gd name="connsiteY11" fmla="*/ 249628 h 256144"/>
              <a:gd name="connsiteX12" fmla="*/ 259987 w 260003"/>
              <a:gd name="connsiteY12" fmla="*/ 81243 h 256144"/>
              <a:gd name="connsiteX13" fmla="*/ 235304 w 260003"/>
              <a:gd name="connsiteY13" fmla="*/ -21 h 256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60003" h="256144">
                <a:moveTo>
                  <a:pt x="235304" y="-21"/>
                </a:moveTo>
                <a:cubicBezTo>
                  <a:pt x="234091" y="19892"/>
                  <a:pt x="218005" y="35653"/>
                  <a:pt x="198071" y="36480"/>
                </a:cubicBezTo>
                <a:cubicBezTo>
                  <a:pt x="204964" y="48936"/>
                  <a:pt x="208561" y="62930"/>
                  <a:pt x="208530" y="77164"/>
                </a:cubicBezTo>
                <a:cubicBezTo>
                  <a:pt x="208530" y="146192"/>
                  <a:pt x="183952" y="199949"/>
                  <a:pt x="94634" y="199949"/>
                </a:cubicBezTo>
                <a:lnTo>
                  <a:pt x="506" y="199949"/>
                </a:lnTo>
                <a:lnTo>
                  <a:pt x="-17" y="255485"/>
                </a:lnTo>
                <a:cubicBezTo>
                  <a:pt x="-17" y="255485"/>
                  <a:pt x="23306" y="256217"/>
                  <a:pt x="44537" y="256113"/>
                </a:cubicBezTo>
                <a:cubicBezTo>
                  <a:pt x="46106" y="250674"/>
                  <a:pt x="42968" y="244922"/>
                  <a:pt x="44537" y="241262"/>
                </a:cubicBezTo>
                <a:cubicBezTo>
                  <a:pt x="48354" y="224548"/>
                  <a:pt x="63269" y="212730"/>
                  <a:pt x="80410" y="212814"/>
                </a:cubicBezTo>
                <a:lnTo>
                  <a:pt x="97772" y="212814"/>
                </a:lnTo>
                <a:cubicBezTo>
                  <a:pt x="114516" y="214079"/>
                  <a:pt x="128280" y="226515"/>
                  <a:pt x="131240" y="243040"/>
                </a:cubicBezTo>
                <a:lnTo>
                  <a:pt x="133332" y="249628"/>
                </a:lnTo>
                <a:cubicBezTo>
                  <a:pt x="214805" y="229966"/>
                  <a:pt x="259987" y="159788"/>
                  <a:pt x="259987" y="81243"/>
                </a:cubicBezTo>
                <a:cubicBezTo>
                  <a:pt x="259422" y="52398"/>
                  <a:pt x="250877" y="24264"/>
                  <a:pt x="235304" y="-21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6650AA44-D2AA-5C2B-404B-518BB574C5CE}"/>
              </a:ext>
            </a:extLst>
          </p:cNvPr>
          <p:cNvSpPr/>
          <p:nvPr/>
        </p:nvSpPr>
        <p:spPr>
          <a:xfrm>
            <a:off x="8088230" y="2959442"/>
            <a:ext cx="9203" cy="9099"/>
          </a:xfrm>
          <a:custGeom>
            <a:avLst/>
            <a:gdLst>
              <a:gd name="connsiteX0" fmla="*/ 4585 w 9203"/>
              <a:gd name="connsiteY0" fmla="*/ 9078 h 9099"/>
              <a:gd name="connsiteX1" fmla="*/ 9186 w 9203"/>
              <a:gd name="connsiteY1" fmla="*/ 4581 h 9099"/>
              <a:gd name="connsiteX2" fmla="*/ 4585 w 9203"/>
              <a:gd name="connsiteY2" fmla="*/ -21 h 9099"/>
              <a:gd name="connsiteX3" fmla="*/ -17 w 9203"/>
              <a:gd name="connsiteY3" fmla="*/ 4581 h 9099"/>
              <a:gd name="connsiteX4" fmla="*/ 4585 w 9203"/>
              <a:gd name="connsiteY4" fmla="*/ 9078 h 9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3" h="9099">
                <a:moveTo>
                  <a:pt x="4585" y="9078"/>
                </a:moveTo>
                <a:cubicBezTo>
                  <a:pt x="7084" y="9078"/>
                  <a:pt x="9134" y="7080"/>
                  <a:pt x="9186" y="4581"/>
                </a:cubicBezTo>
                <a:cubicBezTo>
                  <a:pt x="9186" y="2039"/>
                  <a:pt x="7126" y="-21"/>
                  <a:pt x="4585" y="-21"/>
                </a:cubicBezTo>
                <a:cubicBezTo>
                  <a:pt x="2043" y="-21"/>
                  <a:pt x="-17" y="2039"/>
                  <a:pt x="-17" y="4581"/>
                </a:cubicBezTo>
                <a:cubicBezTo>
                  <a:pt x="35" y="7080"/>
                  <a:pt x="2085" y="9078"/>
                  <a:pt x="4585" y="9078"/>
                </a:cubicBezTo>
                <a:close/>
              </a:path>
            </a:pathLst>
          </a:custGeom>
          <a:solidFill>
            <a:srgbClr val="35495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474BF39F-7283-DE40-B4AA-54AE78AA5B12}"/>
              </a:ext>
            </a:extLst>
          </p:cNvPr>
          <p:cNvSpPr/>
          <p:nvPr/>
        </p:nvSpPr>
        <p:spPr>
          <a:xfrm>
            <a:off x="8074320" y="2945951"/>
            <a:ext cx="37024" cy="37023"/>
          </a:xfrm>
          <a:custGeom>
            <a:avLst/>
            <a:gdLst>
              <a:gd name="connsiteX0" fmla="*/ 18495 w 37024"/>
              <a:gd name="connsiteY0" fmla="*/ -21 h 37023"/>
              <a:gd name="connsiteX1" fmla="*/ -17 w 37024"/>
              <a:gd name="connsiteY1" fmla="*/ 18491 h 37023"/>
              <a:gd name="connsiteX2" fmla="*/ 18495 w 37024"/>
              <a:gd name="connsiteY2" fmla="*/ 37003 h 37023"/>
              <a:gd name="connsiteX3" fmla="*/ 37007 w 37024"/>
              <a:gd name="connsiteY3" fmla="*/ 18491 h 37023"/>
              <a:gd name="connsiteX4" fmla="*/ 18704 w 37024"/>
              <a:gd name="connsiteY4" fmla="*/ -21 h 37023"/>
              <a:gd name="connsiteX5" fmla="*/ 18495 w 37024"/>
              <a:gd name="connsiteY5" fmla="*/ -21 h 37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024" h="37023">
                <a:moveTo>
                  <a:pt x="18495" y="-21"/>
                </a:moveTo>
                <a:cubicBezTo>
                  <a:pt x="8266" y="-21"/>
                  <a:pt x="-17" y="8262"/>
                  <a:pt x="-17" y="18491"/>
                </a:cubicBezTo>
                <a:cubicBezTo>
                  <a:pt x="-17" y="28719"/>
                  <a:pt x="8266" y="37003"/>
                  <a:pt x="18495" y="37003"/>
                </a:cubicBezTo>
                <a:cubicBezTo>
                  <a:pt x="28723" y="37003"/>
                  <a:pt x="37007" y="28719"/>
                  <a:pt x="37007" y="18491"/>
                </a:cubicBezTo>
                <a:cubicBezTo>
                  <a:pt x="37069" y="8325"/>
                  <a:pt x="28870" y="41"/>
                  <a:pt x="18704" y="-21"/>
                </a:cubicBezTo>
                <a:cubicBezTo>
                  <a:pt x="18631" y="-21"/>
                  <a:pt x="18568" y="-21"/>
                  <a:pt x="18495" y="-21"/>
                </a:cubicBezTo>
                <a:close/>
              </a:path>
            </a:pathLst>
          </a:custGeom>
          <a:solidFill>
            <a:srgbClr val="F5B500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62512BA8-DFB1-BA29-75E0-077A68323D49}"/>
              </a:ext>
            </a:extLst>
          </p:cNvPr>
          <p:cNvSpPr/>
          <p:nvPr/>
        </p:nvSpPr>
        <p:spPr>
          <a:xfrm>
            <a:off x="8020144" y="2914783"/>
            <a:ext cx="148304" cy="133244"/>
          </a:xfrm>
          <a:custGeom>
            <a:avLst/>
            <a:gdLst>
              <a:gd name="connsiteX0" fmla="*/ 142745 w 148304"/>
              <a:gd name="connsiteY0" fmla="*/ 115653 h 133244"/>
              <a:gd name="connsiteX1" fmla="*/ 116389 w 148304"/>
              <a:gd name="connsiteY1" fmla="*/ 31356 h 133244"/>
              <a:gd name="connsiteX2" fmla="*/ 82188 w 148304"/>
              <a:gd name="connsiteY2" fmla="*/ -21 h 133244"/>
              <a:gd name="connsiteX3" fmla="*/ 64932 w 148304"/>
              <a:gd name="connsiteY3" fmla="*/ -21 h 133244"/>
              <a:gd name="connsiteX4" fmla="*/ 28012 w 148304"/>
              <a:gd name="connsiteY4" fmla="*/ 29159 h 133244"/>
              <a:gd name="connsiteX5" fmla="*/ 4480 w 148304"/>
              <a:gd name="connsiteY5" fmla="*/ 115757 h 133244"/>
              <a:gd name="connsiteX6" fmla="*/ -17 w 148304"/>
              <a:gd name="connsiteY6" fmla="*/ 133223 h 133244"/>
              <a:gd name="connsiteX7" fmla="*/ 148288 w 148304"/>
              <a:gd name="connsiteY7" fmla="*/ 133223 h 133244"/>
              <a:gd name="connsiteX8" fmla="*/ 17867 w 148304"/>
              <a:gd name="connsiteY8" fmla="*/ 119732 h 133244"/>
              <a:gd name="connsiteX9" fmla="*/ 41295 w 148304"/>
              <a:gd name="connsiteY9" fmla="*/ 33657 h 133244"/>
              <a:gd name="connsiteX10" fmla="*/ 65036 w 148304"/>
              <a:gd name="connsiteY10" fmla="*/ 14308 h 133244"/>
              <a:gd name="connsiteX11" fmla="*/ 81456 w 148304"/>
              <a:gd name="connsiteY11" fmla="*/ 14308 h 133244"/>
              <a:gd name="connsiteX12" fmla="*/ 103211 w 148304"/>
              <a:gd name="connsiteY12" fmla="*/ 35225 h 133244"/>
              <a:gd name="connsiteX13" fmla="*/ 129462 w 148304"/>
              <a:gd name="connsiteY13" fmla="*/ 119418 h 133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8304" h="133244">
                <a:moveTo>
                  <a:pt x="142745" y="115653"/>
                </a:moveTo>
                <a:cubicBezTo>
                  <a:pt x="135528" y="92539"/>
                  <a:pt x="121827" y="49031"/>
                  <a:pt x="116389" y="31356"/>
                </a:cubicBezTo>
                <a:cubicBezTo>
                  <a:pt x="113418" y="14350"/>
                  <a:pt x="99383" y="1475"/>
                  <a:pt x="82188" y="-21"/>
                </a:cubicBezTo>
                <a:cubicBezTo>
                  <a:pt x="77900" y="-21"/>
                  <a:pt x="64932" y="-21"/>
                  <a:pt x="64932" y="-21"/>
                </a:cubicBezTo>
                <a:cubicBezTo>
                  <a:pt x="47309" y="-125"/>
                  <a:pt x="31976" y="11997"/>
                  <a:pt x="28012" y="29159"/>
                </a:cubicBezTo>
                <a:cubicBezTo>
                  <a:pt x="21423" y="50600"/>
                  <a:pt x="5108" y="112829"/>
                  <a:pt x="4480" y="115757"/>
                </a:cubicBezTo>
                <a:lnTo>
                  <a:pt x="-17" y="133223"/>
                </a:lnTo>
                <a:lnTo>
                  <a:pt x="148288" y="133223"/>
                </a:lnTo>
                <a:close/>
                <a:moveTo>
                  <a:pt x="17867" y="119732"/>
                </a:moveTo>
                <a:cubicBezTo>
                  <a:pt x="17867" y="119732"/>
                  <a:pt x="34706" y="54992"/>
                  <a:pt x="41295" y="33657"/>
                </a:cubicBezTo>
                <a:cubicBezTo>
                  <a:pt x="43512" y="22330"/>
                  <a:pt x="53490" y="14193"/>
                  <a:pt x="65036" y="14308"/>
                </a:cubicBezTo>
                <a:cubicBezTo>
                  <a:pt x="65036" y="14308"/>
                  <a:pt x="77378" y="14308"/>
                  <a:pt x="81456" y="14308"/>
                </a:cubicBezTo>
                <a:cubicBezTo>
                  <a:pt x="94321" y="14935"/>
                  <a:pt x="99341" y="23302"/>
                  <a:pt x="103211" y="35225"/>
                </a:cubicBezTo>
                <a:cubicBezTo>
                  <a:pt x="108754" y="52901"/>
                  <a:pt x="122350" y="96304"/>
                  <a:pt x="129462" y="119418"/>
                </a:cubicBezTo>
                <a:close/>
              </a:path>
            </a:pathLst>
          </a:custGeom>
          <a:solidFill>
            <a:srgbClr val="35495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E2CA00AD-3F3D-AB5D-5A1D-4E4AE7FE7AE6}"/>
              </a:ext>
            </a:extLst>
          </p:cNvPr>
          <p:cNvSpPr/>
          <p:nvPr/>
        </p:nvSpPr>
        <p:spPr>
          <a:xfrm>
            <a:off x="8038028" y="2929425"/>
            <a:ext cx="111594" cy="105425"/>
          </a:xfrm>
          <a:custGeom>
            <a:avLst/>
            <a:gdLst>
              <a:gd name="connsiteX0" fmla="*/ 85326 w 111594"/>
              <a:gd name="connsiteY0" fmla="*/ 20897 h 105425"/>
              <a:gd name="connsiteX1" fmla="*/ 63572 w 111594"/>
              <a:gd name="connsiteY1" fmla="*/ -20 h 105425"/>
              <a:gd name="connsiteX2" fmla="*/ 47152 w 111594"/>
              <a:gd name="connsiteY2" fmla="*/ -20 h 105425"/>
              <a:gd name="connsiteX3" fmla="*/ 23410 w 111594"/>
              <a:gd name="connsiteY3" fmla="*/ 19329 h 105425"/>
              <a:gd name="connsiteX4" fmla="*/ -17 w 111594"/>
              <a:gd name="connsiteY4" fmla="*/ 105404 h 105425"/>
              <a:gd name="connsiteX5" fmla="*/ 111577 w 111594"/>
              <a:gd name="connsiteY5" fmla="*/ 105404 h 105425"/>
              <a:gd name="connsiteX6" fmla="*/ 85326 w 111594"/>
              <a:gd name="connsiteY6" fmla="*/ 20897 h 105425"/>
              <a:gd name="connsiteX7" fmla="*/ 54787 w 111594"/>
              <a:gd name="connsiteY7" fmla="*/ 16086 h 105425"/>
              <a:gd name="connsiteX8" fmla="*/ 73403 w 111594"/>
              <a:gd name="connsiteY8" fmla="*/ 34494 h 105425"/>
              <a:gd name="connsiteX9" fmla="*/ 54996 w 111594"/>
              <a:gd name="connsiteY9" fmla="*/ 53110 h 105425"/>
              <a:gd name="connsiteX10" fmla="*/ 36379 w 111594"/>
              <a:gd name="connsiteY10" fmla="*/ 34703 h 105425"/>
              <a:gd name="connsiteX11" fmla="*/ 36379 w 111594"/>
              <a:gd name="connsiteY11" fmla="*/ 34598 h 105425"/>
              <a:gd name="connsiteX12" fmla="*/ 54787 w 111594"/>
              <a:gd name="connsiteY12" fmla="*/ 16505 h 10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1594" h="105425">
                <a:moveTo>
                  <a:pt x="85326" y="20897"/>
                </a:moveTo>
                <a:cubicBezTo>
                  <a:pt x="81456" y="8661"/>
                  <a:pt x="76436" y="-20"/>
                  <a:pt x="63572" y="-20"/>
                </a:cubicBezTo>
                <a:cubicBezTo>
                  <a:pt x="59493" y="-20"/>
                  <a:pt x="47152" y="-20"/>
                  <a:pt x="47152" y="-20"/>
                </a:cubicBezTo>
                <a:cubicBezTo>
                  <a:pt x="35605" y="-135"/>
                  <a:pt x="25628" y="8002"/>
                  <a:pt x="23410" y="19329"/>
                </a:cubicBezTo>
                <a:cubicBezTo>
                  <a:pt x="16821" y="40246"/>
                  <a:pt x="-17" y="105404"/>
                  <a:pt x="-17" y="105404"/>
                </a:cubicBezTo>
                <a:lnTo>
                  <a:pt x="111577" y="105404"/>
                </a:lnTo>
                <a:cubicBezTo>
                  <a:pt x="104466" y="81976"/>
                  <a:pt x="90869" y="38573"/>
                  <a:pt x="85326" y="20897"/>
                </a:cubicBezTo>
                <a:close/>
                <a:moveTo>
                  <a:pt x="54787" y="16086"/>
                </a:moveTo>
                <a:cubicBezTo>
                  <a:pt x="65015" y="16024"/>
                  <a:pt x="73340" y="24265"/>
                  <a:pt x="73403" y="34494"/>
                </a:cubicBezTo>
                <a:cubicBezTo>
                  <a:pt x="73455" y="44722"/>
                  <a:pt x="65224" y="53048"/>
                  <a:pt x="54996" y="53110"/>
                </a:cubicBezTo>
                <a:cubicBezTo>
                  <a:pt x="44767" y="53163"/>
                  <a:pt x="36442" y="44932"/>
                  <a:pt x="36379" y="34703"/>
                </a:cubicBezTo>
                <a:cubicBezTo>
                  <a:pt x="36379" y="34672"/>
                  <a:pt x="36379" y="34630"/>
                  <a:pt x="36379" y="34598"/>
                </a:cubicBezTo>
                <a:cubicBezTo>
                  <a:pt x="36609" y="24579"/>
                  <a:pt x="44767" y="16557"/>
                  <a:pt x="54787" y="16505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7D0EC397-7393-98A5-869A-AE1BB009A8A6}"/>
              </a:ext>
            </a:extLst>
          </p:cNvPr>
          <p:cNvSpPr/>
          <p:nvPr/>
        </p:nvSpPr>
        <p:spPr>
          <a:xfrm>
            <a:off x="8099421" y="2598826"/>
            <a:ext cx="188570" cy="187943"/>
          </a:xfrm>
          <a:custGeom>
            <a:avLst/>
            <a:gdLst>
              <a:gd name="connsiteX0" fmla="*/ 95367 w 188570"/>
              <a:gd name="connsiteY0" fmla="*/ 140544 h 187943"/>
              <a:gd name="connsiteX1" fmla="*/ 81247 w 188570"/>
              <a:gd name="connsiteY1" fmla="*/ 134896 h 187943"/>
              <a:gd name="connsiteX2" fmla="*/ 82502 w 188570"/>
              <a:gd name="connsiteY2" fmla="*/ 135838 h 187943"/>
              <a:gd name="connsiteX3" fmla="*/ 81247 w 188570"/>
              <a:gd name="connsiteY3" fmla="*/ 134792 h 187943"/>
              <a:gd name="connsiteX4" fmla="*/ 75181 w 188570"/>
              <a:gd name="connsiteY4" fmla="*/ 130085 h 187943"/>
              <a:gd name="connsiteX5" fmla="*/ 81247 w 188570"/>
              <a:gd name="connsiteY5" fmla="*/ 134792 h 187943"/>
              <a:gd name="connsiteX6" fmla="*/ 81247 w 188570"/>
              <a:gd name="connsiteY6" fmla="*/ 134792 h 187943"/>
              <a:gd name="connsiteX7" fmla="*/ 74763 w 188570"/>
              <a:gd name="connsiteY7" fmla="*/ 129667 h 187943"/>
              <a:gd name="connsiteX8" fmla="*/ 73738 w 188570"/>
              <a:gd name="connsiteY8" fmla="*/ 74654 h 187943"/>
              <a:gd name="connsiteX9" fmla="*/ 128751 w 188570"/>
              <a:gd name="connsiteY9" fmla="*/ 73629 h 187943"/>
              <a:gd name="connsiteX10" fmla="*/ 133122 w 188570"/>
              <a:gd name="connsiteY10" fmla="*/ 78628 h 187943"/>
              <a:gd name="connsiteX11" fmla="*/ 134691 w 188570"/>
              <a:gd name="connsiteY11" fmla="*/ 80929 h 187943"/>
              <a:gd name="connsiteX12" fmla="*/ 136888 w 188570"/>
              <a:gd name="connsiteY12" fmla="*/ 84694 h 187943"/>
              <a:gd name="connsiteX13" fmla="*/ 137724 w 188570"/>
              <a:gd name="connsiteY13" fmla="*/ 86472 h 187943"/>
              <a:gd name="connsiteX14" fmla="*/ 136992 w 188570"/>
              <a:gd name="connsiteY14" fmla="*/ 84799 h 187943"/>
              <a:gd name="connsiteX15" fmla="*/ 137724 w 188570"/>
              <a:gd name="connsiteY15" fmla="*/ 86472 h 187943"/>
              <a:gd name="connsiteX16" fmla="*/ 137724 w 188570"/>
              <a:gd name="connsiteY16" fmla="*/ 87100 h 187943"/>
              <a:gd name="connsiteX17" fmla="*/ 139293 w 188570"/>
              <a:gd name="connsiteY17" fmla="*/ 91806 h 187943"/>
              <a:gd name="connsiteX18" fmla="*/ 139921 w 188570"/>
              <a:gd name="connsiteY18" fmla="*/ 93898 h 187943"/>
              <a:gd name="connsiteX19" fmla="*/ 139398 w 188570"/>
              <a:gd name="connsiteY19" fmla="*/ 92016 h 187943"/>
              <a:gd name="connsiteX20" fmla="*/ 139921 w 188570"/>
              <a:gd name="connsiteY20" fmla="*/ 93898 h 187943"/>
              <a:gd name="connsiteX21" fmla="*/ 140757 w 188570"/>
              <a:gd name="connsiteY21" fmla="*/ 101219 h 187943"/>
              <a:gd name="connsiteX22" fmla="*/ 188554 w 188570"/>
              <a:gd name="connsiteY22" fmla="*/ 60221 h 187943"/>
              <a:gd name="connsiteX23" fmla="*/ 128311 w 188570"/>
              <a:gd name="connsiteY23" fmla="*/ -21 h 187943"/>
              <a:gd name="connsiteX24" fmla="*/ -17 w 188570"/>
              <a:gd name="connsiteY24" fmla="*/ 148388 h 187943"/>
              <a:gd name="connsiteX25" fmla="*/ 39517 w 188570"/>
              <a:gd name="connsiteY25" fmla="*/ 187922 h 187943"/>
              <a:gd name="connsiteX26" fmla="*/ 134691 w 188570"/>
              <a:gd name="connsiteY26" fmla="*/ 80929 h 187943"/>
              <a:gd name="connsiteX27" fmla="*/ 133122 w 188570"/>
              <a:gd name="connsiteY27" fmla="*/ 78733 h 187943"/>
              <a:gd name="connsiteX28" fmla="*/ 134691 w 188570"/>
              <a:gd name="connsiteY28" fmla="*/ 80929 h 187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88570" h="187943">
                <a:moveTo>
                  <a:pt x="95367" y="140544"/>
                </a:moveTo>
                <a:cubicBezTo>
                  <a:pt x="90336" y="139592"/>
                  <a:pt x="85546" y="137668"/>
                  <a:pt x="81247" y="134896"/>
                </a:cubicBezTo>
                <a:cubicBezTo>
                  <a:pt x="81686" y="135179"/>
                  <a:pt x="82105" y="135492"/>
                  <a:pt x="82502" y="135838"/>
                </a:cubicBezTo>
                <a:lnTo>
                  <a:pt x="81247" y="134792"/>
                </a:lnTo>
                <a:cubicBezTo>
                  <a:pt x="79051" y="133463"/>
                  <a:pt x="77011" y="131884"/>
                  <a:pt x="75181" y="130085"/>
                </a:cubicBezTo>
                <a:cubicBezTo>
                  <a:pt x="77011" y="131884"/>
                  <a:pt x="79051" y="133463"/>
                  <a:pt x="81247" y="134792"/>
                </a:cubicBezTo>
                <a:lnTo>
                  <a:pt x="81247" y="134792"/>
                </a:lnTo>
                <a:cubicBezTo>
                  <a:pt x="78957" y="133254"/>
                  <a:pt x="76781" y="131539"/>
                  <a:pt x="74763" y="129667"/>
                </a:cubicBezTo>
                <a:cubicBezTo>
                  <a:pt x="59294" y="114753"/>
                  <a:pt x="58834" y="90133"/>
                  <a:pt x="73738" y="74654"/>
                </a:cubicBezTo>
                <a:cubicBezTo>
                  <a:pt x="88652" y="59186"/>
                  <a:pt x="113282" y="58725"/>
                  <a:pt x="128751" y="73629"/>
                </a:cubicBezTo>
                <a:cubicBezTo>
                  <a:pt x="130351" y="75166"/>
                  <a:pt x="131815" y="76840"/>
                  <a:pt x="133122" y="78628"/>
                </a:cubicBezTo>
                <a:cubicBezTo>
                  <a:pt x="133739" y="79329"/>
                  <a:pt x="134262" y="80103"/>
                  <a:pt x="134691" y="80929"/>
                </a:cubicBezTo>
                <a:cubicBezTo>
                  <a:pt x="135528" y="82122"/>
                  <a:pt x="136260" y="83387"/>
                  <a:pt x="136888" y="84694"/>
                </a:cubicBezTo>
                <a:cubicBezTo>
                  <a:pt x="137212" y="85270"/>
                  <a:pt x="137484" y="85855"/>
                  <a:pt x="137724" y="86472"/>
                </a:cubicBezTo>
                <a:lnTo>
                  <a:pt x="136992" y="84799"/>
                </a:lnTo>
                <a:lnTo>
                  <a:pt x="137724" y="86472"/>
                </a:lnTo>
                <a:lnTo>
                  <a:pt x="137724" y="87100"/>
                </a:lnTo>
                <a:cubicBezTo>
                  <a:pt x="138341" y="88637"/>
                  <a:pt x="138864" y="90206"/>
                  <a:pt x="139293" y="91806"/>
                </a:cubicBezTo>
                <a:lnTo>
                  <a:pt x="139921" y="93898"/>
                </a:lnTo>
                <a:cubicBezTo>
                  <a:pt x="139921" y="93166"/>
                  <a:pt x="139921" y="92539"/>
                  <a:pt x="139398" y="92016"/>
                </a:cubicBezTo>
                <a:cubicBezTo>
                  <a:pt x="138875" y="91493"/>
                  <a:pt x="139398" y="93166"/>
                  <a:pt x="139921" y="93898"/>
                </a:cubicBezTo>
                <a:cubicBezTo>
                  <a:pt x="140465" y="96304"/>
                  <a:pt x="140747" y="98751"/>
                  <a:pt x="140757" y="101219"/>
                </a:cubicBezTo>
                <a:lnTo>
                  <a:pt x="188554" y="60221"/>
                </a:lnTo>
                <a:lnTo>
                  <a:pt x="128311" y="-21"/>
                </a:lnTo>
                <a:lnTo>
                  <a:pt x="-17" y="148388"/>
                </a:lnTo>
                <a:lnTo>
                  <a:pt x="39517" y="187922"/>
                </a:lnTo>
                <a:close/>
                <a:moveTo>
                  <a:pt x="134691" y="80929"/>
                </a:moveTo>
                <a:cubicBezTo>
                  <a:pt x="134242" y="80145"/>
                  <a:pt x="133708" y="79413"/>
                  <a:pt x="133122" y="78733"/>
                </a:cubicBezTo>
                <a:cubicBezTo>
                  <a:pt x="133719" y="79413"/>
                  <a:pt x="134242" y="80145"/>
                  <a:pt x="134691" y="80929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F0C6322C-D002-0D4E-A1BD-14DEE9169DE5}"/>
              </a:ext>
            </a:extLst>
          </p:cNvPr>
          <p:cNvSpPr/>
          <p:nvPr/>
        </p:nvSpPr>
        <p:spPr>
          <a:xfrm>
            <a:off x="8175456" y="2674965"/>
            <a:ext cx="52085" cy="52295"/>
          </a:xfrm>
          <a:custGeom>
            <a:avLst/>
            <a:gdLst>
              <a:gd name="connsiteX0" fmla="*/ 26130 w 52085"/>
              <a:gd name="connsiteY0" fmla="*/ -21 h 52295"/>
              <a:gd name="connsiteX1" fmla="*/ -17 w 52085"/>
              <a:gd name="connsiteY1" fmla="*/ 26126 h 52295"/>
              <a:gd name="connsiteX2" fmla="*/ 26130 w 52085"/>
              <a:gd name="connsiteY2" fmla="*/ 52272 h 52295"/>
              <a:gd name="connsiteX3" fmla="*/ 36065 w 52085"/>
              <a:gd name="connsiteY3" fmla="*/ 50285 h 52295"/>
              <a:gd name="connsiteX4" fmla="*/ 48093 w 52085"/>
              <a:gd name="connsiteY4" fmla="*/ 39826 h 52295"/>
              <a:gd name="connsiteX5" fmla="*/ 52067 w 52085"/>
              <a:gd name="connsiteY5" fmla="*/ 26126 h 52295"/>
              <a:gd name="connsiteX6" fmla="*/ 26339 w 52085"/>
              <a:gd name="connsiteY6" fmla="*/ -21 h 52295"/>
              <a:gd name="connsiteX7" fmla="*/ 26130 w 52085"/>
              <a:gd name="connsiteY7" fmla="*/ -21 h 52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085" h="52295">
                <a:moveTo>
                  <a:pt x="26130" y="-21"/>
                </a:moveTo>
                <a:cubicBezTo>
                  <a:pt x="11686" y="-21"/>
                  <a:pt x="-17" y="11682"/>
                  <a:pt x="-17" y="26126"/>
                </a:cubicBezTo>
                <a:cubicBezTo>
                  <a:pt x="-17" y="40569"/>
                  <a:pt x="11686" y="52272"/>
                  <a:pt x="26130" y="52272"/>
                </a:cubicBezTo>
                <a:cubicBezTo>
                  <a:pt x="29539" y="52314"/>
                  <a:pt x="32928" y="51635"/>
                  <a:pt x="36065" y="50285"/>
                </a:cubicBezTo>
                <a:cubicBezTo>
                  <a:pt x="41065" y="48131"/>
                  <a:pt x="45269" y="44481"/>
                  <a:pt x="48093" y="39826"/>
                </a:cubicBezTo>
                <a:cubicBezTo>
                  <a:pt x="50687" y="35727"/>
                  <a:pt x="52067" y="30978"/>
                  <a:pt x="52067" y="26126"/>
                </a:cubicBezTo>
                <a:cubicBezTo>
                  <a:pt x="52182" y="11797"/>
                  <a:pt x="40667" y="94"/>
                  <a:pt x="26339" y="-21"/>
                </a:cubicBezTo>
                <a:cubicBezTo>
                  <a:pt x="26266" y="-21"/>
                  <a:pt x="26203" y="-21"/>
                  <a:pt x="26130" y="-21"/>
                </a:cubicBezTo>
                <a:close/>
              </a:path>
            </a:pathLst>
          </a:custGeom>
          <a:solidFill>
            <a:srgbClr val="35495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8824B5D9-B2CC-772E-8A21-BE57952FC421}"/>
              </a:ext>
            </a:extLst>
          </p:cNvPr>
          <p:cNvSpPr/>
          <p:nvPr/>
        </p:nvSpPr>
        <p:spPr>
          <a:xfrm rot="16996800">
            <a:off x="6799040" y="1442254"/>
            <a:ext cx="765787" cy="765787"/>
          </a:xfrm>
          <a:custGeom>
            <a:avLst/>
            <a:gdLst>
              <a:gd name="connsiteX0" fmla="*/ 765770 w 765787"/>
              <a:gd name="connsiteY0" fmla="*/ 382872 h 765787"/>
              <a:gd name="connsiteX1" fmla="*/ 382877 w 765787"/>
              <a:gd name="connsiteY1" fmla="*/ 765766 h 765787"/>
              <a:gd name="connsiteX2" fmla="*/ -17 w 765787"/>
              <a:gd name="connsiteY2" fmla="*/ 382872 h 765787"/>
              <a:gd name="connsiteX3" fmla="*/ 382877 w 765787"/>
              <a:gd name="connsiteY3" fmla="*/ -21 h 765787"/>
              <a:gd name="connsiteX4" fmla="*/ 765770 w 765787"/>
              <a:gd name="connsiteY4" fmla="*/ 382872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70" y="382872"/>
                </a:moveTo>
                <a:cubicBezTo>
                  <a:pt x="765770" y="594339"/>
                  <a:pt x="594343" y="765766"/>
                  <a:pt x="382877" y="765766"/>
                </a:cubicBezTo>
                <a:cubicBezTo>
                  <a:pt x="171410" y="765766"/>
                  <a:pt x="-17" y="594339"/>
                  <a:pt x="-17" y="382872"/>
                </a:cubicBezTo>
                <a:cubicBezTo>
                  <a:pt x="-17" y="171406"/>
                  <a:pt x="171410" y="-21"/>
                  <a:pt x="382877" y="-21"/>
                </a:cubicBezTo>
                <a:cubicBezTo>
                  <a:pt x="594343" y="-21"/>
                  <a:pt x="765770" y="171406"/>
                  <a:pt x="765770" y="382872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21A2AEC4-1FB8-34AF-35F6-D55245932356}"/>
              </a:ext>
            </a:extLst>
          </p:cNvPr>
          <p:cNvSpPr/>
          <p:nvPr/>
        </p:nvSpPr>
        <p:spPr>
          <a:xfrm>
            <a:off x="7033154" y="1574080"/>
            <a:ext cx="527224" cy="633798"/>
          </a:xfrm>
          <a:custGeom>
            <a:avLst/>
            <a:gdLst>
              <a:gd name="connsiteX0" fmla="*/ 527207 w 527224"/>
              <a:gd name="connsiteY0" fmla="*/ 309766 h 633798"/>
              <a:gd name="connsiteX1" fmla="*/ 217420 w 527224"/>
              <a:gd name="connsiteY1" fmla="*/ -21 h 633798"/>
              <a:gd name="connsiteX2" fmla="*/ 93066 w 527224"/>
              <a:gd name="connsiteY2" fmla="*/ 43592 h 633798"/>
              <a:gd name="connsiteX3" fmla="*/ 130717 w 527224"/>
              <a:gd name="connsiteY3" fmla="*/ 227142 h 633798"/>
              <a:gd name="connsiteX4" fmla="*/ -17 w 527224"/>
              <a:gd name="connsiteY4" fmla="*/ 497186 h 633798"/>
              <a:gd name="connsiteX5" fmla="*/ 136574 w 527224"/>
              <a:gd name="connsiteY5" fmla="*/ 633777 h 633798"/>
              <a:gd name="connsiteX6" fmla="*/ 148810 w 527224"/>
              <a:gd name="connsiteY6" fmla="*/ 633777 h 633798"/>
              <a:gd name="connsiteX7" fmla="*/ 527207 w 527224"/>
              <a:gd name="connsiteY7" fmla="*/ 309766 h 633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7224" h="633798">
                <a:moveTo>
                  <a:pt x="527207" y="309766"/>
                </a:moveTo>
                <a:lnTo>
                  <a:pt x="217420" y="-21"/>
                </a:lnTo>
                <a:lnTo>
                  <a:pt x="93066" y="43592"/>
                </a:lnTo>
                <a:lnTo>
                  <a:pt x="130717" y="227142"/>
                </a:lnTo>
                <a:lnTo>
                  <a:pt x="-17" y="497186"/>
                </a:lnTo>
                <a:lnTo>
                  <a:pt x="136574" y="633777"/>
                </a:lnTo>
                <a:cubicBezTo>
                  <a:pt x="140687" y="633777"/>
                  <a:pt x="144766" y="633777"/>
                  <a:pt x="148810" y="633777"/>
                </a:cubicBezTo>
                <a:cubicBezTo>
                  <a:pt x="337564" y="633805"/>
                  <a:pt x="498180" y="496274"/>
                  <a:pt x="527207" y="309766"/>
                </a:cubicBezTo>
                <a:close/>
              </a:path>
            </a:pathLst>
          </a:custGeom>
          <a:solidFill>
            <a:srgbClr val="23B6E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A4BF800F-D4F1-E7FA-04A2-A1FD8942FDAA}"/>
              </a:ext>
            </a:extLst>
          </p:cNvPr>
          <p:cNvSpPr/>
          <p:nvPr/>
        </p:nvSpPr>
        <p:spPr>
          <a:xfrm>
            <a:off x="7095697" y="1579205"/>
            <a:ext cx="162842" cy="76976"/>
          </a:xfrm>
          <a:custGeom>
            <a:avLst/>
            <a:gdLst>
              <a:gd name="connsiteX0" fmla="*/ 0 w 162842"/>
              <a:gd name="connsiteY0" fmla="*/ 76976 h 76976"/>
              <a:gd name="connsiteX1" fmla="*/ 162842 w 162842"/>
              <a:gd name="connsiteY1" fmla="*/ 76976 h 76976"/>
              <a:gd name="connsiteX2" fmla="*/ 161378 w 162842"/>
              <a:gd name="connsiteY2" fmla="*/ 0 h 76976"/>
              <a:gd name="connsiteX3" fmla="*/ 8262 w 162842"/>
              <a:gd name="connsiteY3" fmla="*/ 0 h 76976"/>
              <a:gd name="connsiteX4" fmla="*/ 0 w 162842"/>
              <a:gd name="connsiteY4" fmla="*/ 76976 h 76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842" h="76976">
                <a:moveTo>
                  <a:pt x="0" y="76976"/>
                </a:moveTo>
                <a:lnTo>
                  <a:pt x="162842" y="76976"/>
                </a:lnTo>
                <a:lnTo>
                  <a:pt x="161378" y="0"/>
                </a:lnTo>
                <a:lnTo>
                  <a:pt x="8262" y="0"/>
                </a:lnTo>
                <a:lnTo>
                  <a:pt x="0" y="76976"/>
                </a:lnTo>
                <a:close/>
              </a:path>
            </a:pathLst>
          </a:custGeom>
          <a:solidFill>
            <a:srgbClr val="E63E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FA452CFA-F494-EE91-8186-996C97EDE186}"/>
              </a:ext>
            </a:extLst>
          </p:cNvPr>
          <p:cNvSpPr/>
          <p:nvPr/>
        </p:nvSpPr>
        <p:spPr>
          <a:xfrm>
            <a:off x="7072011" y="1579205"/>
            <a:ext cx="289860" cy="492082"/>
          </a:xfrm>
          <a:custGeom>
            <a:avLst/>
            <a:gdLst>
              <a:gd name="connsiteX0" fmla="*/ 1706 w 289860"/>
              <a:gd name="connsiteY0" fmla="*/ 65241 h 492082"/>
              <a:gd name="connsiteX1" fmla="*/ 255644 w 289860"/>
              <a:gd name="connsiteY1" fmla="*/ 492062 h 492082"/>
              <a:gd name="connsiteX2" fmla="*/ 289844 w 289860"/>
              <a:gd name="connsiteY2" fmla="*/ 368753 h 492082"/>
              <a:gd name="connsiteX3" fmla="*/ 31827 w 289860"/>
              <a:gd name="connsiteY3" fmla="*/ -21 h 492082"/>
              <a:gd name="connsiteX4" fmla="*/ 1706 w 289860"/>
              <a:gd name="connsiteY4" fmla="*/ 65241 h 492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860" h="492082">
                <a:moveTo>
                  <a:pt x="1706" y="65241"/>
                </a:moveTo>
                <a:cubicBezTo>
                  <a:pt x="-24441" y="128935"/>
                  <a:pt x="255644" y="492062"/>
                  <a:pt x="255644" y="492062"/>
                </a:cubicBezTo>
                <a:lnTo>
                  <a:pt x="289844" y="368753"/>
                </a:lnTo>
                <a:cubicBezTo>
                  <a:pt x="289844" y="368753"/>
                  <a:pt x="62366" y="120672"/>
                  <a:pt x="31827" y="-21"/>
                </a:cubicBezTo>
                <a:cubicBezTo>
                  <a:pt x="31827" y="-21"/>
                  <a:pt x="15721" y="31355"/>
                  <a:pt x="1706" y="65241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9C4662AF-0764-BA4F-010F-E6C08836928F}"/>
              </a:ext>
            </a:extLst>
          </p:cNvPr>
          <p:cNvSpPr/>
          <p:nvPr/>
        </p:nvSpPr>
        <p:spPr>
          <a:xfrm>
            <a:off x="7163888" y="1764743"/>
            <a:ext cx="81787" cy="110548"/>
          </a:xfrm>
          <a:custGeom>
            <a:avLst/>
            <a:gdLst>
              <a:gd name="connsiteX0" fmla="*/ 46838 w 81787"/>
              <a:gd name="connsiteY0" fmla="*/ -21 h 110548"/>
              <a:gd name="connsiteX1" fmla="*/ -17 w 81787"/>
              <a:gd name="connsiteY1" fmla="*/ 76014 h 110548"/>
              <a:gd name="connsiteX2" fmla="*/ 22887 w 81787"/>
              <a:gd name="connsiteY2" fmla="*/ 110527 h 110548"/>
              <a:gd name="connsiteX3" fmla="*/ 81770 w 81787"/>
              <a:gd name="connsiteY3" fmla="*/ 45683 h 110548"/>
              <a:gd name="connsiteX4" fmla="*/ 46838 w 81787"/>
              <a:gd name="connsiteY4" fmla="*/ -21 h 110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787" h="110548">
                <a:moveTo>
                  <a:pt x="46838" y="-21"/>
                </a:moveTo>
                <a:cubicBezTo>
                  <a:pt x="30732" y="22779"/>
                  <a:pt x="17031" y="54260"/>
                  <a:pt x="-17" y="76014"/>
                </a:cubicBezTo>
                <a:cubicBezTo>
                  <a:pt x="-17" y="76014"/>
                  <a:pt x="5631" y="85008"/>
                  <a:pt x="22887" y="110527"/>
                </a:cubicBezTo>
                <a:lnTo>
                  <a:pt x="81770" y="45683"/>
                </a:lnTo>
                <a:cubicBezTo>
                  <a:pt x="65036" y="24452"/>
                  <a:pt x="46838" y="-21"/>
                  <a:pt x="46838" y="-21"/>
                </a:cubicBezTo>
                <a:close/>
              </a:path>
            </a:pathLst>
          </a:custGeom>
          <a:solidFill>
            <a:srgbClr val="E63E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F8B82B17-D0F7-EADD-9ADC-848F95D1F7F5}"/>
              </a:ext>
            </a:extLst>
          </p:cNvPr>
          <p:cNvSpPr/>
          <p:nvPr/>
        </p:nvSpPr>
        <p:spPr>
          <a:xfrm>
            <a:off x="7001778" y="1579205"/>
            <a:ext cx="287049" cy="492082"/>
          </a:xfrm>
          <a:custGeom>
            <a:avLst/>
            <a:gdLst>
              <a:gd name="connsiteX0" fmla="*/ 285297 w 287049"/>
              <a:gd name="connsiteY0" fmla="*/ 65241 h 492082"/>
              <a:gd name="connsiteX1" fmla="*/ 31359 w 287049"/>
              <a:gd name="connsiteY1" fmla="*/ 492062 h 492082"/>
              <a:gd name="connsiteX2" fmla="*/ -17 w 287049"/>
              <a:gd name="connsiteY2" fmla="*/ 361223 h 492082"/>
              <a:gd name="connsiteX3" fmla="*/ 255176 w 287049"/>
              <a:gd name="connsiteY3" fmla="*/ -21 h 492082"/>
              <a:gd name="connsiteX4" fmla="*/ 285297 w 287049"/>
              <a:gd name="connsiteY4" fmla="*/ 65241 h 492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7049" h="492082">
                <a:moveTo>
                  <a:pt x="285297" y="65241"/>
                </a:moveTo>
                <a:cubicBezTo>
                  <a:pt x="311548" y="128935"/>
                  <a:pt x="31359" y="492062"/>
                  <a:pt x="31359" y="492062"/>
                </a:cubicBezTo>
                <a:lnTo>
                  <a:pt x="-17" y="361223"/>
                </a:lnTo>
                <a:cubicBezTo>
                  <a:pt x="-17" y="361223"/>
                  <a:pt x="224845" y="120672"/>
                  <a:pt x="255176" y="-21"/>
                </a:cubicBezTo>
                <a:cubicBezTo>
                  <a:pt x="255176" y="-21"/>
                  <a:pt x="271282" y="31355"/>
                  <a:pt x="285297" y="65241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6352C10E-7C56-C0E6-FD6C-827477ED3C0D}"/>
              </a:ext>
            </a:extLst>
          </p:cNvPr>
          <p:cNvSpPr/>
          <p:nvPr/>
        </p:nvSpPr>
        <p:spPr>
          <a:xfrm rot="16759199">
            <a:off x="9877739" y="1442239"/>
            <a:ext cx="765787" cy="765787"/>
          </a:xfrm>
          <a:custGeom>
            <a:avLst/>
            <a:gdLst>
              <a:gd name="connsiteX0" fmla="*/ 765770 w 765787"/>
              <a:gd name="connsiteY0" fmla="*/ 382872 h 765787"/>
              <a:gd name="connsiteX1" fmla="*/ 382877 w 765787"/>
              <a:gd name="connsiteY1" fmla="*/ 765766 h 765787"/>
              <a:gd name="connsiteX2" fmla="*/ -17 w 765787"/>
              <a:gd name="connsiteY2" fmla="*/ 382872 h 765787"/>
              <a:gd name="connsiteX3" fmla="*/ 382877 w 765787"/>
              <a:gd name="connsiteY3" fmla="*/ -21 h 765787"/>
              <a:gd name="connsiteX4" fmla="*/ 765770 w 765787"/>
              <a:gd name="connsiteY4" fmla="*/ 382872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70" y="382872"/>
                </a:moveTo>
                <a:cubicBezTo>
                  <a:pt x="765770" y="594339"/>
                  <a:pt x="594343" y="765766"/>
                  <a:pt x="382877" y="765766"/>
                </a:cubicBezTo>
                <a:cubicBezTo>
                  <a:pt x="171410" y="765766"/>
                  <a:pt x="-17" y="594339"/>
                  <a:pt x="-17" y="382872"/>
                </a:cubicBezTo>
                <a:cubicBezTo>
                  <a:pt x="-17" y="171406"/>
                  <a:pt x="171411" y="-21"/>
                  <a:pt x="382877" y="-21"/>
                </a:cubicBezTo>
                <a:cubicBezTo>
                  <a:pt x="594343" y="-21"/>
                  <a:pt x="765770" y="171406"/>
                  <a:pt x="765770" y="382872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88" name="Freeform: Shape 287">
            <a:extLst>
              <a:ext uri="{FF2B5EF4-FFF2-40B4-BE49-F238E27FC236}">
                <a16:creationId xmlns:a16="http://schemas.microsoft.com/office/drawing/2014/main" id="{63F42B19-5369-B829-D46F-2A471322AEA9}"/>
              </a:ext>
            </a:extLst>
          </p:cNvPr>
          <p:cNvSpPr/>
          <p:nvPr/>
        </p:nvSpPr>
        <p:spPr>
          <a:xfrm>
            <a:off x="10041919" y="1592069"/>
            <a:ext cx="601899" cy="616232"/>
          </a:xfrm>
          <a:custGeom>
            <a:avLst/>
            <a:gdLst>
              <a:gd name="connsiteX0" fmla="*/ 601883 w 601899"/>
              <a:gd name="connsiteY0" fmla="*/ 233208 h 616232"/>
              <a:gd name="connsiteX1" fmla="*/ 598222 w 601899"/>
              <a:gd name="connsiteY1" fmla="*/ 180915 h 616232"/>
              <a:gd name="connsiteX2" fmla="*/ 417809 w 601899"/>
              <a:gd name="connsiteY2" fmla="*/ -21 h 616232"/>
              <a:gd name="connsiteX3" fmla="*/ 209262 w 601899"/>
              <a:gd name="connsiteY3" fmla="*/ 203401 h 616232"/>
              <a:gd name="connsiteX4" fmla="*/ 28431 w 601899"/>
              <a:gd name="connsiteY4" fmla="*/ 369695 h 616232"/>
              <a:gd name="connsiteX5" fmla="*/ 22574 w 601899"/>
              <a:gd name="connsiteY5" fmla="*/ 385487 h 616232"/>
              <a:gd name="connsiteX6" fmla="*/ -17 w 601899"/>
              <a:gd name="connsiteY6" fmla="*/ 485054 h 616232"/>
              <a:gd name="connsiteX7" fmla="*/ 117434 w 601899"/>
              <a:gd name="connsiteY7" fmla="*/ 602401 h 616232"/>
              <a:gd name="connsiteX8" fmla="*/ 588171 w 601899"/>
              <a:gd name="connsiteY8" fmla="*/ 334775 h 616232"/>
              <a:gd name="connsiteX9" fmla="*/ 601883 w 601899"/>
              <a:gd name="connsiteY9" fmla="*/ 233208 h 61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1899" h="616232">
                <a:moveTo>
                  <a:pt x="601883" y="233208"/>
                </a:moveTo>
                <a:cubicBezTo>
                  <a:pt x="601830" y="215715"/>
                  <a:pt x="600606" y="198245"/>
                  <a:pt x="598222" y="180915"/>
                </a:cubicBezTo>
                <a:lnTo>
                  <a:pt x="417809" y="-21"/>
                </a:lnTo>
                <a:lnTo>
                  <a:pt x="209262" y="203401"/>
                </a:lnTo>
                <a:lnTo>
                  <a:pt x="28431" y="369695"/>
                </a:lnTo>
                <a:lnTo>
                  <a:pt x="22574" y="385487"/>
                </a:lnTo>
                <a:lnTo>
                  <a:pt x="-17" y="485054"/>
                </a:lnTo>
                <a:lnTo>
                  <a:pt x="117434" y="602401"/>
                </a:lnTo>
                <a:cubicBezTo>
                  <a:pt x="321327" y="658488"/>
                  <a:pt x="532081" y="538668"/>
                  <a:pt x="588171" y="334775"/>
                </a:cubicBezTo>
                <a:cubicBezTo>
                  <a:pt x="597270" y="301687"/>
                  <a:pt x="601883" y="267525"/>
                  <a:pt x="601883" y="233208"/>
                </a:cubicBezTo>
                <a:close/>
              </a:path>
            </a:pathLst>
          </a:custGeom>
          <a:solidFill>
            <a:srgbClr val="23B6E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3F83A499-938B-8CC1-13B5-A6CC8F03D412}"/>
              </a:ext>
            </a:extLst>
          </p:cNvPr>
          <p:cNvSpPr/>
          <p:nvPr/>
        </p:nvSpPr>
        <p:spPr>
          <a:xfrm rot="18861599">
            <a:off x="10319854" y="1612738"/>
            <a:ext cx="133139" cy="56686"/>
          </a:xfrm>
          <a:custGeom>
            <a:avLst/>
            <a:gdLst>
              <a:gd name="connsiteX0" fmla="*/ -17 w 133139"/>
              <a:gd name="connsiteY0" fmla="*/ -21 h 56686"/>
              <a:gd name="connsiteX1" fmla="*/ 133123 w 133139"/>
              <a:gd name="connsiteY1" fmla="*/ -21 h 56686"/>
              <a:gd name="connsiteX2" fmla="*/ 133123 w 133139"/>
              <a:gd name="connsiteY2" fmla="*/ 56665 h 56686"/>
              <a:gd name="connsiteX3" fmla="*/ -17 w 133139"/>
              <a:gd name="connsiteY3" fmla="*/ 56665 h 5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139" h="56686">
                <a:moveTo>
                  <a:pt x="-17" y="-21"/>
                </a:moveTo>
                <a:lnTo>
                  <a:pt x="133123" y="-21"/>
                </a:lnTo>
                <a:lnTo>
                  <a:pt x="133123" y="56665"/>
                </a:lnTo>
                <a:lnTo>
                  <a:pt x="-17" y="56665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90" name="Freeform: Shape 289">
            <a:extLst>
              <a:ext uri="{FF2B5EF4-FFF2-40B4-BE49-F238E27FC236}">
                <a16:creationId xmlns:a16="http://schemas.microsoft.com/office/drawing/2014/main" id="{789E5928-4A35-0403-FEF9-B96546D89D50}"/>
              </a:ext>
            </a:extLst>
          </p:cNvPr>
          <p:cNvSpPr/>
          <p:nvPr/>
        </p:nvSpPr>
        <p:spPr>
          <a:xfrm rot="18861599">
            <a:off x="10302040" y="1683075"/>
            <a:ext cx="113581" cy="65994"/>
          </a:xfrm>
          <a:custGeom>
            <a:avLst/>
            <a:gdLst>
              <a:gd name="connsiteX0" fmla="*/ -17 w 113581"/>
              <a:gd name="connsiteY0" fmla="*/ -21 h 65994"/>
              <a:gd name="connsiteX1" fmla="*/ 113564 w 113581"/>
              <a:gd name="connsiteY1" fmla="*/ -21 h 65994"/>
              <a:gd name="connsiteX2" fmla="*/ 113564 w 113581"/>
              <a:gd name="connsiteY2" fmla="*/ 65973 h 65994"/>
              <a:gd name="connsiteX3" fmla="*/ -17 w 113581"/>
              <a:gd name="connsiteY3" fmla="*/ 65973 h 65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581" h="65994">
                <a:moveTo>
                  <a:pt x="-17" y="-21"/>
                </a:moveTo>
                <a:lnTo>
                  <a:pt x="113564" y="-21"/>
                </a:lnTo>
                <a:lnTo>
                  <a:pt x="113564" y="65973"/>
                </a:lnTo>
                <a:lnTo>
                  <a:pt x="-17" y="65973"/>
                </a:lnTo>
                <a:close/>
              </a:path>
            </a:pathLst>
          </a:custGeom>
          <a:solidFill>
            <a:srgbClr val="F5F5F5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A13364A1-6A5A-E619-41A4-AE17FDEE9E31}"/>
              </a:ext>
            </a:extLst>
          </p:cNvPr>
          <p:cNvSpPr/>
          <p:nvPr/>
        </p:nvSpPr>
        <p:spPr>
          <a:xfrm rot="18861599">
            <a:off x="10156720" y="1792168"/>
            <a:ext cx="191185" cy="65994"/>
          </a:xfrm>
          <a:custGeom>
            <a:avLst/>
            <a:gdLst>
              <a:gd name="connsiteX0" fmla="*/ -17 w 191185"/>
              <a:gd name="connsiteY0" fmla="*/ -21 h 65994"/>
              <a:gd name="connsiteX1" fmla="*/ 191168 w 191185"/>
              <a:gd name="connsiteY1" fmla="*/ -21 h 65994"/>
              <a:gd name="connsiteX2" fmla="*/ 191168 w 191185"/>
              <a:gd name="connsiteY2" fmla="*/ 65973 h 65994"/>
              <a:gd name="connsiteX3" fmla="*/ -17 w 191185"/>
              <a:gd name="connsiteY3" fmla="*/ 65973 h 65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185" h="65994">
                <a:moveTo>
                  <a:pt x="-17" y="-21"/>
                </a:moveTo>
                <a:lnTo>
                  <a:pt x="191168" y="-21"/>
                </a:lnTo>
                <a:lnTo>
                  <a:pt x="191168" y="65973"/>
                </a:lnTo>
                <a:lnTo>
                  <a:pt x="-17" y="65973"/>
                </a:lnTo>
                <a:close/>
              </a:path>
            </a:pathLst>
          </a:custGeom>
          <a:solidFill>
            <a:srgbClr val="F5F5F5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id="{77B81F28-9EB5-1991-2ED2-E750375FA008}"/>
              </a:ext>
            </a:extLst>
          </p:cNvPr>
          <p:cNvSpPr/>
          <p:nvPr/>
        </p:nvSpPr>
        <p:spPr>
          <a:xfrm rot="18862800">
            <a:off x="10109619" y="1746130"/>
            <a:ext cx="191185" cy="65994"/>
          </a:xfrm>
          <a:custGeom>
            <a:avLst/>
            <a:gdLst>
              <a:gd name="connsiteX0" fmla="*/ -17 w 191185"/>
              <a:gd name="connsiteY0" fmla="*/ -21 h 65994"/>
              <a:gd name="connsiteX1" fmla="*/ 191168 w 191185"/>
              <a:gd name="connsiteY1" fmla="*/ -21 h 65994"/>
              <a:gd name="connsiteX2" fmla="*/ 191168 w 191185"/>
              <a:gd name="connsiteY2" fmla="*/ 65973 h 65994"/>
              <a:gd name="connsiteX3" fmla="*/ -17 w 191185"/>
              <a:gd name="connsiteY3" fmla="*/ 65973 h 65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185" h="65994">
                <a:moveTo>
                  <a:pt x="-17" y="-21"/>
                </a:moveTo>
                <a:lnTo>
                  <a:pt x="191168" y="-21"/>
                </a:lnTo>
                <a:lnTo>
                  <a:pt x="191168" y="65973"/>
                </a:lnTo>
                <a:lnTo>
                  <a:pt x="-17" y="65973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419AF42D-0F66-6BCB-3517-6D31C22E2C0D}"/>
              </a:ext>
            </a:extLst>
          </p:cNvPr>
          <p:cNvSpPr/>
          <p:nvPr/>
        </p:nvSpPr>
        <p:spPr>
          <a:xfrm rot="18862200">
            <a:off x="10255108" y="1637262"/>
            <a:ext cx="113581" cy="65994"/>
          </a:xfrm>
          <a:custGeom>
            <a:avLst/>
            <a:gdLst>
              <a:gd name="connsiteX0" fmla="*/ -17 w 113581"/>
              <a:gd name="connsiteY0" fmla="*/ -21 h 65994"/>
              <a:gd name="connsiteX1" fmla="*/ 113564 w 113581"/>
              <a:gd name="connsiteY1" fmla="*/ -21 h 65994"/>
              <a:gd name="connsiteX2" fmla="*/ 113564 w 113581"/>
              <a:gd name="connsiteY2" fmla="*/ 65973 h 65994"/>
              <a:gd name="connsiteX3" fmla="*/ -17 w 113581"/>
              <a:gd name="connsiteY3" fmla="*/ 65973 h 65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581" h="65994">
                <a:moveTo>
                  <a:pt x="-17" y="-21"/>
                </a:moveTo>
                <a:lnTo>
                  <a:pt x="113564" y="-21"/>
                </a:lnTo>
                <a:lnTo>
                  <a:pt x="113564" y="65973"/>
                </a:lnTo>
                <a:lnTo>
                  <a:pt x="-17" y="65973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94" name="Freeform: Shape 293">
            <a:extLst>
              <a:ext uri="{FF2B5EF4-FFF2-40B4-BE49-F238E27FC236}">
                <a16:creationId xmlns:a16="http://schemas.microsoft.com/office/drawing/2014/main" id="{7264E5C4-9C35-DA91-1C54-5FC0E8AE515E}"/>
              </a:ext>
            </a:extLst>
          </p:cNvPr>
          <p:cNvSpPr/>
          <p:nvPr/>
        </p:nvSpPr>
        <p:spPr>
          <a:xfrm rot="18862800">
            <a:off x="10128664" y="1854814"/>
            <a:ext cx="39220" cy="59091"/>
          </a:xfrm>
          <a:custGeom>
            <a:avLst/>
            <a:gdLst>
              <a:gd name="connsiteX0" fmla="*/ -17 w 39220"/>
              <a:gd name="connsiteY0" fmla="*/ -21 h 59091"/>
              <a:gd name="connsiteX1" fmla="*/ 39203 w 39220"/>
              <a:gd name="connsiteY1" fmla="*/ -21 h 59091"/>
              <a:gd name="connsiteX2" fmla="*/ 39203 w 39220"/>
              <a:gd name="connsiteY2" fmla="*/ 59070 h 59091"/>
              <a:gd name="connsiteX3" fmla="*/ -17 w 39220"/>
              <a:gd name="connsiteY3" fmla="*/ 59070 h 59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20" h="59091">
                <a:moveTo>
                  <a:pt x="-17" y="-21"/>
                </a:moveTo>
                <a:lnTo>
                  <a:pt x="39203" y="-21"/>
                </a:lnTo>
                <a:lnTo>
                  <a:pt x="39203" y="59070"/>
                </a:lnTo>
                <a:lnTo>
                  <a:pt x="-17" y="59070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C8CB99EE-1893-639E-72CB-AE3C2C8ADA14}"/>
              </a:ext>
            </a:extLst>
          </p:cNvPr>
          <p:cNvSpPr/>
          <p:nvPr/>
        </p:nvSpPr>
        <p:spPr>
          <a:xfrm>
            <a:off x="10065347" y="1892444"/>
            <a:ext cx="75407" cy="76453"/>
          </a:xfrm>
          <a:custGeom>
            <a:avLst/>
            <a:gdLst>
              <a:gd name="connsiteX0" fmla="*/ 12446 w 75407"/>
              <a:gd name="connsiteY0" fmla="*/ 76453 h 76453"/>
              <a:gd name="connsiteX1" fmla="*/ 0 w 75407"/>
              <a:gd name="connsiteY1" fmla="*/ 64426 h 76453"/>
              <a:gd name="connsiteX2" fmla="*/ 62961 w 75407"/>
              <a:gd name="connsiteY2" fmla="*/ 0 h 76453"/>
              <a:gd name="connsiteX3" fmla="*/ 75407 w 75407"/>
              <a:gd name="connsiteY3" fmla="*/ 12132 h 76453"/>
              <a:gd name="connsiteX4" fmla="*/ 12446 w 75407"/>
              <a:gd name="connsiteY4" fmla="*/ 76453 h 76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407" h="76453">
                <a:moveTo>
                  <a:pt x="12446" y="76453"/>
                </a:moveTo>
                <a:lnTo>
                  <a:pt x="0" y="64426"/>
                </a:lnTo>
                <a:lnTo>
                  <a:pt x="62961" y="0"/>
                </a:lnTo>
                <a:lnTo>
                  <a:pt x="75407" y="12132"/>
                </a:lnTo>
                <a:lnTo>
                  <a:pt x="12446" y="76453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3C0C9FFC-8B7D-F633-9BFE-18CC4CACE50D}"/>
              </a:ext>
            </a:extLst>
          </p:cNvPr>
          <p:cNvSpPr/>
          <p:nvPr/>
        </p:nvSpPr>
        <p:spPr>
          <a:xfrm rot="18862800">
            <a:off x="10357261" y="1585877"/>
            <a:ext cx="20603" cy="146840"/>
          </a:xfrm>
          <a:custGeom>
            <a:avLst/>
            <a:gdLst>
              <a:gd name="connsiteX0" fmla="*/ -17 w 20603"/>
              <a:gd name="connsiteY0" fmla="*/ -21 h 146840"/>
              <a:gd name="connsiteX1" fmla="*/ 20587 w 20603"/>
              <a:gd name="connsiteY1" fmla="*/ -21 h 146840"/>
              <a:gd name="connsiteX2" fmla="*/ 20587 w 20603"/>
              <a:gd name="connsiteY2" fmla="*/ 146819 h 146840"/>
              <a:gd name="connsiteX3" fmla="*/ -17 w 20603"/>
              <a:gd name="connsiteY3" fmla="*/ 146819 h 146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03" h="146840">
                <a:moveTo>
                  <a:pt x="-17" y="-21"/>
                </a:moveTo>
                <a:lnTo>
                  <a:pt x="20587" y="-21"/>
                </a:lnTo>
                <a:lnTo>
                  <a:pt x="20587" y="146819"/>
                </a:lnTo>
                <a:lnTo>
                  <a:pt x="-17" y="146819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97" name="Freeform: Shape 296">
            <a:extLst>
              <a:ext uri="{FF2B5EF4-FFF2-40B4-BE49-F238E27FC236}">
                <a16:creationId xmlns:a16="http://schemas.microsoft.com/office/drawing/2014/main" id="{D3B2A212-2CE3-0EAD-4C16-888F672303D7}"/>
              </a:ext>
            </a:extLst>
          </p:cNvPr>
          <p:cNvSpPr/>
          <p:nvPr/>
        </p:nvSpPr>
        <p:spPr>
          <a:xfrm rot="18862800">
            <a:off x="10426636" y="1518443"/>
            <a:ext cx="24891" cy="138578"/>
          </a:xfrm>
          <a:custGeom>
            <a:avLst/>
            <a:gdLst>
              <a:gd name="connsiteX0" fmla="*/ -17 w 24891"/>
              <a:gd name="connsiteY0" fmla="*/ -21 h 138578"/>
              <a:gd name="connsiteX1" fmla="*/ 24875 w 24891"/>
              <a:gd name="connsiteY1" fmla="*/ -21 h 138578"/>
              <a:gd name="connsiteX2" fmla="*/ 24875 w 24891"/>
              <a:gd name="connsiteY2" fmla="*/ 138557 h 138578"/>
              <a:gd name="connsiteX3" fmla="*/ -17 w 24891"/>
              <a:gd name="connsiteY3" fmla="*/ 138557 h 138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91" h="138578">
                <a:moveTo>
                  <a:pt x="-17" y="-21"/>
                </a:moveTo>
                <a:lnTo>
                  <a:pt x="24875" y="-21"/>
                </a:lnTo>
                <a:lnTo>
                  <a:pt x="24875" y="138557"/>
                </a:lnTo>
                <a:lnTo>
                  <a:pt x="-17" y="138557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98" name="Freeform: Shape 297">
            <a:extLst>
              <a:ext uri="{FF2B5EF4-FFF2-40B4-BE49-F238E27FC236}">
                <a16:creationId xmlns:a16="http://schemas.microsoft.com/office/drawing/2014/main" id="{C29FEB0E-B6D3-2EC5-0D90-A045D27A4817}"/>
              </a:ext>
            </a:extLst>
          </p:cNvPr>
          <p:cNvSpPr/>
          <p:nvPr/>
        </p:nvSpPr>
        <p:spPr>
          <a:xfrm>
            <a:off x="10159580" y="1719038"/>
            <a:ext cx="196623" cy="197669"/>
          </a:xfrm>
          <a:custGeom>
            <a:avLst/>
            <a:gdLst>
              <a:gd name="connsiteX0" fmla="*/ 0 w 196623"/>
              <a:gd name="connsiteY0" fmla="*/ 149141 h 197669"/>
              <a:gd name="connsiteX1" fmla="*/ 49574 w 196623"/>
              <a:gd name="connsiteY1" fmla="*/ 197670 h 197669"/>
              <a:gd name="connsiteX2" fmla="*/ 196624 w 196623"/>
              <a:gd name="connsiteY2" fmla="*/ 47587 h 197669"/>
              <a:gd name="connsiteX3" fmla="*/ 149141 w 196623"/>
              <a:gd name="connsiteY3" fmla="*/ 0 h 197669"/>
              <a:gd name="connsiteX4" fmla="*/ 0 w 196623"/>
              <a:gd name="connsiteY4" fmla="*/ 149141 h 197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623" h="197669">
                <a:moveTo>
                  <a:pt x="0" y="149141"/>
                </a:moveTo>
                <a:lnTo>
                  <a:pt x="49574" y="197670"/>
                </a:lnTo>
                <a:lnTo>
                  <a:pt x="196624" y="47587"/>
                </a:lnTo>
                <a:lnTo>
                  <a:pt x="149141" y="0"/>
                </a:lnTo>
                <a:lnTo>
                  <a:pt x="0" y="149141"/>
                </a:ln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299" name="Freeform: Shape 298">
            <a:extLst>
              <a:ext uri="{FF2B5EF4-FFF2-40B4-BE49-F238E27FC236}">
                <a16:creationId xmlns:a16="http://schemas.microsoft.com/office/drawing/2014/main" id="{AE0A2702-37E4-D77C-35F3-FD1F3A963EF2}"/>
              </a:ext>
            </a:extLst>
          </p:cNvPr>
          <p:cNvSpPr/>
          <p:nvPr/>
        </p:nvSpPr>
        <p:spPr>
          <a:xfrm>
            <a:off x="10114817" y="1673124"/>
            <a:ext cx="193904" cy="195055"/>
          </a:xfrm>
          <a:custGeom>
            <a:avLst/>
            <a:gdLst>
              <a:gd name="connsiteX0" fmla="*/ 147886 w 193904"/>
              <a:gd name="connsiteY0" fmla="*/ 0 h 195055"/>
              <a:gd name="connsiteX1" fmla="*/ 0 w 193904"/>
              <a:gd name="connsiteY1" fmla="*/ 151233 h 195055"/>
              <a:gd name="connsiteX2" fmla="*/ 44763 w 193904"/>
              <a:gd name="connsiteY2" fmla="*/ 195055 h 195055"/>
              <a:gd name="connsiteX3" fmla="*/ 193904 w 193904"/>
              <a:gd name="connsiteY3" fmla="*/ 45914 h 195055"/>
              <a:gd name="connsiteX4" fmla="*/ 147886 w 193904"/>
              <a:gd name="connsiteY4" fmla="*/ 0 h 195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904" h="195055">
                <a:moveTo>
                  <a:pt x="147886" y="0"/>
                </a:moveTo>
                <a:lnTo>
                  <a:pt x="0" y="151233"/>
                </a:lnTo>
                <a:lnTo>
                  <a:pt x="44763" y="195055"/>
                </a:lnTo>
                <a:lnTo>
                  <a:pt x="193904" y="45914"/>
                </a:lnTo>
                <a:lnTo>
                  <a:pt x="147886" y="0"/>
                </a:ln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00" name="Freeform: Shape 299">
            <a:extLst>
              <a:ext uri="{FF2B5EF4-FFF2-40B4-BE49-F238E27FC236}">
                <a16:creationId xmlns:a16="http://schemas.microsoft.com/office/drawing/2014/main" id="{3BB3441F-6E86-E16D-BD0F-0778149674C1}"/>
              </a:ext>
            </a:extLst>
          </p:cNvPr>
          <p:cNvSpPr/>
          <p:nvPr/>
        </p:nvSpPr>
        <p:spPr>
          <a:xfrm rot="18900601">
            <a:off x="10248376" y="1709125"/>
            <a:ext cx="11713" cy="28970"/>
          </a:xfrm>
          <a:custGeom>
            <a:avLst/>
            <a:gdLst>
              <a:gd name="connsiteX0" fmla="*/ -17 w 11713"/>
              <a:gd name="connsiteY0" fmla="*/ -21 h 28970"/>
              <a:gd name="connsiteX1" fmla="*/ 11697 w 11713"/>
              <a:gd name="connsiteY1" fmla="*/ -21 h 28970"/>
              <a:gd name="connsiteX2" fmla="*/ 11697 w 11713"/>
              <a:gd name="connsiteY2" fmla="*/ 28949 h 28970"/>
              <a:gd name="connsiteX3" fmla="*/ -17 w 11713"/>
              <a:gd name="connsiteY3" fmla="*/ 28949 h 28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13" h="28970">
                <a:moveTo>
                  <a:pt x="-17" y="-21"/>
                </a:moveTo>
                <a:lnTo>
                  <a:pt x="11697" y="-21"/>
                </a:lnTo>
                <a:lnTo>
                  <a:pt x="11697" y="28949"/>
                </a:lnTo>
                <a:lnTo>
                  <a:pt x="-17" y="28949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01" name="Freeform: Shape 300">
            <a:extLst>
              <a:ext uri="{FF2B5EF4-FFF2-40B4-BE49-F238E27FC236}">
                <a16:creationId xmlns:a16="http://schemas.microsoft.com/office/drawing/2014/main" id="{E4BDEF43-C677-3867-2265-8D589CDF886D}"/>
              </a:ext>
            </a:extLst>
          </p:cNvPr>
          <p:cNvSpPr/>
          <p:nvPr/>
        </p:nvSpPr>
        <p:spPr>
          <a:xfrm rot="18900601">
            <a:off x="10222253" y="1735108"/>
            <a:ext cx="11713" cy="28970"/>
          </a:xfrm>
          <a:custGeom>
            <a:avLst/>
            <a:gdLst>
              <a:gd name="connsiteX0" fmla="*/ -17 w 11713"/>
              <a:gd name="connsiteY0" fmla="*/ -21 h 28970"/>
              <a:gd name="connsiteX1" fmla="*/ 11697 w 11713"/>
              <a:gd name="connsiteY1" fmla="*/ -21 h 28970"/>
              <a:gd name="connsiteX2" fmla="*/ 11697 w 11713"/>
              <a:gd name="connsiteY2" fmla="*/ 28949 h 28970"/>
              <a:gd name="connsiteX3" fmla="*/ -17 w 11713"/>
              <a:gd name="connsiteY3" fmla="*/ 28949 h 28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13" h="28970">
                <a:moveTo>
                  <a:pt x="-17" y="-21"/>
                </a:moveTo>
                <a:lnTo>
                  <a:pt x="11697" y="-21"/>
                </a:lnTo>
                <a:lnTo>
                  <a:pt x="11697" y="28949"/>
                </a:lnTo>
                <a:lnTo>
                  <a:pt x="-17" y="28949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02" name="Freeform: Shape 301">
            <a:extLst>
              <a:ext uri="{FF2B5EF4-FFF2-40B4-BE49-F238E27FC236}">
                <a16:creationId xmlns:a16="http://schemas.microsoft.com/office/drawing/2014/main" id="{64EF2411-A246-2B04-E1DF-9B87824478D9}"/>
              </a:ext>
            </a:extLst>
          </p:cNvPr>
          <p:cNvSpPr/>
          <p:nvPr/>
        </p:nvSpPr>
        <p:spPr>
          <a:xfrm rot="18900601">
            <a:off x="10196487" y="1761195"/>
            <a:ext cx="11713" cy="28970"/>
          </a:xfrm>
          <a:custGeom>
            <a:avLst/>
            <a:gdLst>
              <a:gd name="connsiteX0" fmla="*/ -17 w 11713"/>
              <a:gd name="connsiteY0" fmla="*/ -21 h 28970"/>
              <a:gd name="connsiteX1" fmla="*/ 11697 w 11713"/>
              <a:gd name="connsiteY1" fmla="*/ -21 h 28970"/>
              <a:gd name="connsiteX2" fmla="*/ 11697 w 11713"/>
              <a:gd name="connsiteY2" fmla="*/ 28949 h 28970"/>
              <a:gd name="connsiteX3" fmla="*/ -17 w 11713"/>
              <a:gd name="connsiteY3" fmla="*/ 28949 h 28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13" h="28970">
                <a:moveTo>
                  <a:pt x="-17" y="-21"/>
                </a:moveTo>
                <a:lnTo>
                  <a:pt x="11697" y="-21"/>
                </a:lnTo>
                <a:lnTo>
                  <a:pt x="11697" y="28949"/>
                </a:lnTo>
                <a:lnTo>
                  <a:pt x="-17" y="28949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03" name="Freeform: Shape 302">
            <a:extLst>
              <a:ext uri="{FF2B5EF4-FFF2-40B4-BE49-F238E27FC236}">
                <a16:creationId xmlns:a16="http://schemas.microsoft.com/office/drawing/2014/main" id="{B57E1855-7052-A920-AB93-323D835BB9A7}"/>
              </a:ext>
            </a:extLst>
          </p:cNvPr>
          <p:cNvSpPr/>
          <p:nvPr/>
        </p:nvSpPr>
        <p:spPr>
          <a:xfrm rot="18900000">
            <a:off x="10170522" y="1787293"/>
            <a:ext cx="11713" cy="28970"/>
          </a:xfrm>
          <a:custGeom>
            <a:avLst/>
            <a:gdLst>
              <a:gd name="connsiteX0" fmla="*/ -17 w 11713"/>
              <a:gd name="connsiteY0" fmla="*/ -21 h 28970"/>
              <a:gd name="connsiteX1" fmla="*/ 11697 w 11713"/>
              <a:gd name="connsiteY1" fmla="*/ -21 h 28970"/>
              <a:gd name="connsiteX2" fmla="*/ 11697 w 11713"/>
              <a:gd name="connsiteY2" fmla="*/ 28949 h 28970"/>
              <a:gd name="connsiteX3" fmla="*/ -17 w 11713"/>
              <a:gd name="connsiteY3" fmla="*/ 28949 h 28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13" h="28970">
                <a:moveTo>
                  <a:pt x="-17" y="-21"/>
                </a:moveTo>
                <a:lnTo>
                  <a:pt x="11697" y="-21"/>
                </a:lnTo>
                <a:lnTo>
                  <a:pt x="11697" y="28949"/>
                </a:lnTo>
                <a:lnTo>
                  <a:pt x="-17" y="28949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04" name="Freeform: Shape 303">
            <a:extLst>
              <a:ext uri="{FF2B5EF4-FFF2-40B4-BE49-F238E27FC236}">
                <a16:creationId xmlns:a16="http://schemas.microsoft.com/office/drawing/2014/main" id="{C8EC853D-8808-8380-4765-CAEFD1A4B005}"/>
              </a:ext>
            </a:extLst>
          </p:cNvPr>
          <p:cNvSpPr/>
          <p:nvPr/>
        </p:nvSpPr>
        <p:spPr>
          <a:xfrm>
            <a:off x="10064510" y="1977578"/>
            <a:ext cx="32528" cy="112954"/>
          </a:xfrm>
          <a:custGeom>
            <a:avLst/>
            <a:gdLst>
              <a:gd name="connsiteX0" fmla="*/ -17 w 32528"/>
              <a:gd name="connsiteY0" fmla="*/ -21 h 112954"/>
              <a:gd name="connsiteX1" fmla="*/ -17 w 32528"/>
              <a:gd name="connsiteY1" fmla="*/ 112933 h 112954"/>
              <a:gd name="connsiteX2" fmla="*/ 1134 w 32528"/>
              <a:gd name="connsiteY2" fmla="*/ 112933 h 112954"/>
              <a:gd name="connsiteX3" fmla="*/ 32510 w 32528"/>
              <a:gd name="connsiteY3" fmla="*/ 80615 h 112954"/>
              <a:gd name="connsiteX4" fmla="*/ -17 w 32528"/>
              <a:gd name="connsiteY4" fmla="*/ -21 h 112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28" h="112954">
                <a:moveTo>
                  <a:pt x="-17" y="-21"/>
                </a:moveTo>
                <a:lnTo>
                  <a:pt x="-17" y="112933"/>
                </a:lnTo>
                <a:lnTo>
                  <a:pt x="1134" y="112933"/>
                </a:lnTo>
                <a:cubicBezTo>
                  <a:pt x="18683" y="112590"/>
                  <a:pt x="32687" y="98170"/>
                  <a:pt x="32510" y="80615"/>
                </a:cubicBezTo>
                <a:cubicBezTo>
                  <a:pt x="32614" y="63045"/>
                  <a:pt x="-17" y="-21"/>
                  <a:pt x="-17" y="-21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0306B6B5-EDBA-5454-DF23-226098207050}"/>
              </a:ext>
            </a:extLst>
          </p:cNvPr>
          <p:cNvSpPr/>
          <p:nvPr/>
        </p:nvSpPr>
        <p:spPr>
          <a:xfrm>
            <a:off x="10033343" y="1977578"/>
            <a:ext cx="31376" cy="112744"/>
          </a:xfrm>
          <a:custGeom>
            <a:avLst/>
            <a:gdLst>
              <a:gd name="connsiteX0" fmla="*/ -17 w 31376"/>
              <a:gd name="connsiteY0" fmla="*/ 81348 h 112744"/>
              <a:gd name="connsiteX1" fmla="*/ 31359 w 31376"/>
              <a:gd name="connsiteY1" fmla="*/ 112724 h 112744"/>
              <a:gd name="connsiteX2" fmla="*/ 31359 w 31376"/>
              <a:gd name="connsiteY2" fmla="*/ -21 h 112744"/>
              <a:gd name="connsiteX3" fmla="*/ -17 w 31376"/>
              <a:gd name="connsiteY3" fmla="*/ 81348 h 112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76" h="112744">
                <a:moveTo>
                  <a:pt x="-17" y="81348"/>
                </a:moveTo>
                <a:cubicBezTo>
                  <a:pt x="318" y="98537"/>
                  <a:pt x="14176" y="112390"/>
                  <a:pt x="31359" y="112724"/>
                </a:cubicBezTo>
                <a:lnTo>
                  <a:pt x="31359" y="-21"/>
                </a:lnTo>
                <a:cubicBezTo>
                  <a:pt x="31359" y="-21"/>
                  <a:pt x="-121" y="63672"/>
                  <a:pt x="-17" y="81348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06" name="Freeform: Shape 305">
            <a:extLst>
              <a:ext uri="{FF2B5EF4-FFF2-40B4-BE49-F238E27FC236}">
                <a16:creationId xmlns:a16="http://schemas.microsoft.com/office/drawing/2014/main" id="{38EAB44A-5D03-A30D-B08D-7044709220C6}"/>
              </a:ext>
            </a:extLst>
          </p:cNvPr>
          <p:cNvSpPr/>
          <p:nvPr/>
        </p:nvSpPr>
        <p:spPr>
          <a:xfrm rot="16984198">
            <a:off x="7825356" y="5461398"/>
            <a:ext cx="765787" cy="765787"/>
          </a:xfrm>
          <a:custGeom>
            <a:avLst/>
            <a:gdLst>
              <a:gd name="connsiteX0" fmla="*/ 765771 w 765787"/>
              <a:gd name="connsiteY0" fmla="*/ 382873 h 765787"/>
              <a:gd name="connsiteX1" fmla="*/ 382877 w 765787"/>
              <a:gd name="connsiteY1" fmla="*/ 765766 h 765787"/>
              <a:gd name="connsiteX2" fmla="*/ -17 w 765787"/>
              <a:gd name="connsiteY2" fmla="*/ 382873 h 765787"/>
              <a:gd name="connsiteX3" fmla="*/ 382877 w 765787"/>
              <a:gd name="connsiteY3" fmla="*/ -21 h 765787"/>
              <a:gd name="connsiteX4" fmla="*/ 765771 w 765787"/>
              <a:gd name="connsiteY4" fmla="*/ 382873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71" y="382873"/>
                </a:moveTo>
                <a:cubicBezTo>
                  <a:pt x="765771" y="594339"/>
                  <a:pt x="594343" y="765766"/>
                  <a:pt x="382877" y="765766"/>
                </a:cubicBezTo>
                <a:cubicBezTo>
                  <a:pt x="171410" y="765766"/>
                  <a:pt x="-17" y="594339"/>
                  <a:pt x="-17" y="382873"/>
                </a:cubicBezTo>
                <a:cubicBezTo>
                  <a:pt x="-17" y="171406"/>
                  <a:pt x="171410" y="-21"/>
                  <a:pt x="382877" y="-21"/>
                </a:cubicBezTo>
                <a:cubicBezTo>
                  <a:pt x="594343" y="-21"/>
                  <a:pt x="765771" y="171406"/>
                  <a:pt x="765771" y="382873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07" name="Freeform: Shape 306">
            <a:extLst>
              <a:ext uri="{FF2B5EF4-FFF2-40B4-BE49-F238E27FC236}">
                <a16:creationId xmlns:a16="http://schemas.microsoft.com/office/drawing/2014/main" id="{DF638E5A-3028-5695-D40C-F3ACACD5B611}"/>
              </a:ext>
            </a:extLst>
          </p:cNvPr>
          <p:cNvSpPr/>
          <p:nvPr/>
        </p:nvSpPr>
        <p:spPr>
          <a:xfrm>
            <a:off x="8116992" y="5703706"/>
            <a:ext cx="471897" cy="503273"/>
          </a:xfrm>
          <a:custGeom>
            <a:avLst/>
            <a:gdLst>
              <a:gd name="connsiteX0" fmla="*/ 471880 w 471897"/>
              <a:gd name="connsiteY0" fmla="*/ 182902 h 503273"/>
              <a:gd name="connsiteX1" fmla="*/ 288853 w 471897"/>
              <a:gd name="connsiteY1" fmla="*/ -21 h 503273"/>
              <a:gd name="connsiteX2" fmla="*/ -17 w 471897"/>
              <a:gd name="connsiteY2" fmla="*/ 288849 h 503273"/>
              <a:gd name="connsiteX3" fmla="*/ 214387 w 471897"/>
              <a:gd name="connsiteY3" fmla="*/ 503252 h 503273"/>
              <a:gd name="connsiteX4" fmla="*/ 471880 w 471897"/>
              <a:gd name="connsiteY4" fmla="*/ 182902 h 503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1897" h="503273">
                <a:moveTo>
                  <a:pt x="471880" y="182902"/>
                </a:moveTo>
                <a:lnTo>
                  <a:pt x="288853" y="-21"/>
                </a:lnTo>
                <a:lnTo>
                  <a:pt x="-17" y="288849"/>
                </a:lnTo>
                <a:lnTo>
                  <a:pt x="214387" y="503252"/>
                </a:lnTo>
                <a:cubicBezTo>
                  <a:pt x="355067" y="455425"/>
                  <a:pt x="455418" y="330579"/>
                  <a:pt x="471880" y="182902"/>
                </a:cubicBezTo>
                <a:close/>
              </a:path>
            </a:pathLst>
          </a:custGeom>
          <a:solidFill>
            <a:srgbClr val="23B6E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08" name="Freeform: Shape 307">
            <a:extLst>
              <a:ext uri="{FF2B5EF4-FFF2-40B4-BE49-F238E27FC236}">
                <a16:creationId xmlns:a16="http://schemas.microsoft.com/office/drawing/2014/main" id="{0C52E103-171F-5A0D-F238-EDD83F8C4FEE}"/>
              </a:ext>
            </a:extLst>
          </p:cNvPr>
          <p:cNvSpPr/>
          <p:nvPr/>
        </p:nvSpPr>
        <p:spPr>
          <a:xfrm>
            <a:off x="8206204" y="5664277"/>
            <a:ext cx="228732" cy="417721"/>
          </a:xfrm>
          <a:custGeom>
            <a:avLst/>
            <a:gdLst>
              <a:gd name="connsiteX0" fmla="*/ 115029 w 228732"/>
              <a:gd name="connsiteY0" fmla="*/ -21 h 417721"/>
              <a:gd name="connsiteX1" fmla="*/ -17 w 228732"/>
              <a:gd name="connsiteY1" fmla="*/ 126425 h 417721"/>
              <a:gd name="connsiteX2" fmla="*/ -17 w 228732"/>
              <a:gd name="connsiteY2" fmla="*/ 417700 h 417721"/>
              <a:gd name="connsiteX3" fmla="*/ 228715 w 228732"/>
              <a:gd name="connsiteY3" fmla="*/ 113665 h 417721"/>
              <a:gd name="connsiteX4" fmla="*/ 115029 w 228732"/>
              <a:gd name="connsiteY4" fmla="*/ -21 h 41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732" h="417721">
                <a:moveTo>
                  <a:pt x="115029" y="-21"/>
                </a:moveTo>
                <a:cubicBezTo>
                  <a:pt x="52276" y="-21"/>
                  <a:pt x="-17" y="63568"/>
                  <a:pt x="-17" y="126425"/>
                </a:cubicBezTo>
                <a:lnTo>
                  <a:pt x="-17" y="417700"/>
                </a:lnTo>
                <a:cubicBezTo>
                  <a:pt x="-17" y="417700"/>
                  <a:pt x="228715" y="248269"/>
                  <a:pt x="228715" y="113665"/>
                </a:cubicBezTo>
                <a:cubicBezTo>
                  <a:pt x="228715" y="50881"/>
                  <a:pt x="177812" y="-21"/>
                  <a:pt x="115029" y="-21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09" name="Freeform: Shape 308">
            <a:extLst>
              <a:ext uri="{FF2B5EF4-FFF2-40B4-BE49-F238E27FC236}">
                <a16:creationId xmlns:a16="http://schemas.microsoft.com/office/drawing/2014/main" id="{55F4AC1A-8479-F142-4524-E9AC73CDABCC}"/>
              </a:ext>
            </a:extLst>
          </p:cNvPr>
          <p:cNvSpPr/>
          <p:nvPr/>
        </p:nvSpPr>
        <p:spPr>
          <a:xfrm>
            <a:off x="7977368" y="5664277"/>
            <a:ext cx="228836" cy="417721"/>
          </a:xfrm>
          <a:custGeom>
            <a:avLst/>
            <a:gdLst>
              <a:gd name="connsiteX0" fmla="*/ 113669 w 228836"/>
              <a:gd name="connsiteY0" fmla="*/ -21 h 417721"/>
              <a:gd name="connsiteX1" fmla="*/ -17 w 228836"/>
              <a:gd name="connsiteY1" fmla="*/ 113665 h 417721"/>
              <a:gd name="connsiteX2" fmla="*/ 228820 w 228836"/>
              <a:gd name="connsiteY2" fmla="*/ 417700 h 417721"/>
              <a:gd name="connsiteX3" fmla="*/ 228820 w 228836"/>
              <a:gd name="connsiteY3" fmla="*/ 126425 h 417721"/>
              <a:gd name="connsiteX4" fmla="*/ 113669 w 228836"/>
              <a:gd name="connsiteY4" fmla="*/ -21 h 41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836" h="417721">
                <a:moveTo>
                  <a:pt x="113669" y="-21"/>
                </a:moveTo>
                <a:cubicBezTo>
                  <a:pt x="50886" y="-21"/>
                  <a:pt x="-17" y="50881"/>
                  <a:pt x="-17" y="113665"/>
                </a:cubicBezTo>
                <a:cubicBezTo>
                  <a:pt x="-17" y="248269"/>
                  <a:pt x="228820" y="417700"/>
                  <a:pt x="228820" y="417700"/>
                </a:cubicBezTo>
                <a:lnTo>
                  <a:pt x="228820" y="126425"/>
                </a:lnTo>
                <a:cubicBezTo>
                  <a:pt x="228820" y="63672"/>
                  <a:pt x="176526" y="-21"/>
                  <a:pt x="113669" y="-21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10" name="Freeform: Shape 309">
            <a:extLst>
              <a:ext uri="{FF2B5EF4-FFF2-40B4-BE49-F238E27FC236}">
                <a16:creationId xmlns:a16="http://schemas.microsoft.com/office/drawing/2014/main" id="{5F3973BF-C6DC-88E4-53E4-6F95B018C971}"/>
              </a:ext>
            </a:extLst>
          </p:cNvPr>
          <p:cNvSpPr/>
          <p:nvPr/>
        </p:nvSpPr>
        <p:spPr>
          <a:xfrm>
            <a:off x="8049428" y="5755058"/>
            <a:ext cx="314598" cy="242956"/>
          </a:xfrm>
          <a:custGeom>
            <a:avLst/>
            <a:gdLst>
              <a:gd name="connsiteX0" fmla="*/ 144226 w 314598"/>
              <a:gd name="connsiteY0" fmla="*/ 242956 h 242956"/>
              <a:gd name="connsiteX1" fmla="*/ 105842 w 314598"/>
              <a:gd name="connsiteY1" fmla="*/ 149978 h 242956"/>
              <a:gd name="connsiteX2" fmla="*/ 75721 w 314598"/>
              <a:gd name="connsiteY2" fmla="*/ 149978 h 242956"/>
              <a:gd name="connsiteX3" fmla="*/ 59824 w 314598"/>
              <a:gd name="connsiteY3" fmla="*/ 97580 h 242956"/>
              <a:gd name="connsiteX4" fmla="*/ 43613 w 314598"/>
              <a:gd name="connsiteY4" fmla="*/ 148619 h 242956"/>
              <a:gd name="connsiteX5" fmla="*/ 0 w 314598"/>
              <a:gd name="connsiteY5" fmla="*/ 148619 h 242956"/>
              <a:gd name="connsiteX6" fmla="*/ 0 w 314598"/>
              <a:gd name="connsiteY6" fmla="*/ 129061 h 242956"/>
              <a:gd name="connsiteX7" fmla="*/ 29389 w 314598"/>
              <a:gd name="connsiteY7" fmla="*/ 129061 h 242956"/>
              <a:gd name="connsiteX8" fmla="*/ 60242 w 314598"/>
              <a:gd name="connsiteY8" fmla="*/ 31586 h 242956"/>
              <a:gd name="connsiteX9" fmla="*/ 90259 w 314598"/>
              <a:gd name="connsiteY9" fmla="*/ 130420 h 242956"/>
              <a:gd name="connsiteX10" fmla="*/ 118916 w 314598"/>
              <a:gd name="connsiteY10" fmla="*/ 130420 h 242956"/>
              <a:gd name="connsiteX11" fmla="*/ 139624 w 314598"/>
              <a:gd name="connsiteY11" fmla="*/ 180727 h 242956"/>
              <a:gd name="connsiteX12" fmla="*/ 185119 w 314598"/>
              <a:gd name="connsiteY12" fmla="*/ 0 h 242956"/>
              <a:gd name="connsiteX13" fmla="*/ 214299 w 314598"/>
              <a:gd name="connsiteY13" fmla="*/ 128015 h 242956"/>
              <a:gd name="connsiteX14" fmla="*/ 243688 w 314598"/>
              <a:gd name="connsiteY14" fmla="*/ 128015 h 242956"/>
              <a:gd name="connsiteX15" fmla="*/ 253101 w 314598"/>
              <a:gd name="connsiteY15" fmla="*/ 151442 h 242956"/>
              <a:gd name="connsiteX16" fmla="*/ 261259 w 314598"/>
              <a:gd name="connsiteY16" fmla="*/ 127178 h 242956"/>
              <a:gd name="connsiteX17" fmla="*/ 314598 w 314598"/>
              <a:gd name="connsiteY17" fmla="*/ 127178 h 242956"/>
              <a:gd name="connsiteX18" fmla="*/ 314598 w 314598"/>
              <a:gd name="connsiteY18" fmla="*/ 146631 h 242956"/>
              <a:gd name="connsiteX19" fmla="*/ 275274 w 314598"/>
              <a:gd name="connsiteY19" fmla="*/ 146631 h 242956"/>
              <a:gd name="connsiteX20" fmla="*/ 254565 w 314598"/>
              <a:gd name="connsiteY20" fmla="*/ 207815 h 242956"/>
              <a:gd name="connsiteX21" fmla="*/ 230510 w 314598"/>
              <a:gd name="connsiteY21" fmla="*/ 147573 h 242956"/>
              <a:gd name="connsiteX22" fmla="*/ 198716 w 314598"/>
              <a:gd name="connsiteY22" fmla="*/ 147573 h 242956"/>
              <a:gd name="connsiteX23" fmla="*/ 184178 w 314598"/>
              <a:gd name="connsiteY23" fmla="*/ 83879 h 242956"/>
              <a:gd name="connsiteX24" fmla="*/ 144226 w 314598"/>
              <a:gd name="connsiteY24" fmla="*/ 242956 h 242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14598" h="242956">
                <a:moveTo>
                  <a:pt x="144226" y="242956"/>
                </a:moveTo>
                <a:lnTo>
                  <a:pt x="105842" y="149978"/>
                </a:lnTo>
                <a:lnTo>
                  <a:pt x="75721" y="149978"/>
                </a:lnTo>
                <a:lnTo>
                  <a:pt x="59824" y="97580"/>
                </a:lnTo>
                <a:lnTo>
                  <a:pt x="43613" y="148619"/>
                </a:lnTo>
                <a:lnTo>
                  <a:pt x="0" y="148619"/>
                </a:lnTo>
                <a:lnTo>
                  <a:pt x="0" y="129061"/>
                </a:lnTo>
                <a:lnTo>
                  <a:pt x="29389" y="129061"/>
                </a:lnTo>
                <a:lnTo>
                  <a:pt x="60242" y="31586"/>
                </a:lnTo>
                <a:lnTo>
                  <a:pt x="90259" y="130420"/>
                </a:lnTo>
                <a:lnTo>
                  <a:pt x="118916" y="130420"/>
                </a:lnTo>
                <a:lnTo>
                  <a:pt x="139624" y="180727"/>
                </a:lnTo>
                <a:lnTo>
                  <a:pt x="185119" y="0"/>
                </a:lnTo>
                <a:lnTo>
                  <a:pt x="214299" y="128015"/>
                </a:lnTo>
                <a:lnTo>
                  <a:pt x="243688" y="128015"/>
                </a:lnTo>
                <a:lnTo>
                  <a:pt x="253101" y="151442"/>
                </a:lnTo>
                <a:lnTo>
                  <a:pt x="261259" y="127178"/>
                </a:lnTo>
                <a:lnTo>
                  <a:pt x="314598" y="127178"/>
                </a:lnTo>
                <a:lnTo>
                  <a:pt x="314598" y="146631"/>
                </a:lnTo>
                <a:lnTo>
                  <a:pt x="275274" y="146631"/>
                </a:lnTo>
                <a:lnTo>
                  <a:pt x="254565" y="207815"/>
                </a:lnTo>
                <a:lnTo>
                  <a:pt x="230510" y="147573"/>
                </a:lnTo>
                <a:lnTo>
                  <a:pt x="198716" y="147573"/>
                </a:lnTo>
                <a:lnTo>
                  <a:pt x="184178" y="83879"/>
                </a:lnTo>
                <a:lnTo>
                  <a:pt x="144226" y="242956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11" name="Freeform: Shape 310">
            <a:extLst>
              <a:ext uri="{FF2B5EF4-FFF2-40B4-BE49-F238E27FC236}">
                <a16:creationId xmlns:a16="http://schemas.microsoft.com/office/drawing/2014/main" id="{E637BAE7-D26D-8E71-031F-BB78614EA089}"/>
              </a:ext>
            </a:extLst>
          </p:cNvPr>
          <p:cNvSpPr/>
          <p:nvPr/>
        </p:nvSpPr>
        <p:spPr>
          <a:xfrm>
            <a:off x="8851717" y="4456818"/>
            <a:ext cx="765787" cy="765787"/>
          </a:xfrm>
          <a:custGeom>
            <a:avLst/>
            <a:gdLst>
              <a:gd name="connsiteX0" fmla="*/ 765787 w 765787"/>
              <a:gd name="connsiteY0" fmla="*/ 382894 h 765787"/>
              <a:gd name="connsiteX1" fmla="*/ 382894 w 765787"/>
              <a:gd name="connsiteY1" fmla="*/ 765787 h 765787"/>
              <a:gd name="connsiteX2" fmla="*/ 0 w 765787"/>
              <a:gd name="connsiteY2" fmla="*/ 382894 h 765787"/>
              <a:gd name="connsiteX3" fmla="*/ 382894 w 765787"/>
              <a:gd name="connsiteY3" fmla="*/ 0 h 765787"/>
              <a:gd name="connsiteX4" fmla="*/ 765787 w 765787"/>
              <a:gd name="connsiteY4" fmla="*/ 382894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87" y="382894"/>
                </a:moveTo>
                <a:cubicBezTo>
                  <a:pt x="765787" y="594360"/>
                  <a:pt x="594360" y="765787"/>
                  <a:pt x="382894" y="765787"/>
                </a:cubicBezTo>
                <a:cubicBezTo>
                  <a:pt x="171427" y="765787"/>
                  <a:pt x="0" y="594360"/>
                  <a:pt x="0" y="382894"/>
                </a:cubicBezTo>
                <a:cubicBezTo>
                  <a:pt x="0" y="171427"/>
                  <a:pt x="171427" y="0"/>
                  <a:pt x="382894" y="0"/>
                </a:cubicBezTo>
                <a:cubicBezTo>
                  <a:pt x="594360" y="0"/>
                  <a:pt x="765787" y="171428"/>
                  <a:pt x="765787" y="382894"/>
                </a:cubicBezTo>
                <a:close/>
              </a:path>
            </a:pathLst>
          </a:custGeom>
          <a:solidFill>
            <a:srgbClr val="FF9D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12" name="Freeform: Shape 311">
            <a:extLst>
              <a:ext uri="{FF2B5EF4-FFF2-40B4-BE49-F238E27FC236}">
                <a16:creationId xmlns:a16="http://schemas.microsoft.com/office/drawing/2014/main" id="{AF8D99A5-6A49-F31D-8C0E-3189E57451EA}"/>
              </a:ext>
            </a:extLst>
          </p:cNvPr>
          <p:cNvSpPr/>
          <p:nvPr/>
        </p:nvSpPr>
        <p:spPr>
          <a:xfrm>
            <a:off x="8975966" y="4696741"/>
            <a:ext cx="632125" cy="525969"/>
          </a:xfrm>
          <a:custGeom>
            <a:avLst/>
            <a:gdLst>
              <a:gd name="connsiteX0" fmla="*/ 632108 w 632125"/>
              <a:gd name="connsiteY0" fmla="*/ 228607 h 525969"/>
              <a:gd name="connsiteX1" fmla="*/ 405154 w 632125"/>
              <a:gd name="connsiteY1" fmla="*/ 1025 h 525969"/>
              <a:gd name="connsiteX2" fmla="*/ 227356 w 632125"/>
              <a:gd name="connsiteY2" fmla="*/ -21 h 525969"/>
              <a:gd name="connsiteX3" fmla="*/ 227356 w 632125"/>
              <a:gd name="connsiteY3" fmla="*/ 197126 h 525969"/>
              <a:gd name="connsiteX4" fmla="*/ 172761 w 632125"/>
              <a:gd name="connsiteY4" fmla="*/ 197126 h 525969"/>
              <a:gd name="connsiteX5" fmla="*/ 43491 w 632125"/>
              <a:gd name="connsiteY5" fmla="*/ 102370 h 525969"/>
              <a:gd name="connsiteX6" fmla="*/ -17 w 632125"/>
              <a:gd name="connsiteY6" fmla="*/ 285816 h 525969"/>
              <a:gd name="connsiteX7" fmla="*/ 239383 w 632125"/>
              <a:gd name="connsiteY7" fmla="*/ 525425 h 525969"/>
              <a:gd name="connsiteX8" fmla="*/ 259464 w 632125"/>
              <a:gd name="connsiteY8" fmla="*/ 525948 h 525969"/>
              <a:gd name="connsiteX9" fmla="*/ 632108 w 632125"/>
              <a:gd name="connsiteY9" fmla="*/ 228607 h 525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2125" h="525969">
                <a:moveTo>
                  <a:pt x="632108" y="228607"/>
                </a:moveTo>
                <a:lnTo>
                  <a:pt x="405154" y="1025"/>
                </a:lnTo>
                <a:lnTo>
                  <a:pt x="227356" y="-21"/>
                </a:lnTo>
                <a:lnTo>
                  <a:pt x="227356" y="197126"/>
                </a:lnTo>
                <a:lnTo>
                  <a:pt x="172761" y="197126"/>
                </a:lnTo>
                <a:lnTo>
                  <a:pt x="43491" y="102370"/>
                </a:lnTo>
                <a:lnTo>
                  <a:pt x="-17" y="285816"/>
                </a:lnTo>
                <a:lnTo>
                  <a:pt x="239383" y="525425"/>
                </a:lnTo>
                <a:cubicBezTo>
                  <a:pt x="246077" y="525425"/>
                  <a:pt x="252770" y="525948"/>
                  <a:pt x="259464" y="525948"/>
                </a:cubicBezTo>
                <a:cubicBezTo>
                  <a:pt x="437743" y="525645"/>
                  <a:pt x="592239" y="402368"/>
                  <a:pt x="632108" y="228607"/>
                </a:cubicBezTo>
                <a:close/>
              </a:path>
            </a:pathLst>
          </a:custGeom>
          <a:solidFill>
            <a:srgbClr val="E68D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13" name="Freeform: Shape 312">
            <a:extLst>
              <a:ext uri="{FF2B5EF4-FFF2-40B4-BE49-F238E27FC236}">
                <a16:creationId xmlns:a16="http://schemas.microsoft.com/office/drawing/2014/main" id="{DBAC68C0-AFD6-4927-3B8F-8DFAC6C9B5FF}"/>
              </a:ext>
            </a:extLst>
          </p:cNvPr>
          <p:cNvSpPr/>
          <p:nvPr/>
        </p:nvSpPr>
        <p:spPr>
          <a:xfrm>
            <a:off x="9446400" y="4850379"/>
            <a:ext cx="43508" cy="132198"/>
          </a:xfrm>
          <a:custGeom>
            <a:avLst/>
            <a:gdLst>
              <a:gd name="connsiteX0" fmla="*/ 0 w 43508"/>
              <a:gd name="connsiteY0" fmla="*/ 0 h 132198"/>
              <a:gd name="connsiteX1" fmla="*/ 43508 w 43508"/>
              <a:gd name="connsiteY1" fmla="*/ 0 h 132198"/>
              <a:gd name="connsiteX2" fmla="*/ 43508 w 43508"/>
              <a:gd name="connsiteY2" fmla="*/ 132198 h 132198"/>
              <a:gd name="connsiteX3" fmla="*/ 0 w 43508"/>
              <a:gd name="connsiteY3" fmla="*/ 132198 h 132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08" h="132198">
                <a:moveTo>
                  <a:pt x="0" y="0"/>
                </a:moveTo>
                <a:lnTo>
                  <a:pt x="43508" y="0"/>
                </a:lnTo>
                <a:lnTo>
                  <a:pt x="43508" y="132198"/>
                </a:lnTo>
                <a:lnTo>
                  <a:pt x="0" y="132198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14" name="Freeform: Shape 313">
            <a:extLst>
              <a:ext uri="{FF2B5EF4-FFF2-40B4-BE49-F238E27FC236}">
                <a16:creationId xmlns:a16="http://schemas.microsoft.com/office/drawing/2014/main" id="{035F8412-2AA7-4283-2BB4-FA5DC8599CA3}"/>
              </a:ext>
            </a:extLst>
          </p:cNvPr>
          <p:cNvSpPr/>
          <p:nvPr/>
        </p:nvSpPr>
        <p:spPr>
          <a:xfrm>
            <a:off x="9018533" y="4917629"/>
            <a:ext cx="431945" cy="42043"/>
          </a:xfrm>
          <a:custGeom>
            <a:avLst/>
            <a:gdLst>
              <a:gd name="connsiteX0" fmla="*/ 431945 w 431945"/>
              <a:gd name="connsiteY0" fmla="*/ 0 h 42043"/>
              <a:gd name="connsiteX1" fmla="*/ 0 w 431945"/>
              <a:gd name="connsiteY1" fmla="*/ 0 h 42043"/>
              <a:gd name="connsiteX2" fmla="*/ 0 w 431945"/>
              <a:gd name="connsiteY2" fmla="*/ 42044 h 42043"/>
              <a:gd name="connsiteX3" fmla="*/ 427866 w 431945"/>
              <a:gd name="connsiteY3" fmla="*/ 42044 h 42043"/>
              <a:gd name="connsiteX4" fmla="*/ 431945 w 431945"/>
              <a:gd name="connsiteY4" fmla="*/ 0 h 42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945" h="42043">
                <a:moveTo>
                  <a:pt x="431945" y="0"/>
                </a:moveTo>
                <a:lnTo>
                  <a:pt x="0" y="0"/>
                </a:lnTo>
                <a:lnTo>
                  <a:pt x="0" y="42044"/>
                </a:lnTo>
                <a:lnTo>
                  <a:pt x="427866" y="42044"/>
                </a:lnTo>
                <a:lnTo>
                  <a:pt x="431945" y="0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15" name="Freeform: Shape 314">
            <a:extLst>
              <a:ext uri="{FF2B5EF4-FFF2-40B4-BE49-F238E27FC236}">
                <a16:creationId xmlns:a16="http://schemas.microsoft.com/office/drawing/2014/main" id="{C3E1E47B-25A8-8C9F-8F6C-D12B282D602D}"/>
              </a:ext>
            </a:extLst>
          </p:cNvPr>
          <p:cNvSpPr/>
          <p:nvPr/>
        </p:nvSpPr>
        <p:spPr>
          <a:xfrm>
            <a:off x="9038091" y="4816388"/>
            <a:ext cx="109712" cy="77499"/>
          </a:xfrm>
          <a:custGeom>
            <a:avLst/>
            <a:gdLst>
              <a:gd name="connsiteX0" fmla="*/ -17 w 109712"/>
              <a:gd name="connsiteY0" fmla="*/ -21 h 77499"/>
              <a:gd name="connsiteX1" fmla="*/ -17 w 109712"/>
              <a:gd name="connsiteY1" fmla="*/ 77478 h 77499"/>
              <a:gd name="connsiteX2" fmla="*/ 109695 w 109712"/>
              <a:gd name="connsiteY2" fmla="*/ 77478 h 77499"/>
              <a:gd name="connsiteX3" fmla="*/ 66710 w 109712"/>
              <a:gd name="connsiteY3" fmla="*/ 34074 h 77499"/>
              <a:gd name="connsiteX4" fmla="*/ -17 w 109712"/>
              <a:gd name="connsiteY4" fmla="*/ -21 h 77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712" h="77499">
                <a:moveTo>
                  <a:pt x="-17" y="-21"/>
                </a:moveTo>
                <a:lnTo>
                  <a:pt x="-17" y="77478"/>
                </a:lnTo>
                <a:lnTo>
                  <a:pt x="109695" y="77478"/>
                </a:lnTo>
                <a:cubicBezTo>
                  <a:pt x="96590" y="61853"/>
                  <a:pt x="82209" y="47336"/>
                  <a:pt x="66710" y="34074"/>
                </a:cubicBezTo>
                <a:cubicBezTo>
                  <a:pt x="46890" y="18491"/>
                  <a:pt x="24226" y="6913"/>
                  <a:pt x="-17" y="-21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16" name="Freeform: Shape 315">
            <a:extLst>
              <a:ext uri="{FF2B5EF4-FFF2-40B4-BE49-F238E27FC236}">
                <a16:creationId xmlns:a16="http://schemas.microsoft.com/office/drawing/2014/main" id="{F6CE907C-D1B4-6E7C-9BB6-453243CAC355}"/>
              </a:ext>
            </a:extLst>
          </p:cNvPr>
          <p:cNvSpPr/>
          <p:nvPr/>
        </p:nvSpPr>
        <p:spPr>
          <a:xfrm>
            <a:off x="8975025" y="4799027"/>
            <a:ext cx="43508" cy="183445"/>
          </a:xfrm>
          <a:custGeom>
            <a:avLst/>
            <a:gdLst>
              <a:gd name="connsiteX0" fmla="*/ 0 w 43508"/>
              <a:gd name="connsiteY0" fmla="*/ 0 h 183445"/>
              <a:gd name="connsiteX1" fmla="*/ 43508 w 43508"/>
              <a:gd name="connsiteY1" fmla="*/ 0 h 183445"/>
              <a:gd name="connsiteX2" fmla="*/ 43508 w 43508"/>
              <a:gd name="connsiteY2" fmla="*/ 183446 h 183445"/>
              <a:gd name="connsiteX3" fmla="*/ 0 w 43508"/>
              <a:gd name="connsiteY3" fmla="*/ 183446 h 183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08" h="183445">
                <a:moveTo>
                  <a:pt x="0" y="0"/>
                </a:moveTo>
                <a:lnTo>
                  <a:pt x="43508" y="0"/>
                </a:lnTo>
                <a:lnTo>
                  <a:pt x="43508" y="183446"/>
                </a:lnTo>
                <a:lnTo>
                  <a:pt x="0" y="183446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17" name="Freeform: Shape 316">
            <a:extLst>
              <a:ext uri="{FF2B5EF4-FFF2-40B4-BE49-F238E27FC236}">
                <a16:creationId xmlns:a16="http://schemas.microsoft.com/office/drawing/2014/main" id="{7C998A97-E6AE-5F44-BEEF-D07A370793BC}"/>
              </a:ext>
            </a:extLst>
          </p:cNvPr>
          <p:cNvSpPr/>
          <p:nvPr/>
        </p:nvSpPr>
        <p:spPr>
          <a:xfrm>
            <a:off x="9202398" y="4696741"/>
            <a:ext cx="178739" cy="178635"/>
          </a:xfrm>
          <a:custGeom>
            <a:avLst/>
            <a:gdLst>
              <a:gd name="connsiteX0" fmla="*/ -17 w 178739"/>
              <a:gd name="connsiteY0" fmla="*/ -21 h 178635"/>
              <a:gd name="connsiteX1" fmla="*/ -17 w 178739"/>
              <a:gd name="connsiteY1" fmla="*/ 178614 h 178635"/>
              <a:gd name="connsiteX2" fmla="*/ 178722 w 178739"/>
              <a:gd name="connsiteY2" fmla="*/ 178614 h 178635"/>
              <a:gd name="connsiteX3" fmla="*/ 178722 w 178739"/>
              <a:gd name="connsiteY3" fmla="*/ -21 h 178635"/>
              <a:gd name="connsiteX4" fmla="*/ 149752 w 178739"/>
              <a:gd name="connsiteY4" fmla="*/ 151421 h 178635"/>
              <a:gd name="connsiteX5" fmla="*/ 108858 w 178739"/>
              <a:gd name="connsiteY5" fmla="*/ 151421 h 178635"/>
              <a:gd name="connsiteX6" fmla="*/ 108858 w 178739"/>
              <a:gd name="connsiteY6" fmla="*/ 106344 h 178635"/>
              <a:gd name="connsiteX7" fmla="*/ 69743 w 178739"/>
              <a:gd name="connsiteY7" fmla="*/ 106344 h 178635"/>
              <a:gd name="connsiteX8" fmla="*/ 69743 w 178739"/>
              <a:gd name="connsiteY8" fmla="*/ 151421 h 178635"/>
              <a:gd name="connsiteX9" fmla="*/ 28849 w 178739"/>
              <a:gd name="connsiteY9" fmla="*/ 151421 h 178635"/>
              <a:gd name="connsiteX10" fmla="*/ 28849 w 178739"/>
              <a:gd name="connsiteY10" fmla="*/ 27172 h 178635"/>
              <a:gd name="connsiteX11" fmla="*/ 69743 w 178739"/>
              <a:gd name="connsiteY11" fmla="*/ 27172 h 178635"/>
              <a:gd name="connsiteX12" fmla="*/ 69743 w 178739"/>
              <a:gd name="connsiteY12" fmla="*/ 65450 h 178635"/>
              <a:gd name="connsiteX13" fmla="*/ 108858 w 178739"/>
              <a:gd name="connsiteY13" fmla="*/ 65450 h 178635"/>
              <a:gd name="connsiteX14" fmla="*/ 108858 w 178739"/>
              <a:gd name="connsiteY14" fmla="*/ 27172 h 178635"/>
              <a:gd name="connsiteX15" fmla="*/ 149752 w 178739"/>
              <a:gd name="connsiteY15" fmla="*/ 27172 h 178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78739" h="178635">
                <a:moveTo>
                  <a:pt x="-17" y="-21"/>
                </a:moveTo>
                <a:lnTo>
                  <a:pt x="-17" y="178614"/>
                </a:lnTo>
                <a:lnTo>
                  <a:pt x="178722" y="178614"/>
                </a:lnTo>
                <a:lnTo>
                  <a:pt x="178722" y="-21"/>
                </a:lnTo>
                <a:close/>
                <a:moveTo>
                  <a:pt x="149752" y="151421"/>
                </a:moveTo>
                <a:lnTo>
                  <a:pt x="108858" y="151421"/>
                </a:lnTo>
                <a:lnTo>
                  <a:pt x="108858" y="106344"/>
                </a:lnTo>
                <a:lnTo>
                  <a:pt x="69743" y="106344"/>
                </a:lnTo>
                <a:lnTo>
                  <a:pt x="69743" y="151421"/>
                </a:lnTo>
                <a:lnTo>
                  <a:pt x="28849" y="151421"/>
                </a:lnTo>
                <a:lnTo>
                  <a:pt x="28849" y="27172"/>
                </a:lnTo>
                <a:lnTo>
                  <a:pt x="69743" y="27172"/>
                </a:lnTo>
                <a:lnTo>
                  <a:pt x="69743" y="65450"/>
                </a:lnTo>
                <a:lnTo>
                  <a:pt x="108858" y="65450"/>
                </a:lnTo>
                <a:lnTo>
                  <a:pt x="108858" y="27172"/>
                </a:lnTo>
                <a:lnTo>
                  <a:pt x="149752" y="27172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18" name="Freeform: Shape 317">
            <a:extLst>
              <a:ext uri="{FF2B5EF4-FFF2-40B4-BE49-F238E27FC236}">
                <a16:creationId xmlns:a16="http://schemas.microsoft.com/office/drawing/2014/main" id="{4B262164-30BD-98AE-2ED4-3CDD2CF123C0}"/>
              </a:ext>
            </a:extLst>
          </p:cNvPr>
          <p:cNvSpPr/>
          <p:nvPr/>
        </p:nvSpPr>
        <p:spPr>
          <a:xfrm rot="16759199">
            <a:off x="7825314" y="3451856"/>
            <a:ext cx="765787" cy="765787"/>
          </a:xfrm>
          <a:custGeom>
            <a:avLst/>
            <a:gdLst>
              <a:gd name="connsiteX0" fmla="*/ 765770 w 765787"/>
              <a:gd name="connsiteY0" fmla="*/ 382872 h 765787"/>
              <a:gd name="connsiteX1" fmla="*/ 382877 w 765787"/>
              <a:gd name="connsiteY1" fmla="*/ 765766 h 765787"/>
              <a:gd name="connsiteX2" fmla="*/ -17 w 765787"/>
              <a:gd name="connsiteY2" fmla="*/ 382872 h 765787"/>
              <a:gd name="connsiteX3" fmla="*/ 382877 w 765787"/>
              <a:gd name="connsiteY3" fmla="*/ -21 h 765787"/>
              <a:gd name="connsiteX4" fmla="*/ 765770 w 765787"/>
              <a:gd name="connsiteY4" fmla="*/ 382872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70" y="382872"/>
                </a:moveTo>
                <a:cubicBezTo>
                  <a:pt x="765770" y="594339"/>
                  <a:pt x="594343" y="765766"/>
                  <a:pt x="382877" y="765766"/>
                </a:cubicBezTo>
                <a:cubicBezTo>
                  <a:pt x="171410" y="765766"/>
                  <a:pt x="-17" y="594338"/>
                  <a:pt x="-17" y="382872"/>
                </a:cubicBezTo>
                <a:cubicBezTo>
                  <a:pt x="-17" y="171406"/>
                  <a:pt x="171410" y="-21"/>
                  <a:pt x="382877" y="-21"/>
                </a:cubicBezTo>
                <a:cubicBezTo>
                  <a:pt x="594343" y="-21"/>
                  <a:pt x="765770" y="171406"/>
                  <a:pt x="765770" y="382872"/>
                </a:cubicBezTo>
                <a:close/>
              </a:path>
            </a:pathLst>
          </a:custGeom>
          <a:solidFill>
            <a:srgbClr val="FF9D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19" name="Freeform: Shape 318">
            <a:extLst>
              <a:ext uri="{FF2B5EF4-FFF2-40B4-BE49-F238E27FC236}">
                <a16:creationId xmlns:a16="http://schemas.microsoft.com/office/drawing/2014/main" id="{58CB349F-B1E9-BCC4-5BA9-FAB89EBE1502}"/>
              </a:ext>
            </a:extLst>
          </p:cNvPr>
          <p:cNvSpPr/>
          <p:nvPr/>
        </p:nvSpPr>
        <p:spPr>
          <a:xfrm>
            <a:off x="8062397" y="3645430"/>
            <a:ext cx="528792" cy="571359"/>
          </a:xfrm>
          <a:custGeom>
            <a:avLst/>
            <a:gdLst>
              <a:gd name="connsiteX0" fmla="*/ 528776 w 528792"/>
              <a:gd name="connsiteY0" fmla="*/ 189491 h 571359"/>
              <a:gd name="connsiteX1" fmla="*/ 528253 w 528792"/>
              <a:gd name="connsiteY1" fmla="*/ 169724 h 571359"/>
              <a:gd name="connsiteX2" fmla="*/ 358612 w 528792"/>
              <a:gd name="connsiteY2" fmla="*/ -21 h 571359"/>
              <a:gd name="connsiteX3" fmla="*/ -17 w 528792"/>
              <a:gd name="connsiteY3" fmla="*/ 396050 h 571359"/>
              <a:gd name="connsiteX4" fmla="*/ 173389 w 528792"/>
              <a:gd name="connsiteY4" fmla="*/ 571339 h 571359"/>
              <a:gd name="connsiteX5" fmla="*/ 528776 w 528792"/>
              <a:gd name="connsiteY5" fmla="*/ 189491 h 571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8792" h="571359">
                <a:moveTo>
                  <a:pt x="528776" y="189491"/>
                </a:moveTo>
                <a:cubicBezTo>
                  <a:pt x="528776" y="182797"/>
                  <a:pt x="528776" y="176208"/>
                  <a:pt x="528253" y="169724"/>
                </a:cubicBezTo>
                <a:lnTo>
                  <a:pt x="358612" y="-21"/>
                </a:lnTo>
                <a:lnTo>
                  <a:pt x="-17" y="396050"/>
                </a:lnTo>
                <a:lnTo>
                  <a:pt x="173389" y="571339"/>
                </a:lnTo>
                <a:cubicBezTo>
                  <a:pt x="373642" y="556916"/>
                  <a:pt x="528744" y="390267"/>
                  <a:pt x="528776" y="189491"/>
                </a:cubicBezTo>
                <a:close/>
              </a:path>
            </a:pathLst>
          </a:custGeom>
          <a:solidFill>
            <a:srgbClr val="E68D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83DF8266-97AD-12D7-EEF8-13225F65B2C9}"/>
              </a:ext>
            </a:extLst>
          </p:cNvPr>
          <p:cNvSpPr/>
          <p:nvPr/>
        </p:nvSpPr>
        <p:spPr>
          <a:xfrm>
            <a:off x="7985002" y="3633716"/>
            <a:ext cx="446169" cy="273390"/>
          </a:xfrm>
          <a:custGeom>
            <a:avLst/>
            <a:gdLst>
              <a:gd name="connsiteX0" fmla="*/ 446152 w 446169"/>
              <a:gd name="connsiteY0" fmla="*/ 34806 h 273390"/>
              <a:gd name="connsiteX1" fmla="*/ 411324 w 446169"/>
              <a:gd name="connsiteY1" fmla="*/ -21 h 273390"/>
              <a:gd name="connsiteX2" fmla="*/ 34810 w 446169"/>
              <a:gd name="connsiteY2" fmla="*/ -21 h 273390"/>
              <a:gd name="connsiteX3" fmla="*/ -17 w 446169"/>
              <a:gd name="connsiteY3" fmla="*/ 34806 h 273390"/>
              <a:gd name="connsiteX4" fmla="*/ -17 w 446169"/>
              <a:gd name="connsiteY4" fmla="*/ 273370 h 273390"/>
              <a:gd name="connsiteX5" fmla="*/ 445838 w 446169"/>
              <a:gd name="connsiteY5" fmla="*/ 273370 h 273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6169" h="273390">
                <a:moveTo>
                  <a:pt x="446152" y="34806"/>
                </a:moveTo>
                <a:cubicBezTo>
                  <a:pt x="446152" y="15573"/>
                  <a:pt x="430558" y="-21"/>
                  <a:pt x="411324" y="-21"/>
                </a:cubicBezTo>
                <a:lnTo>
                  <a:pt x="34810" y="-21"/>
                </a:lnTo>
                <a:cubicBezTo>
                  <a:pt x="15598" y="31"/>
                  <a:pt x="35" y="15594"/>
                  <a:pt x="-17" y="34806"/>
                </a:cubicBezTo>
                <a:lnTo>
                  <a:pt x="-17" y="273370"/>
                </a:lnTo>
                <a:lnTo>
                  <a:pt x="445838" y="273370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21" name="Freeform: Shape 320">
            <a:extLst>
              <a:ext uri="{FF2B5EF4-FFF2-40B4-BE49-F238E27FC236}">
                <a16:creationId xmlns:a16="http://schemas.microsoft.com/office/drawing/2014/main" id="{3AA1D350-26FC-403F-EB00-D4B25EB76545}"/>
              </a:ext>
            </a:extLst>
          </p:cNvPr>
          <p:cNvSpPr/>
          <p:nvPr/>
        </p:nvSpPr>
        <p:spPr>
          <a:xfrm>
            <a:off x="8033531" y="3674924"/>
            <a:ext cx="349530" cy="232183"/>
          </a:xfrm>
          <a:custGeom>
            <a:avLst/>
            <a:gdLst>
              <a:gd name="connsiteX0" fmla="*/ 0 w 349530"/>
              <a:gd name="connsiteY0" fmla="*/ 0 h 232183"/>
              <a:gd name="connsiteX1" fmla="*/ 349531 w 349530"/>
              <a:gd name="connsiteY1" fmla="*/ 0 h 232183"/>
              <a:gd name="connsiteX2" fmla="*/ 349531 w 349530"/>
              <a:gd name="connsiteY2" fmla="*/ 232184 h 232183"/>
              <a:gd name="connsiteX3" fmla="*/ 0 w 349530"/>
              <a:gd name="connsiteY3" fmla="*/ 232184 h 232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530" h="232183">
                <a:moveTo>
                  <a:pt x="0" y="0"/>
                </a:moveTo>
                <a:lnTo>
                  <a:pt x="349531" y="0"/>
                </a:lnTo>
                <a:lnTo>
                  <a:pt x="349531" y="232184"/>
                </a:lnTo>
                <a:lnTo>
                  <a:pt x="0" y="232184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A5E1AF2C-D9B1-ADF5-FC57-426733BC4E3A}"/>
              </a:ext>
            </a:extLst>
          </p:cNvPr>
          <p:cNvSpPr/>
          <p:nvPr/>
        </p:nvSpPr>
        <p:spPr>
          <a:xfrm>
            <a:off x="8056645" y="3934509"/>
            <a:ext cx="303198" cy="117137"/>
          </a:xfrm>
          <a:custGeom>
            <a:avLst/>
            <a:gdLst>
              <a:gd name="connsiteX0" fmla="*/ 287197 w 303198"/>
              <a:gd name="connsiteY0" fmla="*/ 0 h 117137"/>
              <a:gd name="connsiteX1" fmla="*/ 303198 w 303198"/>
              <a:gd name="connsiteY1" fmla="*/ 0 h 117137"/>
              <a:gd name="connsiteX2" fmla="*/ 303198 w 303198"/>
              <a:gd name="connsiteY2" fmla="*/ 117138 h 117137"/>
              <a:gd name="connsiteX3" fmla="*/ 287197 w 303198"/>
              <a:gd name="connsiteY3" fmla="*/ 117138 h 117137"/>
              <a:gd name="connsiteX4" fmla="*/ 16002 w 303198"/>
              <a:gd name="connsiteY4" fmla="*/ 117138 h 117137"/>
              <a:gd name="connsiteX5" fmla="*/ 0 w 303198"/>
              <a:gd name="connsiteY5" fmla="*/ 117138 h 117137"/>
              <a:gd name="connsiteX6" fmla="*/ 0 w 303198"/>
              <a:gd name="connsiteY6" fmla="*/ 0 h 117137"/>
              <a:gd name="connsiteX7" fmla="*/ 16002 w 303198"/>
              <a:gd name="connsiteY7" fmla="*/ 0 h 117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3198" h="117137">
                <a:moveTo>
                  <a:pt x="287197" y="0"/>
                </a:moveTo>
                <a:cubicBezTo>
                  <a:pt x="296034" y="0"/>
                  <a:pt x="303198" y="0"/>
                  <a:pt x="303198" y="0"/>
                </a:cubicBezTo>
                <a:lnTo>
                  <a:pt x="303198" y="117138"/>
                </a:lnTo>
                <a:cubicBezTo>
                  <a:pt x="303198" y="117138"/>
                  <a:pt x="296034" y="117138"/>
                  <a:pt x="287197" y="117138"/>
                </a:cubicBezTo>
                <a:lnTo>
                  <a:pt x="16002" y="117138"/>
                </a:lnTo>
                <a:cubicBezTo>
                  <a:pt x="7164" y="117138"/>
                  <a:pt x="0" y="117138"/>
                  <a:pt x="0" y="117138"/>
                </a:cubicBezTo>
                <a:lnTo>
                  <a:pt x="0" y="0"/>
                </a:lnTo>
                <a:cubicBezTo>
                  <a:pt x="0" y="0"/>
                  <a:pt x="7164" y="0"/>
                  <a:pt x="16002" y="0"/>
                </a:cubicBezTo>
                <a:close/>
              </a:path>
            </a:pathLst>
          </a:custGeom>
          <a:solidFill>
            <a:srgbClr val="23B6E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23" name="Freeform: Shape 322">
            <a:extLst>
              <a:ext uri="{FF2B5EF4-FFF2-40B4-BE49-F238E27FC236}">
                <a16:creationId xmlns:a16="http://schemas.microsoft.com/office/drawing/2014/main" id="{21C0D5A7-F89D-3982-E1B3-ACE2A0A4EEB5}"/>
              </a:ext>
            </a:extLst>
          </p:cNvPr>
          <p:cNvSpPr/>
          <p:nvPr/>
        </p:nvSpPr>
        <p:spPr>
          <a:xfrm>
            <a:off x="7985316" y="3907107"/>
            <a:ext cx="446169" cy="78649"/>
          </a:xfrm>
          <a:custGeom>
            <a:avLst/>
            <a:gdLst>
              <a:gd name="connsiteX0" fmla="*/ -17 w 446169"/>
              <a:gd name="connsiteY0" fmla="*/ -21 h 78649"/>
              <a:gd name="connsiteX1" fmla="*/ -17 w 446169"/>
              <a:gd name="connsiteY1" fmla="*/ 43906 h 78649"/>
              <a:gd name="connsiteX2" fmla="*/ 34810 w 446169"/>
              <a:gd name="connsiteY2" fmla="*/ 78629 h 78649"/>
              <a:gd name="connsiteX3" fmla="*/ 411324 w 446169"/>
              <a:gd name="connsiteY3" fmla="*/ 78629 h 78649"/>
              <a:gd name="connsiteX4" fmla="*/ 446152 w 446169"/>
              <a:gd name="connsiteY4" fmla="*/ 43906 h 78649"/>
              <a:gd name="connsiteX5" fmla="*/ 446152 w 446169"/>
              <a:gd name="connsiteY5" fmla="*/ -21 h 7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6169" h="78649">
                <a:moveTo>
                  <a:pt x="-17" y="-21"/>
                </a:moveTo>
                <a:lnTo>
                  <a:pt x="-17" y="43906"/>
                </a:lnTo>
                <a:cubicBezTo>
                  <a:pt x="46" y="63097"/>
                  <a:pt x="15619" y="78629"/>
                  <a:pt x="34810" y="78629"/>
                </a:cubicBezTo>
                <a:lnTo>
                  <a:pt x="411324" y="78629"/>
                </a:lnTo>
                <a:cubicBezTo>
                  <a:pt x="430516" y="78629"/>
                  <a:pt x="446089" y="63097"/>
                  <a:pt x="446152" y="43906"/>
                </a:cubicBezTo>
                <a:lnTo>
                  <a:pt x="446152" y="-21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24" name="Freeform: Shape 323">
            <a:extLst>
              <a:ext uri="{FF2B5EF4-FFF2-40B4-BE49-F238E27FC236}">
                <a16:creationId xmlns:a16="http://schemas.microsoft.com/office/drawing/2014/main" id="{0F2CBFE1-E490-8859-B21C-740DD4E6B14B}"/>
              </a:ext>
            </a:extLst>
          </p:cNvPr>
          <p:cNvSpPr/>
          <p:nvPr/>
        </p:nvSpPr>
        <p:spPr>
          <a:xfrm>
            <a:off x="8393834" y="3713725"/>
            <a:ext cx="25101" cy="25101"/>
          </a:xfrm>
          <a:custGeom>
            <a:avLst/>
            <a:gdLst>
              <a:gd name="connsiteX0" fmla="*/ 25084 w 25101"/>
              <a:gd name="connsiteY0" fmla="*/ 12425 h 25101"/>
              <a:gd name="connsiteX1" fmla="*/ 12638 w 25101"/>
              <a:gd name="connsiteY1" fmla="*/ 25080 h 25101"/>
              <a:gd name="connsiteX2" fmla="*/ -17 w 25101"/>
              <a:gd name="connsiteY2" fmla="*/ 12634 h 25101"/>
              <a:gd name="connsiteX3" fmla="*/ 12429 w 25101"/>
              <a:gd name="connsiteY3" fmla="*/ -21 h 25101"/>
              <a:gd name="connsiteX4" fmla="*/ 12638 w 25101"/>
              <a:gd name="connsiteY4" fmla="*/ -21 h 25101"/>
              <a:gd name="connsiteX5" fmla="*/ 25084 w 25101"/>
              <a:gd name="connsiteY5" fmla="*/ 12425 h 25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01" h="25101">
                <a:moveTo>
                  <a:pt x="25084" y="12425"/>
                </a:moveTo>
                <a:cubicBezTo>
                  <a:pt x="25136" y="19359"/>
                  <a:pt x="19572" y="25017"/>
                  <a:pt x="12638" y="25080"/>
                </a:cubicBezTo>
                <a:cubicBezTo>
                  <a:pt x="5704" y="25132"/>
                  <a:pt x="46" y="19568"/>
                  <a:pt x="-17" y="12634"/>
                </a:cubicBezTo>
                <a:cubicBezTo>
                  <a:pt x="-69" y="5700"/>
                  <a:pt x="5495" y="31"/>
                  <a:pt x="12429" y="-21"/>
                </a:cubicBezTo>
                <a:cubicBezTo>
                  <a:pt x="12502" y="-21"/>
                  <a:pt x="12565" y="-21"/>
                  <a:pt x="12638" y="-21"/>
                </a:cubicBezTo>
                <a:cubicBezTo>
                  <a:pt x="19510" y="-21"/>
                  <a:pt x="25084" y="5553"/>
                  <a:pt x="25084" y="12425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0B270141-5B11-4532-2C53-0C8D6A779B39}"/>
              </a:ext>
            </a:extLst>
          </p:cNvPr>
          <p:cNvSpPr/>
          <p:nvPr/>
        </p:nvSpPr>
        <p:spPr>
          <a:xfrm>
            <a:off x="8393834" y="3770098"/>
            <a:ext cx="25100" cy="25100"/>
          </a:xfrm>
          <a:custGeom>
            <a:avLst/>
            <a:gdLst>
              <a:gd name="connsiteX0" fmla="*/ 25084 w 25100"/>
              <a:gd name="connsiteY0" fmla="*/ 12529 h 25100"/>
              <a:gd name="connsiteX1" fmla="*/ 12533 w 25100"/>
              <a:gd name="connsiteY1" fmla="*/ 25080 h 25100"/>
              <a:gd name="connsiteX2" fmla="*/ -17 w 25100"/>
              <a:gd name="connsiteY2" fmla="*/ 12529 h 25100"/>
              <a:gd name="connsiteX3" fmla="*/ 12533 w 25100"/>
              <a:gd name="connsiteY3" fmla="*/ -21 h 25100"/>
              <a:gd name="connsiteX4" fmla="*/ 12638 w 25100"/>
              <a:gd name="connsiteY4" fmla="*/ -21 h 25100"/>
              <a:gd name="connsiteX5" fmla="*/ 25084 w 25100"/>
              <a:gd name="connsiteY5" fmla="*/ 12425 h 25100"/>
              <a:gd name="connsiteX6" fmla="*/ 25084 w 25100"/>
              <a:gd name="connsiteY6" fmla="*/ 12529 h 2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100" h="25100">
                <a:moveTo>
                  <a:pt x="25084" y="12529"/>
                </a:moveTo>
                <a:cubicBezTo>
                  <a:pt x="25084" y="19463"/>
                  <a:pt x="19467" y="25080"/>
                  <a:pt x="12533" y="25080"/>
                </a:cubicBezTo>
                <a:cubicBezTo>
                  <a:pt x="5599" y="25080"/>
                  <a:pt x="-17" y="19463"/>
                  <a:pt x="-17" y="12529"/>
                </a:cubicBezTo>
                <a:cubicBezTo>
                  <a:pt x="-17" y="5595"/>
                  <a:pt x="5599" y="-21"/>
                  <a:pt x="12533" y="-21"/>
                </a:cubicBezTo>
                <a:cubicBezTo>
                  <a:pt x="12565" y="-21"/>
                  <a:pt x="12607" y="-21"/>
                  <a:pt x="12638" y="-21"/>
                </a:cubicBezTo>
                <a:cubicBezTo>
                  <a:pt x="19509" y="-21"/>
                  <a:pt x="25084" y="5553"/>
                  <a:pt x="25084" y="12425"/>
                </a:cubicBezTo>
                <a:cubicBezTo>
                  <a:pt x="25084" y="12456"/>
                  <a:pt x="25084" y="12498"/>
                  <a:pt x="25084" y="12529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4B7AF56E-14BD-FE68-E544-FE98AF3EA991}"/>
              </a:ext>
            </a:extLst>
          </p:cNvPr>
          <p:cNvSpPr/>
          <p:nvPr/>
        </p:nvSpPr>
        <p:spPr>
          <a:xfrm>
            <a:off x="7997239" y="3713725"/>
            <a:ext cx="25101" cy="25101"/>
          </a:xfrm>
          <a:custGeom>
            <a:avLst/>
            <a:gdLst>
              <a:gd name="connsiteX0" fmla="*/ -17 w 25101"/>
              <a:gd name="connsiteY0" fmla="*/ 12425 h 25101"/>
              <a:gd name="connsiteX1" fmla="*/ 12429 w 25101"/>
              <a:gd name="connsiteY1" fmla="*/ 25080 h 25101"/>
              <a:gd name="connsiteX2" fmla="*/ 25084 w 25101"/>
              <a:gd name="connsiteY2" fmla="*/ 12634 h 25101"/>
              <a:gd name="connsiteX3" fmla="*/ 12639 w 25101"/>
              <a:gd name="connsiteY3" fmla="*/ -21 h 25101"/>
              <a:gd name="connsiteX4" fmla="*/ 12534 w 25101"/>
              <a:gd name="connsiteY4" fmla="*/ -21 h 25101"/>
              <a:gd name="connsiteX5" fmla="*/ -17 w 25101"/>
              <a:gd name="connsiteY5" fmla="*/ 12425 h 25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01" h="25101">
                <a:moveTo>
                  <a:pt x="-17" y="12425"/>
                </a:moveTo>
                <a:cubicBezTo>
                  <a:pt x="-79" y="19359"/>
                  <a:pt x="5495" y="25017"/>
                  <a:pt x="12429" y="25080"/>
                </a:cubicBezTo>
                <a:cubicBezTo>
                  <a:pt x="19364" y="25132"/>
                  <a:pt x="25022" y="19568"/>
                  <a:pt x="25084" y="12634"/>
                </a:cubicBezTo>
                <a:cubicBezTo>
                  <a:pt x="25137" y="5700"/>
                  <a:pt x="19573" y="41"/>
                  <a:pt x="12639" y="-21"/>
                </a:cubicBezTo>
                <a:cubicBezTo>
                  <a:pt x="12607" y="-21"/>
                  <a:pt x="12565" y="-21"/>
                  <a:pt x="12534" y="-21"/>
                </a:cubicBezTo>
                <a:cubicBezTo>
                  <a:pt x="5642" y="-21"/>
                  <a:pt x="36" y="5532"/>
                  <a:pt x="-17" y="12425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246767AE-1FE8-5F53-E727-8D60115B51D3}"/>
              </a:ext>
            </a:extLst>
          </p:cNvPr>
          <p:cNvSpPr/>
          <p:nvPr/>
        </p:nvSpPr>
        <p:spPr>
          <a:xfrm>
            <a:off x="7997239" y="3770307"/>
            <a:ext cx="25100" cy="25100"/>
          </a:xfrm>
          <a:custGeom>
            <a:avLst/>
            <a:gdLst>
              <a:gd name="connsiteX0" fmla="*/ 25101 w 25100"/>
              <a:gd name="connsiteY0" fmla="*/ 12550 h 25100"/>
              <a:gd name="connsiteX1" fmla="*/ 12551 w 25100"/>
              <a:gd name="connsiteY1" fmla="*/ 25101 h 25100"/>
              <a:gd name="connsiteX2" fmla="*/ 0 w 25100"/>
              <a:gd name="connsiteY2" fmla="*/ 12550 h 25100"/>
              <a:gd name="connsiteX3" fmla="*/ 12551 w 25100"/>
              <a:gd name="connsiteY3" fmla="*/ 0 h 25100"/>
              <a:gd name="connsiteX4" fmla="*/ 25101 w 25100"/>
              <a:gd name="connsiteY4" fmla="*/ 12550 h 2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00" h="25100">
                <a:moveTo>
                  <a:pt x="25101" y="12550"/>
                </a:moveTo>
                <a:cubicBezTo>
                  <a:pt x="25101" y="19482"/>
                  <a:pt x="19482" y="25101"/>
                  <a:pt x="12551" y="25101"/>
                </a:cubicBezTo>
                <a:cubicBezTo>
                  <a:pt x="5619" y="25101"/>
                  <a:pt x="0" y="19482"/>
                  <a:pt x="0" y="12550"/>
                </a:cubicBezTo>
                <a:cubicBezTo>
                  <a:pt x="0" y="5619"/>
                  <a:pt x="5619" y="0"/>
                  <a:pt x="12551" y="0"/>
                </a:cubicBezTo>
                <a:cubicBezTo>
                  <a:pt x="19482" y="0"/>
                  <a:pt x="25101" y="5619"/>
                  <a:pt x="25101" y="12550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E4D0FC10-9C3D-0EF6-D9B6-5DBCF93721C9}"/>
              </a:ext>
            </a:extLst>
          </p:cNvPr>
          <p:cNvSpPr/>
          <p:nvPr/>
        </p:nvSpPr>
        <p:spPr>
          <a:xfrm>
            <a:off x="8104336" y="3701280"/>
            <a:ext cx="206350" cy="188361"/>
          </a:xfrm>
          <a:custGeom>
            <a:avLst/>
            <a:gdLst>
              <a:gd name="connsiteX0" fmla="*/ 155818 w 206350"/>
              <a:gd name="connsiteY0" fmla="*/ -21 h 188361"/>
              <a:gd name="connsiteX1" fmla="*/ 103524 w 206350"/>
              <a:gd name="connsiteY1" fmla="*/ 56979 h 188361"/>
              <a:gd name="connsiteX2" fmla="*/ 51231 w 206350"/>
              <a:gd name="connsiteY2" fmla="*/ -21 h 188361"/>
              <a:gd name="connsiteX3" fmla="*/ -17 w 206350"/>
              <a:gd name="connsiteY3" fmla="*/ 51226 h 188361"/>
              <a:gd name="connsiteX4" fmla="*/ 103210 w 206350"/>
              <a:gd name="connsiteY4" fmla="*/ 188340 h 188361"/>
              <a:gd name="connsiteX5" fmla="*/ 206333 w 206350"/>
              <a:gd name="connsiteY5" fmla="*/ 51226 h 188361"/>
              <a:gd name="connsiteX6" fmla="*/ 155818 w 206350"/>
              <a:gd name="connsiteY6" fmla="*/ -21 h 188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350" h="188361">
                <a:moveTo>
                  <a:pt x="155818" y="-21"/>
                </a:moveTo>
                <a:cubicBezTo>
                  <a:pt x="127475" y="-21"/>
                  <a:pt x="103524" y="28636"/>
                  <a:pt x="103524" y="56979"/>
                </a:cubicBezTo>
                <a:cubicBezTo>
                  <a:pt x="103524" y="28636"/>
                  <a:pt x="79888" y="-21"/>
                  <a:pt x="51231" y="-21"/>
                </a:cubicBezTo>
                <a:cubicBezTo>
                  <a:pt x="22929" y="-21"/>
                  <a:pt x="-17" y="22925"/>
                  <a:pt x="-17" y="51226"/>
                </a:cubicBezTo>
                <a:cubicBezTo>
                  <a:pt x="-17" y="111992"/>
                  <a:pt x="103210" y="188340"/>
                  <a:pt x="103210" y="188340"/>
                </a:cubicBezTo>
                <a:cubicBezTo>
                  <a:pt x="103210" y="188340"/>
                  <a:pt x="206333" y="111992"/>
                  <a:pt x="206333" y="51226"/>
                </a:cubicBezTo>
                <a:cubicBezTo>
                  <a:pt x="206333" y="23208"/>
                  <a:pt x="183837" y="376"/>
                  <a:pt x="155818" y="-21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7BBD3850-5363-4676-FC41-EDF9F4D78C32}"/>
              </a:ext>
            </a:extLst>
          </p:cNvPr>
          <p:cNvSpPr/>
          <p:nvPr/>
        </p:nvSpPr>
        <p:spPr>
          <a:xfrm>
            <a:off x="8033531" y="3739454"/>
            <a:ext cx="349530" cy="133453"/>
          </a:xfrm>
          <a:custGeom>
            <a:avLst/>
            <a:gdLst>
              <a:gd name="connsiteX0" fmla="*/ 268162 w 349530"/>
              <a:gd name="connsiteY0" fmla="*/ 133453 h 133453"/>
              <a:gd name="connsiteX1" fmla="*/ 246930 w 349530"/>
              <a:gd name="connsiteY1" fmla="*/ 80532 h 133453"/>
              <a:gd name="connsiteX2" fmla="*/ 217855 w 349530"/>
              <a:gd name="connsiteY2" fmla="*/ 80532 h 133453"/>
              <a:gd name="connsiteX3" fmla="*/ 197565 w 349530"/>
              <a:gd name="connsiteY3" fmla="*/ 34828 h 133453"/>
              <a:gd name="connsiteX4" fmla="*/ 158345 w 349530"/>
              <a:gd name="connsiteY4" fmla="*/ 130107 h 133453"/>
              <a:gd name="connsiteX5" fmla="*/ 128433 w 349530"/>
              <a:gd name="connsiteY5" fmla="*/ 82833 h 133453"/>
              <a:gd name="connsiteX6" fmla="*/ 99881 w 349530"/>
              <a:gd name="connsiteY6" fmla="*/ 82833 h 133453"/>
              <a:gd name="connsiteX7" fmla="*/ 80741 w 349530"/>
              <a:gd name="connsiteY7" fmla="*/ 43718 h 133453"/>
              <a:gd name="connsiteX8" fmla="*/ 64112 w 349530"/>
              <a:gd name="connsiteY8" fmla="*/ 81578 h 133453"/>
              <a:gd name="connsiteX9" fmla="*/ 0 w 349530"/>
              <a:gd name="connsiteY9" fmla="*/ 81369 h 133453"/>
              <a:gd name="connsiteX10" fmla="*/ 0 w 349530"/>
              <a:gd name="connsiteY10" fmla="*/ 67668 h 133453"/>
              <a:gd name="connsiteX11" fmla="*/ 55222 w 349530"/>
              <a:gd name="connsiteY11" fmla="*/ 67877 h 133453"/>
              <a:gd name="connsiteX12" fmla="*/ 80114 w 349530"/>
              <a:gd name="connsiteY12" fmla="*/ 11191 h 133453"/>
              <a:gd name="connsiteX13" fmla="*/ 108352 w 349530"/>
              <a:gd name="connsiteY13" fmla="*/ 69132 h 133453"/>
              <a:gd name="connsiteX14" fmla="*/ 136068 w 349530"/>
              <a:gd name="connsiteY14" fmla="*/ 69132 h 133453"/>
              <a:gd name="connsiteX15" fmla="*/ 155730 w 349530"/>
              <a:gd name="connsiteY15" fmla="*/ 100404 h 133453"/>
              <a:gd name="connsiteX16" fmla="*/ 197042 w 349530"/>
              <a:gd name="connsiteY16" fmla="*/ 0 h 133453"/>
              <a:gd name="connsiteX17" fmla="*/ 226745 w 349530"/>
              <a:gd name="connsiteY17" fmla="*/ 66831 h 133453"/>
              <a:gd name="connsiteX18" fmla="*/ 256239 w 349530"/>
              <a:gd name="connsiteY18" fmla="*/ 66831 h 133453"/>
              <a:gd name="connsiteX19" fmla="*/ 267011 w 349530"/>
              <a:gd name="connsiteY19" fmla="*/ 94024 h 133453"/>
              <a:gd name="connsiteX20" fmla="*/ 276529 w 349530"/>
              <a:gd name="connsiteY20" fmla="*/ 65995 h 133453"/>
              <a:gd name="connsiteX21" fmla="*/ 349531 w 349530"/>
              <a:gd name="connsiteY21" fmla="*/ 66099 h 133453"/>
              <a:gd name="connsiteX22" fmla="*/ 349531 w 349530"/>
              <a:gd name="connsiteY22" fmla="*/ 79800 h 133453"/>
              <a:gd name="connsiteX23" fmla="*/ 286360 w 349530"/>
              <a:gd name="connsiteY23" fmla="*/ 79695 h 133453"/>
              <a:gd name="connsiteX24" fmla="*/ 268162 w 349530"/>
              <a:gd name="connsiteY24" fmla="*/ 133453 h 133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49530" h="133453">
                <a:moveTo>
                  <a:pt x="268162" y="133453"/>
                </a:moveTo>
                <a:lnTo>
                  <a:pt x="246930" y="80532"/>
                </a:lnTo>
                <a:lnTo>
                  <a:pt x="217855" y="80532"/>
                </a:lnTo>
                <a:lnTo>
                  <a:pt x="197565" y="34828"/>
                </a:lnTo>
                <a:lnTo>
                  <a:pt x="158345" y="130107"/>
                </a:lnTo>
                <a:lnTo>
                  <a:pt x="128433" y="82833"/>
                </a:lnTo>
                <a:lnTo>
                  <a:pt x="99881" y="82833"/>
                </a:lnTo>
                <a:lnTo>
                  <a:pt x="80741" y="43718"/>
                </a:lnTo>
                <a:lnTo>
                  <a:pt x="64112" y="81578"/>
                </a:lnTo>
                <a:lnTo>
                  <a:pt x="0" y="81369"/>
                </a:lnTo>
                <a:lnTo>
                  <a:pt x="0" y="67668"/>
                </a:lnTo>
                <a:lnTo>
                  <a:pt x="55222" y="67877"/>
                </a:lnTo>
                <a:lnTo>
                  <a:pt x="80114" y="11191"/>
                </a:lnTo>
                <a:lnTo>
                  <a:pt x="108352" y="69132"/>
                </a:lnTo>
                <a:lnTo>
                  <a:pt x="136068" y="69132"/>
                </a:lnTo>
                <a:lnTo>
                  <a:pt x="155730" y="100404"/>
                </a:lnTo>
                <a:lnTo>
                  <a:pt x="197042" y="0"/>
                </a:lnTo>
                <a:lnTo>
                  <a:pt x="226745" y="66831"/>
                </a:lnTo>
                <a:lnTo>
                  <a:pt x="256239" y="66831"/>
                </a:lnTo>
                <a:lnTo>
                  <a:pt x="267011" y="94024"/>
                </a:lnTo>
                <a:lnTo>
                  <a:pt x="276529" y="65995"/>
                </a:lnTo>
                <a:lnTo>
                  <a:pt x="349531" y="66099"/>
                </a:lnTo>
                <a:lnTo>
                  <a:pt x="349531" y="79800"/>
                </a:lnTo>
                <a:lnTo>
                  <a:pt x="286360" y="79695"/>
                </a:lnTo>
                <a:lnTo>
                  <a:pt x="268162" y="133453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A5033725-4C14-FF31-FF1C-4697499A30D7}"/>
              </a:ext>
            </a:extLst>
          </p:cNvPr>
          <p:cNvSpPr/>
          <p:nvPr/>
        </p:nvSpPr>
        <p:spPr>
          <a:xfrm>
            <a:off x="9877926" y="4456818"/>
            <a:ext cx="765787" cy="765787"/>
          </a:xfrm>
          <a:custGeom>
            <a:avLst/>
            <a:gdLst>
              <a:gd name="connsiteX0" fmla="*/ 765787 w 765787"/>
              <a:gd name="connsiteY0" fmla="*/ 382894 h 765787"/>
              <a:gd name="connsiteX1" fmla="*/ 382894 w 765787"/>
              <a:gd name="connsiteY1" fmla="*/ 765787 h 765787"/>
              <a:gd name="connsiteX2" fmla="*/ 0 w 765787"/>
              <a:gd name="connsiteY2" fmla="*/ 382894 h 765787"/>
              <a:gd name="connsiteX3" fmla="*/ 382894 w 765787"/>
              <a:gd name="connsiteY3" fmla="*/ 0 h 765787"/>
              <a:gd name="connsiteX4" fmla="*/ 765787 w 765787"/>
              <a:gd name="connsiteY4" fmla="*/ 382894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87" y="382894"/>
                </a:moveTo>
                <a:cubicBezTo>
                  <a:pt x="765787" y="594360"/>
                  <a:pt x="594360" y="765787"/>
                  <a:pt x="382894" y="765787"/>
                </a:cubicBezTo>
                <a:cubicBezTo>
                  <a:pt x="171427" y="765787"/>
                  <a:pt x="0" y="594360"/>
                  <a:pt x="0" y="382894"/>
                </a:cubicBezTo>
                <a:cubicBezTo>
                  <a:pt x="0" y="171427"/>
                  <a:pt x="171428" y="0"/>
                  <a:pt x="382894" y="0"/>
                </a:cubicBezTo>
                <a:cubicBezTo>
                  <a:pt x="594360" y="0"/>
                  <a:pt x="765787" y="171428"/>
                  <a:pt x="765787" y="382894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72DACE95-E088-4D29-B9B9-E7A243D5A065}"/>
              </a:ext>
            </a:extLst>
          </p:cNvPr>
          <p:cNvSpPr/>
          <p:nvPr/>
        </p:nvSpPr>
        <p:spPr>
          <a:xfrm>
            <a:off x="10213756" y="4543834"/>
            <a:ext cx="423682" cy="672077"/>
          </a:xfrm>
          <a:custGeom>
            <a:avLst/>
            <a:gdLst>
              <a:gd name="connsiteX0" fmla="*/ 423666 w 423682"/>
              <a:gd name="connsiteY0" fmla="*/ 366034 h 672077"/>
              <a:gd name="connsiteX1" fmla="*/ 57611 w 423682"/>
              <a:gd name="connsiteY1" fmla="*/ -21 h 672077"/>
              <a:gd name="connsiteX2" fmla="*/ 17868 w 423682"/>
              <a:gd name="connsiteY2" fmla="*/ 6149 h 672077"/>
              <a:gd name="connsiteX3" fmla="*/ -17 w 423682"/>
              <a:gd name="connsiteY3" fmla="*/ 29995 h 672077"/>
              <a:gd name="connsiteX4" fmla="*/ -17 w 423682"/>
              <a:gd name="connsiteY4" fmla="*/ 64509 h 672077"/>
              <a:gd name="connsiteX5" fmla="*/ 41818 w 423682"/>
              <a:gd name="connsiteY5" fmla="*/ 94212 h 672077"/>
              <a:gd name="connsiteX6" fmla="*/ 41818 w 423682"/>
              <a:gd name="connsiteY6" fmla="*/ 291777 h 672077"/>
              <a:gd name="connsiteX7" fmla="*/ 45060 w 423682"/>
              <a:gd name="connsiteY7" fmla="*/ 595707 h 672077"/>
              <a:gd name="connsiteX8" fmla="*/ 121723 w 423682"/>
              <a:gd name="connsiteY8" fmla="*/ 672056 h 672077"/>
              <a:gd name="connsiteX9" fmla="*/ 423666 w 423682"/>
              <a:gd name="connsiteY9" fmla="*/ 366034 h 672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23682" h="672077">
                <a:moveTo>
                  <a:pt x="423666" y="366034"/>
                </a:moveTo>
                <a:lnTo>
                  <a:pt x="57611" y="-21"/>
                </a:lnTo>
                <a:lnTo>
                  <a:pt x="17868" y="6149"/>
                </a:lnTo>
                <a:lnTo>
                  <a:pt x="-17" y="29995"/>
                </a:lnTo>
                <a:lnTo>
                  <a:pt x="-17" y="64509"/>
                </a:lnTo>
                <a:lnTo>
                  <a:pt x="41818" y="94212"/>
                </a:lnTo>
                <a:lnTo>
                  <a:pt x="41818" y="291777"/>
                </a:lnTo>
                <a:lnTo>
                  <a:pt x="45060" y="595707"/>
                </a:lnTo>
                <a:lnTo>
                  <a:pt x="121723" y="672056"/>
                </a:lnTo>
                <a:cubicBezTo>
                  <a:pt x="275518" y="641454"/>
                  <a:pt x="395134" y="520227"/>
                  <a:pt x="423666" y="366034"/>
                </a:cubicBezTo>
                <a:close/>
              </a:path>
            </a:pathLst>
          </a:custGeom>
          <a:solidFill>
            <a:srgbClr val="23B6E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DA2E0A53-2EA3-07F2-FC4C-5457B019B0CC}"/>
              </a:ext>
            </a:extLst>
          </p:cNvPr>
          <p:cNvSpPr/>
          <p:nvPr/>
        </p:nvSpPr>
        <p:spPr>
          <a:xfrm>
            <a:off x="10243040" y="4625517"/>
            <a:ext cx="23322" cy="78649"/>
          </a:xfrm>
          <a:custGeom>
            <a:avLst/>
            <a:gdLst>
              <a:gd name="connsiteX0" fmla="*/ 0 w 23322"/>
              <a:gd name="connsiteY0" fmla="*/ 0 h 78649"/>
              <a:gd name="connsiteX1" fmla="*/ 23323 w 23322"/>
              <a:gd name="connsiteY1" fmla="*/ 0 h 78649"/>
              <a:gd name="connsiteX2" fmla="*/ 23323 w 23322"/>
              <a:gd name="connsiteY2" fmla="*/ 78649 h 78649"/>
              <a:gd name="connsiteX3" fmla="*/ 0 w 23322"/>
              <a:gd name="connsiteY3" fmla="*/ 78649 h 7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22" h="78649">
                <a:moveTo>
                  <a:pt x="0" y="0"/>
                </a:moveTo>
                <a:lnTo>
                  <a:pt x="23323" y="0"/>
                </a:lnTo>
                <a:lnTo>
                  <a:pt x="23323" y="78649"/>
                </a:lnTo>
                <a:lnTo>
                  <a:pt x="0" y="78649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D2314B9D-1D58-7B7F-3D6C-52B774582CF0}"/>
              </a:ext>
            </a:extLst>
          </p:cNvPr>
          <p:cNvSpPr/>
          <p:nvPr/>
        </p:nvSpPr>
        <p:spPr>
          <a:xfrm>
            <a:off x="10254336" y="4673627"/>
            <a:ext cx="143703" cy="161587"/>
          </a:xfrm>
          <a:custGeom>
            <a:avLst/>
            <a:gdLst>
              <a:gd name="connsiteX0" fmla="*/ 88987 w 143703"/>
              <a:gd name="connsiteY0" fmla="*/ -21 h 161587"/>
              <a:gd name="connsiteX1" fmla="*/ -17 w 143703"/>
              <a:gd name="connsiteY1" fmla="*/ -21 h 161587"/>
              <a:gd name="connsiteX2" fmla="*/ -17 w 143703"/>
              <a:gd name="connsiteY2" fmla="*/ 161566 h 161587"/>
              <a:gd name="connsiteX3" fmla="*/ 143686 w 143703"/>
              <a:gd name="connsiteY3" fmla="*/ 161566 h 161587"/>
              <a:gd name="connsiteX4" fmla="*/ 143686 w 143703"/>
              <a:gd name="connsiteY4" fmla="*/ 54782 h 161587"/>
              <a:gd name="connsiteX5" fmla="*/ 89091 w 143703"/>
              <a:gd name="connsiteY5" fmla="*/ -21 h 161587"/>
              <a:gd name="connsiteX6" fmla="*/ 88987 w 143703"/>
              <a:gd name="connsiteY6" fmla="*/ -21 h 16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3703" h="161587">
                <a:moveTo>
                  <a:pt x="88987" y="-21"/>
                </a:moveTo>
                <a:lnTo>
                  <a:pt x="-17" y="-21"/>
                </a:lnTo>
                <a:lnTo>
                  <a:pt x="-17" y="161566"/>
                </a:lnTo>
                <a:lnTo>
                  <a:pt x="143686" y="161566"/>
                </a:lnTo>
                <a:lnTo>
                  <a:pt x="143686" y="54782"/>
                </a:lnTo>
                <a:cubicBezTo>
                  <a:pt x="143749" y="24578"/>
                  <a:pt x="119296" y="42"/>
                  <a:pt x="89091" y="-21"/>
                </a:cubicBezTo>
                <a:cubicBezTo>
                  <a:pt x="89060" y="-21"/>
                  <a:pt x="89018" y="-21"/>
                  <a:pt x="88987" y="-21"/>
                </a:cubicBezTo>
                <a:close/>
              </a:path>
            </a:pathLst>
          </a:custGeom>
          <a:solidFill>
            <a:srgbClr val="F5F5F5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264A1622-8D95-D887-358A-0788A82F6DE5}"/>
              </a:ext>
            </a:extLst>
          </p:cNvPr>
          <p:cNvSpPr/>
          <p:nvPr/>
        </p:nvSpPr>
        <p:spPr>
          <a:xfrm>
            <a:off x="10105717" y="4673627"/>
            <a:ext cx="148932" cy="161587"/>
          </a:xfrm>
          <a:custGeom>
            <a:avLst/>
            <a:gdLst>
              <a:gd name="connsiteX0" fmla="*/ 148915 w 148932"/>
              <a:gd name="connsiteY0" fmla="*/ -21 h 161587"/>
              <a:gd name="connsiteX1" fmla="*/ 54786 w 148932"/>
              <a:gd name="connsiteY1" fmla="*/ -21 h 161587"/>
              <a:gd name="connsiteX2" fmla="*/ -17 w 148932"/>
              <a:gd name="connsiteY2" fmla="*/ 54782 h 161587"/>
              <a:gd name="connsiteX3" fmla="*/ -17 w 148932"/>
              <a:gd name="connsiteY3" fmla="*/ 161566 h 161587"/>
              <a:gd name="connsiteX4" fmla="*/ 148811 w 148932"/>
              <a:gd name="connsiteY4" fmla="*/ 161566 h 16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932" h="161587">
                <a:moveTo>
                  <a:pt x="148915" y="-21"/>
                </a:moveTo>
                <a:lnTo>
                  <a:pt x="54786" y="-21"/>
                </a:lnTo>
                <a:cubicBezTo>
                  <a:pt x="24519" y="-21"/>
                  <a:pt x="-17" y="24515"/>
                  <a:pt x="-17" y="54782"/>
                </a:cubicBezTo>
                <a:lnTo>
                  <a:pt x="-17" y="161566"/>
                </a:lnTo>
                <a:lnTo>
                  <a:pt x="148811" y="161566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35" name="Freeform: Shape 334">
            <a:extLst>
              <a:ext uri="{FF2B5EF4-FFF2-40B4-BE49-F238E27FC236}">
                <a16:creationId xmlns:a16="http://schemas.microsoft.com/office/drawing/2014/main" id="{12D3E4A1-F315-6A9E-AACF-863F111FA74A}"/>
              </a:ext>
            </a:extLst>
          </p:cNvPr>
          <p:cNvSpPr/>
          <p:nvPr/>
        </p:nvSpPr>
        <p:spPr>
          <a:xfrm>
            <a:off x="10254649" y="4835214"/>
            <a:ext cx="143389" cy="132616"/>
          </a:xfrm>
          <a:custGeom>
            <a:avLst/>
            <a:gdLst>
              <a:gd name="connsiteX0" fmla="*/ -17 w 143389"/>
              <a:gd name="connsiteY0" fmla="*/ 132595 h 132616"/>
              <a:gd name="connsiteX1" fmla="*/ 88673 w 143389"/>
              <a:gd name="connsiteY1" fmla="*/ 132595 h 132616"/>
              <a:gd name="connsiteX2" fmla="*/ 143372 w 143389"/>
              <a:gd name="connsiteY2" fmla="*/ 77896 h 132616"/>
              <a:gd name="connsiteX3" fmla="*/ 143372 w 143389"/>
              <a:gd name="connsiteY3" fmla="*/ -21 h 132616"/>
              <a:gd name="connsiteX4" fmla="*/ -17 w 143389"/>
              <a:gd name="connsiteY4" fmla="*/ -21 h 132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389" h="132616">
                <a:moveTo>
                  <a:pt x="-17" y="132595"/>
                </a:moveTo>
                <a:lnTo>
                  <a:pt x="88673" y="132595"/>
                </a:lnTo>
                <a:cubicBezTo>
                  <a:pt x="118878" y="132595"/>
                  <a:pt x="143372" y="108101"/>
                  <a:pt x="143372" y="77896"/>
                </a:cubicBezTo>
                <a:lnTo>
                  <a:pt x="143372" y="-21"/>
                </a:lnTo>
                <a:lnTo>
                  <a:pt x="-17" y="-21"/>
                </a:ln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3112E8D7-4D66-FADF-C08E-DB844F15D640}"/>
              </a:ext>
            </a:extLst>
          </p:cNvPr>
          <p:cNvSpPr/>
          <p:nvPr/>
        </p:nvSpPr>
        <p:spPr>
          <a:xfrm>
            <a:off x="10105822" y="4835214"/>
            <a:ext cx="148932" cy="132616"/>
          </a:xfrm>
          <a:custGeom>
            <a:avLst/>
            <a:gdLst>
              <a:gd name="connsiteX0" fmla="*/ -17 w 148932"/>
              <a:gd name="connsiteY0" fmla="*/ -21 h 132616"/>
              <a:gd name="connsiteX1" fmla="*/ -17 w 148932"/>
              <a:gd name="connsiteY1" fmla="*/ 77896 h 132616"/>
              <a:gd name="connsiteX2" fmla="*/ 54786 w 148932"/>
              <a:gd name="connsiteY2" fmla="*/ 132595 h 132616"/>
              <a:gd name="connsiteX3" fmla="*/ 148915 w 148932"/>
              <a:gd name="connsiteY3" fmla="*/ 132595 h 132616"/>
              <a:gd name="connsiteX4" fmla="*/ 148915 w 148932"/>
              <a:gd name="connsiteY4" fmla="*/ -21 h 132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932" h="132616">
                <a:moveTo>
                  <a:pt x="-17" y="-21"/>
                </a:moveTo>
                <a:lnTo>
                  <a:pt x="-17" y="77896"/>
                </a:lnTo>
                <a:cubicBezTo>
                  <a:pt x="45" y="108122"/>
                  <a:pt x="24561" y="132595"/>
                  <a:pt x="54786" y="132595"/>
                </a:cubicBezTo>
                <a:lnTo>
                  <a:pt x="148915" y="132595"/>
                </a:lnTo>
                <a:lnTo>
                  <a:pt x="148915" y="-21"/>
                </a:ln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E0AAB7B1-D9B4-1201-D69B-31E0098654BB}"/>
              </a:ext>
            </a:extLst>
          </p:cNvPr>
          <p:cNvSpPr/>
          <p:nvPr/>
        </p:nvSpPr>
        <p:spPr>
          <a:xfrm>
            <a:off x="10243306" y="4978812"/>
            <a:ext cx="46694" cy="173932"/>
          </a:xfrm>
          <a:custGeom>
            <a:avLst/>
            <a:gdLst>
              <a:gd name="connsiteX0" fmla="*/ 46259 w 46694"/>
              <a:gd name="connsiteY0" fmla="*/ 173907 h 173932"/>
              <a:gd name="connsiteX1" fmla="*/ 14883 w 46694"/>
              <a:gd name="connsiteY1" fmla="*/ 160939 h 173932"/>
              <a:gd name="connsiteX2" fmla="*/ 136 w 46694"/>
              <a:gd name="connsiteY2" fmla="*/ 113142 h 173932"/>
              <a:gd name="connsiteX3" fmla="*/ 136 w 46694"/>
              <a:gd name="connsiteY3" fmla="*/ -21 h 173932"/>
              <a:gd name="connsiteX4" fmla="*/ 23355 w 46694"/>
              <a:gd name="connsiteY4" fmla="*/ -21 h 173932"/>
              <a:gd name="connsiteX5" fmla="*/ 23355 w 46694"/>
              <a:gd name="connsiteY5" fmla="*/ 113351 h 173932"/>
              <a:gd name="connsiteX6" fmla="*/ 31930 w 46694"/>
              <a:gd name="connsiteY6" fmla="*/ 144727 h 173932"/>
              <a:gd name="connsiteX7" fmla="*/ 46677 w 46694"/>
              <a:gd name="connsiteY7" fmla="*/ 150271 h 173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694" h="173932">
                <a:moveTo>
                  <a:pt x="46259" y="173907"/>
                </a:moveTo>
                <a:cubicBezTo>
                  <a:pt x="34462" y="174075"/>
                  <a:pt x="23114" y="169379"/>
                  <a:pt x="14883" y="160939"/>
                </a:cubicBezTo>
                <a:cubicBezTo>
                  <a:pt x="4246" y="147363"/>
                  <a:pt x="-1004" y="130347"/>
                  <a:pt x="136" y="113142"/>
                </a:cubicBezTo>
                <a:lnTo>
                  <a:pt x="136" y="-21"/>
                </a:lnTo>
                <a:lnTo>
                  <a:pt x="23355" y="-21"/>
                </a:lnTo>
                <a:lnTo>
                  <a:pt x="23355" y="113351"/>
                </a:lnTo>
                <a:cubicBezTo>
                  <a:pt x="22445" y="124490"/>
                  <a:pt x="25488" y="135597"/>
                  <a:pt x="31930" y="144727"/>
                </a:cubicBezTo>
                <a:cubicBezTo>
                  <a:pt x="35821" y="148608"/>
                  <a:pt x="41197" y="150626"/>
                  <a:pt x="46677" y="150271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69A10911-6F32-1D8E-F190-141C9793F348}"/>
              </a:ext>
            </a:extLst>
          </p:cNvPr>
          <p:cNvSpPr/>
          <p:nvPr/>
        </p:nvSpPr>
        <p:spPr>
          <a:xfrm>
            <a:off x="10198172" y="4967831"/>
            <a:ext cx="107934" cy="42671"/>
          </a:xfrm>
          <a:custGeom>
            <a:avLst/>
            <a:gdLst>
              <a:gd name="connsiteX0" fmla="*/ 0 w 107934"/>
              <a:gd name="connsiteY0" fmla="*/ 0 h 42671"/>
              <a:gd name="connsiteX1" fmla="*/ 107934 w 107934"/>
              <a:gd name="connsiteY1" fmla="*/ 0 h 42671"/>
              <a:gd name="connsiteX2" fmla="*/ 107934 w 107934"/>
              <a:gd name="connsiteY2" fmla="*/ 42671 h 42671"/>
              <a:gd name="connsiteX3" fmla="*/ 0 w 107934"/>
              <a:gd name="connsiteY3" fmla="*/ 42671 h 4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934" h="42671">
                <a:moveTo>
                  <a:pt x="0" y="0"/>
                </a:moveTo>
                <a:lnTo>
                  <a:pt x="107934" y="0"/>
                </a:lnTo>
                <a:lnTo>
                  <a:pt x="107934" y="42671"/>
                </a:lnTo>
                <a:lnTo>
                  <a:pt x="0" y="42671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39" name="Freeform: Shape 338">
            <a:extLst>
              <a:ext uri="{FF2B5EF4-FFF2-40B4-BE49-F238E27FC236}">
                <a16:creationId xmlns:a16="http://schemas.microsoft.com/office/drawing/2014/main" id="{049862CC-03A6-7CCF-303E-82138756B206}"/>
              </a:ext>
            </a:extLst>
          </p:cNvPr>
          <p:cNvSpPr/>
          <p:nvPr/>
        </p:nvSpPr>
        <p:spPr>
          <a:xfrm>
            <a:off x="10198601" y="4537140"/>
            <a:ext cx="77557" cy="106051"/>
          </a:xfrm>
          <a:custGeom>
            <a:avLst/>
            <a:gdLst>
              <a:gd name="connsiteX0" fmla="*/ 52789 w 77557"/>
              <a:gd name="connsiteY0" fmla="*/ 106030 h 106051"/>
              <a:gd name="connsiteX1" fmla="*/ -17 w 77557"/>
              <a:gd name="connsiteY1" fmla="*/ 52785 h 106051"/>
              <a:gd name="connsiteX2" fmla="*/ 53229 w 77557"/>
              <a:gd name="connsiteY2" fmla="*/ -21 h 106051"/>
              <a:gd name="connsiteX3" fmla="*/ 71824 w 77557"/>
              <a:gd name="connsiteY3" fmla="*/ 3430 h 106051"/>
              <a:gd name="connsiteX4" fmla="*/ 76949 w 77557"/>
              <a:gd name="connsiteY4" fmla="*/ 14935 h 106051"/>
              <a:gd name="connsiteX5" fmla="*/ 65445 w 77557"/>
              <a:gd name="connsiteY5" fmla="*/ 20060 h 106051"/>
              <a:gd name="connsiteX6" fmla="*/ 20064 w 77557"/>
              <a:gd name="connsiteY6" fmla="*/ 40685 h 106051"/>
              <a:gd name="connsiteX7" fmla="*/ 40699 w 77557"/>
              <a:gd name="connsiteY7" fmla="*/ 86065 h 106051"/>
              <a:gd name="connsiteX8" fmla="*/ 56450 w 77557"/>
              <a:gd name="connsiteY8" fmla="*/ 88146 h 106051"/>
              <a:gd name="connsiteX9" fmla="*/ 66176 w 77557"/>
              <a:gd name="connsiteY9" fmla="*/ 95990 h 106051"/>
              <a:gd name="connsiteX10" fmla="*/ 58427 w 77557"/>
              <a:gd name="connsiteY10" fmla="*/ 105696 h 106051"/>
              <a:gd name="connsiteX11" fmla="*/ 58228 w 77557"/>
              <a:gd name="connsiteY11" fmla="*/ 105717 h 106051"/>
              <a:gd name="connsiteX12" fmla="*/ 52789 w 77557"/>
              <a:gd name="connsiteY12" fmla="*/ 106030 h 106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7557" h="106051">
                <a:moveTo>
                  <a:pt x="52789" y="106030"/>
                </a:moveTo>
                <a:cubicBezTo>
                  <a:pt x="23505" y="105905"/>
                  <a:pt x="-142" y="82070"/>
                  <a:pt x="-17" y="52785"/>
                </a:cubicBezTo>
                <a:cubicBezTo>
                  <a:pt x="98" y="23501"/>
                  <a:pt x="23944" y="-136"/>
                  <a:pt x="53229" y="-21"/>
                </a:cubicBezTo>
                <a:cubicBezTo>
                  <a:pt x="59577" y="10"/>
                  <a:pt x="65884" y="1171"/>
                  <a:pt x="71824" y="3430"/>
                </a:cubicBezTo>
                <a:cubicBezTo>
                  <a:pt x="76416" y="5187"/>
                  <a:pt x="78706" y="10344"/>
                  <a:pt x="76949" y="14935"/>
                </a:cubicBezTo>
                <a:cubicBezTo>
                  <a:pt x="75192" y="19526"/>
                  <a:pt x="70036" y="21817"/>
                  <a:pt x="65445" y="20060"/>
                </a:cubicBezTo>
                <a:cubicBezTo>
                  <a:pt x="47215" y="13230"/>
                  <a:pt x="26904" y="22465"/>
                  <a:pt x="20064" y="40685"/>
                </a:cubicBezTo>
                <a:cubicBezTo>
                  <a:pt x="13235" y="58914"/>
                  <a:pt x="22470" y="79235"/>
                  <a:pt x="40699" y="86065"/>
                </a:cubicBezTo>
                <a:cubicBezTo>
                  <a:pt x="45719" y="87947"/>
                  <a:pt x="51106" y="88658"/>
                  <a:pt x="56450" y="88146"/>
                </a:cubicBezTo>
                <a:cubicBezTo>
                  <a:pt x="61292" y="87655"/>
                  <a:pt x="65633" y="91158"/>
                  <a:pt x="66176" y="95990"/>
                </a:cubicBezTo>
                <a:cubicBezTo>
                  <a:pt x="66720" y="100812"/>
                  <a:pt x="63248" y="105162"/>
                  <a:pt x="58427" y="105696"/>
                </a:cubicBezTo>
                <a:cubicBezTo>
                  <a:pt x="58353" y="105706"/>
                  <a:pt x="58291" y="105706"/>
                  <a:pt x="58228" y="105717"/>
                </a:cubicBezTo>
                <a:cubicBezTo>
                  <a:pt x="56419" y="105926"/>
                  <a:pt x="54609" y="106030"/>
                  <a:pt x="52789" y="106030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743BD6A9-1F89-DC18-BBCB-6BA816B98451}"/>
              </a:ext>
            </a:extLst>
          </p:cNvPr>
          <p:cNvSpPr/>
          <p:nvPr/>
        </p:nvSpPr>
        <p:spPr>
          <a:xfrm>
            <a:off x="10129249" y="4748197"/>
            <a:ext cx="30957" cy="12445"/>
          </a:xfrm>
          <a:custGeom>
            <a:avLst/>
            <a:gdLst>
              <a:gd name="connsiteX0" fmla="*/ 0 w 30957"/>
              <a:gd name="connsiteY0" fmla="*/ 0 h 12445"/>
              <a:gd name="connsiteX1" fmla="*/ 30958 w 30957"/>
              <a:gd name="connsiteY1" fmla="*/ 0 h 12445"/>
              <a:gd name="connsiteX2" fmla="*/ 30958 w 30957"/>
              <a:gd name="connsiteY2" fmla="*/ 12446 h 12445"/>
              <a:gd name="connsiteX3" fmla="*/ 0 w 30957"/>
              <a:gd name="connsiteY3" fmla="*/ 12446 h 12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57" h="12445">
                <a:moveTo>
                  <a:pt x="0" y="0"/>
                </a:moveTo>
                <a:lnTo>
                  <a:pt x="30958" y="0"/>
                </a:lnTo>
                <a:lnTo>
                  <a:pt x="30958" y="12446"/>
                </a:lnTo>
                <a:lnTo>
                  <a:pt x="0" y="12446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140BEA73-14C8-BEFF-AC59-B834EB02BA26}"/>
              </a:ext>
            </a:extLst>
          </p:cNvPr>
          <p:cNvSpPr/>
          <p:nvPr/>
        </p:nvSpPr>
        <p:spPr>
          <a:xfrm>
            <a:off x="10129249" y="4811264"/>
            <a:ext cx="30957" cy="12445"/>
          </a:xfrm>
          <a:custGeom>
            <a:avLst/>
            <a:gdLst>
              <a:gd name="connsiteX0" fmla="*/ 0 w 30957"/>
              <a:gd name="connsiteY0" fmla="*/ 0 h 12445"/>
              <a:gd name="connsiteX1" fmla="*/ 30958 w 30957"/>
              <a:gd name="connsiteY1" fmla="*/ 0 h 12445"/>
              <a:gd name="connsiteX2" fmla="*/ 30958 w 30957"/>
              <a:gd name="connsiteY2" fmla="*/ 12446 h 12445"/>
              <a:gd name="connsiteX3" fmla="*/ 0 w 30957"/>
              <a:gd name="connsiteY3" fmla="*/ 12446 h 12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57" h="12445">
                <a:moveTo>
                  <a:pt x="0" y="0"/>
                </a:moveTo>
                <a:lnTo>
                  <a:pt x="30958" y="0"/>
                </a:lnTo>
                <a:lnTo>
                  <a:pt x="30958" y="12446"/>
                </a:lnTo>
                <a:lnTo>
                  <a:pt x="0" y="12446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40B599BB-E2A7-EE83-C36E-2FBDE22D3BA7}"/>
              </a:ext>
            </a:extLst>
          </p:cNvPr>
          <p:cNvSpPr/>
          <p:nvPr/>
        </p:nvSpPr>
        <p:spPr>
          <a:xfrm>
            <a:off x="10129249" y="4874434"/>
            <a:ext cx="30957" cy="12445"/>
          </a:xfrm>
          <a:custGeom>
            <a:avLst/>
            <a:gdLst>
              <a:gd name="connsiteX0" fmla="*/ 0 w 30957"/>
              <a:gd name="connsiteY0" fmla="*/ 0 h 12445"/>
              <a:gd name="connsiteX1" fmla="*/ 30958 w 30957"/>
              <a:gd name="connsiteY1" fmla="*/ 0 h 12445"/>
              <a:gd name="connsiteX2" fmla="*/ 30958 w 30957"/>
              <a:gd name="connsiteY2" fmla="*/ 12446 h 12445"/>
              <a:gd name="connsiteX3" fmla="*/ 0 w 30957"/>
              <a:gd name="connsiteY3" fmla="*/ 12446 h 12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57" h="12445">
                <a:moveTo>
                  <a:pt x="0" y="0"/>
                </a:moveTo>
                <a:lnTo>
                  <a:pt x="30958" y="0"/>
                </a:lnTo>
                <a:lnTo>
                  <a:pt x="30958" y="12446"/>
                </a:lnTo>
                <a:lnTo>
                  <a:pt x="0" y="12446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264F5CDC-E253-E990-9808-95DC7146B9D7}"/>
              </a:ext>
            </a:extLst>
          </p:cNvPr>
          <p:cNvSpPr/>
          <p:nvPr/>
        </p:nvSpPr>
        <p:spPr>
          <a:xfrm rot="16996800">
            <a:off x="6799078" y="5461281"/>
            <a:ext cx="765787" cy="765787"/>
          </a:xfrm>
          <a:custGeom>
            <a:avLst/>
            <a:gdLst>
              <a:gd name="connsiteX0" fmla="*/ 765770 w 765787"/>
              <a:gd name="connsiteY0" fmla="*/ 382873 h 765787"/>
              <a:gd name="connsiteX1" fmla="*/ 382877 w 765787"/>
              <a:gd name="connsiteY1" fmla="*/ 765766 h 765787"/>
              <a:gd name="connsiteX2" fmla="*/ -17 w 765787"/>
              <a:gd name="connsiteY2" fmla="*/ 382873 h 765787"/>
              <a:gd name="connsiteX3" fmla="*/ 382877 w 765787"/>
              <a:gd name="connsiteY3" fmla="*/ -21 h 765787"/>
              <a:gd name="connsiteX4" fmla="*/ 765770 w 765787"/>
              <a:gd name="connsiteY4" fmla="*/ 382873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70" y="382873"/>
                </a:moveTo>
                <a:cubicBezTo>
                  <a:pt x="765770" y="594339"/>
                  <a:pt x="594343" y="765766"/>
                  <a:pt x="382877" y="765766"/>
                </a:cubicBezTo>
                <a:cubicBezTo>
                  <a:pt x="171410" y="765766"/>
                  <a:pt x="-17" y="594339"/>
                  <a:pt x="-17" y="382873"/>
                </a:cubicBezTo>
                <a:cubicBezTo>
                  <a:pt x="-17" y="171406"/>
                  <a:pt x="171410" y="-21"/>
                  <a:pt x="382877" y="-21"/>
                </a:cubicBezTo>
                <a:cubicBezTo>
                  <a:pt x="594343" y="-21"/>
                  <a:pt x="765770" y="171407"/>
                  <a:pt x="765770" y="382873"/>
                </a:cubicBezTo>
                <a:close/>
              </a:path>
            </a:pathLst>
          </a:custGeom>
          <a:solidFill>
            <a:srgbClr val="FF9D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88C3120B-B134-913E-6342-8F2EAF1BAA9A}"/>
              </a:ext>
            </a:extLst>
          </p:cNvPr>
          <p:cNvSpPr/>
          <p:nvPr/>
        </p:nvSpPr>
        <p:spPr>
          <a:xfrm>
            <a:off x="6967787" y="5628822"/>
            <a:ext cx="596460" cy="598343"/>
          </a:xfrm>
          <a:custGeom>
            <a:avLst/>
            <a:gdLst>
              <a:gd name="connsiteX0" fmla="*/ 596444 w 596460"/>
              <a:gd name="connsiteY0" fmla="*/ 244922 h 598343"/>
              <a:gd name="connsiteX1" fmla="*/ 420005 w 596460"/>
              <a:gd name="connsiteY1" fmla="*/ 68484 h 598343"/>
              <a:gd name="connsiteX2" fmla="*/ 383504 w 596460"/>
              <a:gd name="connsiteY2" fmla="*/ 97349 h 598343"/>
              <a:gd name="connsiteX3" fmla="*/ 286238 w 596460"/>
              <a:gd name="connsiteY3" fmla="*/ -21 h 598343"/>
              <a:gd name="connsiteX4" fmla="*/ 145568 w 596460"/>
              <a:gd name="connsiteY4" fmla="*/ 26649 h 598343"/>
              <a:gd name="connsiteX5" fmla="*/ 177677 w 596460"/>
              <a:gd name="connsiteY5" fmla="*/ 90238 h 598343"/>
              <a:gd name="connsiteX6" fmla="*/ 275256 w 596460"/>
              <a:gd name="connsiteY6" fmla="*/ 182797 h 598343"/>
              <a:gd name="connsiteX7" fmla="*/ -17 w 596460"/>
              <a:gd name="connsiteY7" fmla="*/ 400339 h 598343"/>
              <a:gd name="connsiteX8" fmla="*/ 197966 w 596460"/>
              <a:gd name="connsiteY8" fmla="*/ 598322 h 598343"/>
              <a:gd name="connsiteX9" fmla="*/ 214700 w 596460"/>
              <a:gd name="connsiteY9" fmla="*/ 598322 h 598343"/>
              <a:gd name="connsiteX10" fmla="*/ 596444 w 596460"/>
              <a:gd name="connsiteY10" fmla="*/ 244922 h 598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96460" h="598343">
                <a:moveTo>
                  <a:pt x="596444" y="244922"/>
                </a:moveTo>
                <a:lnTo>
                  <a:pt x="420005" y="68484"/>
                </a:lnTo>
                <a:lnTo>
                  <a:pt x="383504" y="97349"/>
                </a:lnTo>
                <a:lnTo>
                  <a:pt x="286238" y="-21"/>
                </a:lnTo>
                <a:lnTo>
                  <a:pt x="145568" y="26649"/>
                </a:lnTo>
                <a:lnTo>
                  <a:pt x="177677" y="90238"/>
                </a:lnTo>
                <a:lnTo>
                  <a:pt x="275256" y="182797"/>
                </a:lnTo>
                <a:lnTo>
                  <a:pt x="-17" y="400339"/>
                </a:lnTo>
                <a:lnTo>
                  <a:pt x="197966" y="598322"/>
                </a:lnTo>
                <a:cubicBezTo>
                  <a:pt x="203510" y="598322"/>
                  <a:pt x="209157" y="598322"/>
                  <a:pt x="214700" y="598322"/>
                </a:cubicBezTo>
                <a:cubicBezTo>
                  <a:pt x="414722" y="598312"/>
                  <a:pt x="581036" y="444349"/>
                  <a:pt x="596444" y="244922"/>
                </a:cubicBezTo>
                <a:close/>
              </a:path>
            </a:pathLst>
          </a:custGeom>
          <a:solidFill>
            <a:srgbClr val="E68D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5F2F20A5-3850-C75C-45D5-0B04CD42246D}"/>
              </a:ext>
            </a:extLst>
          </p:cNvPr>
          <p:cNvSpPr/>
          <p:nvPr/>
        </p:nvSpPr>
        <p:spPr>
          <a:xfrm>
            <a:off x="7107830" y="5627671"/>
            <a:ext cx="148304" cy="108249"/>
          </a:xfrm>
          <a:custGeom>
            <a:avLst/>
            <a:gdLst>
              <a:gd name="connsiteX0" fmla="*/ 142744 w 148304"/>
              <a:gd name="connsiteY0" fmla="*/ -21 h 108249"/>
              <a:gd name="connsiteX1" fmla="*/ 5421 w 148304"/>
              <a:gd name="connsiteY1" fmla="*/ -21 h 108249"/>
              <a:gd name="connsiteX2" fmla="*/ -17 w 148304"/>
              <a:gd name="connsiteY2" fmla="*/ 5417 h 108249"/>
              <a:gd name="connsiteX3" fmla="*/ -17 w 148304"/>
              <a:gd name="connsiteY3" fmla="*/ 102788 h 108249"/>
              <a:gd name="connsiteX4" fmla="*/ 5421 w 148304"/>
              <a:gd name="connsiteY4" fmla="*/ 108227 h 108249"/>
              <a:gd name="connsiteX5" fmla="*/ 142744 w 148304"/>
              <a:gd name="connsiteY5" fmla="*/ 108227 h 108249"/>
              <a:gd name="connsiteX6" fmla="*/ 148287 w 148304"/>
              <a:gd name="connsiteY6" fmla="*/ 102893 h 108249"/>
              <a:gd name="connsiteX7" fmla="*/ 148288 w 148304"/>
              <a:gd name="connsiteY7" fmla="*/ 102788 h 108249"/>
              <a:gd name="connsiteX8" fmla="*/ 148288 w 148304"/>
              <a:gd name="connsiteY8" fmla="*/ 5417 h 108249"/>
              <a:gd name="connsiteX9" fmla="*/ 142850 w 148304"/>
              <a:gd name="connsiteY9" fmla="*/ -21 h 108249"/>
              <a:gd name="connsiteX10" fmla="*/ 142744 w 148304"/>
              <a:gd name="connsiteY10" fmla="*/ -21 h 108249"/>
              <a:gd name="connsiteX11" fmla="*/ 111368 w 148304"/>
              <a:gd name="connsiteY11" fmla="*/ 78419 h 108249"/>
              <a:gd name="connsiteX12" fmla="*/ 108649 w 148304"/>
              <a:gd name="connsiteY12" fmla="*/ 81243 h 108249"/>
              <a:gd name="connsiteX13" fmla="*/ 39726 w 148304"/>
              <a:gd name="connsiteY13" fmla="*/ 81243 h 108249"/>
              <a:gd name="connsiteX14" fmla="*/ 37007 w 148304"/>
              <a:gd name="connsiteY14" fmla="*/ 78419 h 108249"/>
              <a:gd name="connsiteX15" fmla="*/ 37007 w 148304"/>
              <a:gd name="connsiteY15" fmla="*/ 29786 h 108249"/>
              <a:gd name="connsiteX16" fmla="*/ 39726 w 148304"/>
              <a:gd name="connsiteY16" fmla="*/ 27067 h 108249"/>
              <a:gd name="connsiteX17" fmla="*/ 108335 w 148304"/>
              <a:gd name="connsiteY17" fmla="*/ 27067 h 108249"/>
              <a:gd name="connsiteX18" fmla="*/ 111055 w 148304"/>
              <a:gd name="connsiteY18" fmla="*/ 29786 h 108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8304" h="108249">
                <a:moveTo>
                  <a:pt x="142744" y="-21"/>
                </a:moveTo>
                <a:lnTo>
                  <a:pt x="5421" y="-21"/>
                </a:lnTo>
                <a:cubicBezTo>
                  <a:pt x="2418" y="-21"/>
                  <a:pt x="-17" y="2416"/>
                  <a:pt x="-17" y="5417"/>
                </a:cubicBezTo>
                <a:lnTo>
                  <a:pt x="-17" y="102788"/>
                </a:lnTo>
                <a:cubicBezTo>
                  <a:pt x="-17" y="105790"/>
                  <a:pt x="2418" y="108227"/>
                  <a:pt x="5421" y="108227"/>
                </a:cubicBezTo>
                <a:lnTo>
                  <a:pt x="142744" y="108227"/>
                </a:lnTo>
                <a:cubicBezTo>
                  <a:pt x="145747" y="108289"/>
                  <a:pt x="148229" y="105894"/>
                  <a:pt x="148287" y="102893"/>
                </a:cubicBezTo>
                <a:cubicBezTo>
                  <a:pt x="148288" y="102861"/>
                  <a:pt x="148288" y="102819"/>
                  <a:pt x="148288" y="102788"/>
                </a:cubicBezTo>
                <a:lnTo>
                  <a:pt x="148288" y="5417"/>
                </a:lnTo>
                <a:cubicBezTo>
                  <a:pt x="148289" y="2416"/>
                  <a:pt x="145854" y="-21"/>
                  <a:pt x="142850" y="-21"/>
                </a:cubicBezTo>
                <a:cubicBezTo>
                  <a:pt x="142815" y="-21"/>
                  <a:pt x="142780" y="-21"/>
                  <a:pt x="142744" y="-21"/>
                </a:cubicBezTo>
                <a:close/>
                <a:moveTo>
                  <a:pt x="111368" y="78419"/>
                </a:moveTo>
                <a:cubicBezTo>
                  <a:pt x="111369" y="79936"/>
                  <a:pt x="110168" y="81191"/>
                  <a:pt x="108649" y="81243"/>
                </a:cubicBezTo>
                <a:lnTo>
                  <a:pt x="39726" y="81243"/>
                </a:lnTo>
                <a:cubicBezTo>
                  <a:pt x="38207" y="81191"/>
                  <a:pt x="37006" y="79936"/>
                  <a:pt x="37007" y="78419"/>
                </a:cubicBezTo>
                <a:lnTo>
                  <a:pt x="37007" y="29786"/>
                </a:lnTo>
                <a:cubicBezTo>
                  <a:pt x="37007" y="28280"/>
                  <a:pt x="38224" y="27067"/>
                  <a:pt x="39726" y="27067"/>
                </a:cubicBezTo>
                <a:lnTo>
                  <a:pt x="108335" y="27067"/>
                </a:lnTo>
                <a:cubicBezTo>
                  <a:pt x="109837" y="27067"/>
                  <a:pt x="111055" y="28280"/>
                  <a:pt x="111055" y="29786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9318DC13-524B-04CF-D0CA-346002F373A2}"/>
              </a:ext>
            </a:extLst>
          </p:cNvPr>
          <p:cNvSpPr/>
          <p:nvPr/>
        </p:nvSpPr>
        <p:spPr>
          <a:xfrm>
            <a:off x="7003033" y="6002826"/>
            <a:ext cx="80113" cy="58464"/>
          </a:xfrm>
          <a:custGeom>
            <a:avLst/>
            <a:gdLst>
              <a:gd name="connsiteX0" fmla="*/ 77185 w 80113"/>
              <a:gd name="connsiteY0" fmla="*/ 0 h 58464"/>
              <a:gd name="connsiteX1" fmla="*/ 80114 w 80113"/>
              <a:gd name="connsiteY1" fmla="*/ 0 h 58464"/>
              <a:gd name="connsiteX2" fmla="*/ 80114 w 80113"/>
              <a:gd name="connsiteY2" fmla="*/ 58464 h 58464"/>
              <a:gd name="connsiteX3" fmla="*/ 77185 w 80113"/>
              <a:gd name="connsiteY3" fmla="*/ 58464 h 58464"/>
              <a:gd name="connsiteX4" fmla="*/ 2928 w 80113"/>
              <a:gd name="connsiteY4" fmla="*/ 58464 h 58464"/>
              <a:gd name="connsiteX5" fmla="*/ 0 w 80113"/>
              <a:gd name="connsiteY5" fmla="*/ 58464 h 58464"/>
              <a:gd name="connsiteX6" fmla="*/ 0 w 80113"/>
              <a:gd name="connsiteY6" fmla="*/ 0 h 58464"/>
              <a:gd name="connsiteX7" fmla="*/ 2928 w 80113"/>
              <a:gd name="connsiteY7" fmla="*/ 0 h 5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113" h="58464">
                <a:moveTo>
                  <a:pt x="77185" y="0"/>
                </a:moveTo>
                <a:cubicBezTo>
                  <a:pt x="78803" y="0"/>
                  <a:pt x="80114" y="0"/>
                  <a:pt x="80114" y="0"/>
                </a:cubicBezTo>
                <a:lnTo>
                  <a:pt x="80114" y="58464"/>
                </a:lnTo>
                <a:cubicBezTo>
                  <a:pt x="80114" y="58464"/>
                  <a:pt x="78803" y="58464"/>
                  <a:pt x="77185" y="58464"/>
                </a:cubicBezTo>
                <a:lnTo>
                  <a:pt x="2928" y="58464"/>
                </a:lnTo>
                <a:cubicBezTo>
                  <a:pt x="1311" y="58464"/>
                  <a:pt x="0" y="58464"/>
                  <a:pt x="0" y="58464"/>
                </a:cubicBezTo>
                <a:lnTo>
                  <a:pt x="0" y="0"/>
                </a:lnTo>
                <a:cubicBezTo>
                  <a:pt x="0" y="0"/>
                  <a:pt x="1311" y="0"/>
                  <a:pt x="2928" y="0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5B7A3530-2EAE-B41A-AB64-4E3600FE033D}"/>
              </a:ext>
            </a:extLst>
          </p:cNvPr>
          <p:cNvSpPr/>
          <p:nvPr/>
        </p:nvSpPr>
        <p:spPr>
          <a:xfrm>
            <a:off x="7280817" y="6002826"/>
            <a:ext cx="80113" cy="58464"/>
          </a:xfrm>
          <a:custGeom>
            <a:avLst/>
            <a:gdLst>
              <a:gd name="connsiteX0" fmla="*/ 77185 w 80113"/>
              <a:gd name="connsiteY0" fmla="*/ 0 h 58464"/>
              <a:gd name="connsiteX1" fmla="*/ 80114 w 80113"/>
              <a:gd name="connsiteY1" fmla="*/ 0 h 58464"/>
              <a:gd name="connsiteX2" fmla="*/ 80114 w 80113"/>
              <a:gd name="connsiteY2" fmla="*/ 58464 h 58464"/>
              <a:gd name="connsiteX3" fmla="*/ 77185 w 80113"/>
              <a:gd name="connsiteY3" fmla="*/ 58464 h 58464"/>
              <a:gd name="connsiteX4" fmla="*/ 2928 w 80113"/>
              <a:gd name="connsiteY4" fmla="*/ 58464 h 58464"/>
              <a:gd name="connsiteX5" fmla="*/ 0 w 80113"/>
              <a:gd name="connsiteY5" fmla="*/ 58464 h 58464"/>
              <a:gd name="connsiteX6" fmla="*/ 0 w 80113"/>
              <a:gd name="connsiteY6" fmla="*/ 0 h 58464"/>
              <a:gd name="connsiteX7" fmla="*/ 2928 w 80113"/>
              <a:gd name="connsiteY7" fmla="*/ 0 h 5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113" h="58464">
                <a:moveTo>
                  <a:pt x="77185" y="0"/>
                </a:moveTo>
                <a:cubicBezTo>
                  <a:pt x="78803" y="0"/>
                  <a:pt x="80114" y="0"/>
                  <a:pt x="80114" y="0"/>
                </a:cubicBezTo>
                <a:lnTo>
                  <a:pt x="80114" y="58464"/>
                </a:lnTo>
                <a:cubicBezTo>
                  <a:pt x="80114" y="58464"/>
                  <a:pt x="78803" y="58464"/>
                  <a:pt x="77185" y="58464"/>
                </a:cubicBezTo>
                <a:lnTo>
                  <a:pt x="2928" y="58464"/>
                </a:lnTo>
                <a:cubicBezTo>
                  <a:pt x="1311" y="58464"/>
                  <a:pt x="0" y="58464"/>
                  <a:pt x="0" y="58464"/>
                </a:cubicBezTo>
                <a:lnTo>
                  <a:pt x="0" y="0"/>
                </a:lnTo>
                <a:cubicBezTo>
                  <a:pt x="0" y="0"/>
                  <a:pt x="1311" y="0"/>
                  <a:pt x="2928" y="0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48" name="Freeform: Shape 347">
            <a:extLst>
              <a:ext uri="{FF2B5EF4-FFF2-40B4-BE49-F238E27FC236}">
                <a16:creationId xmlns:a16="http://schemas.microsoft.com/office/drawing/2014/main" id="{824898DF-645A-454F-50F4-BEE45C92D777}"/>
              </a:ext>
            </a:extLst>
          </p:cNvPr>
          <p:cNvSpPr/>
          <p:nvPr/>
        </p:nvSpPr>
        <p:spPr>
          <a:xfrm>
            <a:off x="6958688" y="5690737"/>
            <a:ext cx="445750" cy="352040"/>
          </a:xfrm>
          <a:custGeom>
            <a:avLst/>
            <a:gdLst>
              <a:gd name="connsiteX0" fmla="*/ 411324 w 445750"/>
              <a:gd name="connsiteY0" fmla="*/ -21 h 352040"/>
              <a:gd name="connsiteX1" fmla="*/ 34810 w 445750"/>
              <a:gd name="connsiteY1" fmla="*/ -21 h 352040"/>
              <a:gd name="connsiteX2" fmla="*/ -17 w 445750"/>
              <a:gd name="connsiteY2" fmla="*/ 34806 h 352040"/>
              <a:gd name="connsiteX3" fmla="*/ -17 w 445750"/>
              <a:gd name="connsiteY3" fmla="*/ 317192 h 352040"/>
              <a:gd name="connsiteX4" fmla="*/ 34810 w 445750"/>
              <a:gd name="connsiteY4" fmla="*/ 352019 h 352040"/>
              <a:gd name="connsiteX5" fmla="*/ 411324 w 445750"/>
              <a:gd name="connsiteY5" fmla="*/ 352019 h 352040"/>
              <a:gd name="connsiteX6" fmla="*/ 445734 w 445750"/>
              <a:gd name="connsiteY6" fmla="*/ 317192 h 352040"/>
              <a:gd name="connsiteX7" fmla="*/ 445734 w 445750"/>
              <a:gd name="connsiteY7" fmla="*/ 34806 h 352040"/>
              <a:gd name="connsiteX8" fmla="*/ 411324 w 445750"/>
              <a:gd name="connsiteY8" fmla="*/ -21 h 35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5750" h="352040">
                <a:moveTo>
                  <a:pt x="411324" y="-21"/>
                </a:moveTo>
                <a:lnTo>
                  <a:pt x="34810" y="-21"/>
                </a:lnTo>
                <a:cubicBezTo>
                  <a:pt x="15576" y="-21"/>
                  <a:pt x="-17" y="15573"/>
                  <a:pt x="-17" y="34806"/>
                </a:cubicBezTo>
                <a:lnTo>
                  <a:pt x="-17" y="317192"/>
                </a:lnTo>
                <a:cubicBezTo>
                  <a:pt x="-17" y="336425"/>
                  <a:pt x="15576" y="352019"/>
                  <a:pt x="34810" y="352019"/>
                </a:cubicBezTo>
                <a:lnTo>
                  <a:pt x="411324" y="352019"/>
                </a:lnTo>
                <a:cubicBezTo>
                  <a:pt x="430396" y="351789"/>
                  <a:pt x="445735" y="336268"/>
                  <a:pt x="445734" y="317192"/>
                </a:cubicBezTo>
                <a:lnTo>
                  <a:pt x="445734" y="34806"/>
                </a:lnTo>
                <a:cubicBezTo>
                  <a:pt x="445735" y="15730"/>
                  <a:pt x="430396" y="209"/>
                  <a:pt x="411324" y="-21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49" name="Freeform: Shape 348">
            <a:extLst>
              <a:ext uri="{FF2B5EF4-FFF2-40B4-BE49-F238E27FC236}">
                <a16:creationId xmlns:a16="http://schemas.microsoft.com/office/drawing/2014/main" id="{49E53846-D84C-3EDC-330A-ED70D45DDDE3}"/>
              </a:ext>
            </a:extLst>
          </p:cNvPr>
          <p:cNvSpPr/>
          <p:nvPr/>
        </p:nvSpPr>
        <p:spPr>
          <a:xfrm>
            <a:off x="7151756" y="5771688"/>
            <a:ext cx="60346" cy="189930"/>
          </a:xfrm>
          <a:custGeom>
            <a:avLst/>
            <a:gdLst>
              <a:gd name="connsiteX0" fmla="*/ 0 w 60346"/>
              <a:gd name="connsiteY0" fmla="*/ 0 h 189930"/>
              <a:gd name="connsiteX1" fmla="*/ 60347 w 60346"/>
              <a:gd name="connsiteY1" fmla="*/ 0 h 189930"/>
              <a:gd name="connsiteX2" fmla="*/ 60347 w 60346"/>
              <a:gd name="connsiteY2" fmla="*/ 189931 h 189930"/>
              <a:gd name="connsiteX3" fmla="*/ 0 w 60346"/>
              <a:gd name="connsiteY3" fmla="*/ 189931 h 189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46" h="189930">
                <a:moveTo>
                  <a:pt x="0" y="0"/>
                </a:moveTo>
                <a:lnTo>
                  <a:pt x="60347" y="0"/>
                </a:lnTo>
                <a:lnTo>
                  <a:pt x="60347" y="189931"/>
                </a:lnTo>
                <a:lnTo>
                  <a:pt x="0" y="189931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BEE0C19A-0AA9-1ED2-6296-98560D3293EC}"/>
              </a:ext>
            </a:extLst>
          </p:cNvPr>
          <p:cNvSpPr/>
          <p:nvPr/>
        </p:nvSpPr>
        <p:spPr>
          <a:xfrm>
            <a:off x="7087017" y="5836532"/>
            <a:ext cx="189930" cy="60346"/>
          </a:xfrm>
          <a:custGeom>
            <a:avLst/>
            <a:gdLst>
              <a:gd name="connsiteX0" fmla="*/ 0 w 189930"/>
              <a:gd name="connsiteY0" fmla="*/ 0 h 60346"/>
              <a:gd name="connsiteX1" fmla="*/ 189930 w 189930"/>
              <a:gd name="connsiteY1" fmla="*/ 0 h 60346"/>
              <a:gd name="connsiteX2" fmla="*/ 189930 w 189930"/>
              <a:gd name="connsiteY2" fmla="*/ 60347 h 60346"/>
              <a:gd name="connsiteX3" fmla="*/ 0 w 189930"/>
              <a:gd name="connsiteY3" fmla="*/ 60347 h 60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930" h="60346">
                <a:moveTo>
                  <a:pt x="0" y="0"/>
                </a:moveTo>
                <a:lnTo>
                  <a:pt x="189930" y="0"/>
                </a:lnTo>
                <a:lnTo>
                  <a:pt x="189930" y="60347"/>
                </a:lnTo>
                <a:lnTo>
                  <a:pt x="0" y="60347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51" name="Freeform: Shape 350">
            <a:extLst>
              <a:ext uri="{FF2B5EF4-FFF2-40B4-BE49-F238E27FC236}">
                <a16:creationId xmlns:a16="http://schemas.microsoft.com/office/drawing/2014/main" id="{9392F677-CCBE-3952-2BA0-3385F77282E5}"/>
              </a:ext>
            </a:extLst>
          </p:cNvPr>
          <p:cNvSpPr/>
          <p:nvPr/>
        </p:nvSpPr>
        <p:spPr>
          <a:xfrm rot="16984198">
            <a:off x="8851579" y="5461314"/>
            <a:ext cx="765787" cy="765787"/>
          </a:xfrm>
          <a:custGeom>
            <a:avLst/>
            <a:gdLst>
              <a:gd name="connsiteX0" fmla="*/ 765771 w 765787"/>
              <a:gd name="connsiteY0" fmla="*/ 382873 h 765787"/>
              <a:gd name="connsiteX1" fmla="*/ 382877 w 765787"/>
              <a:gd name="connsiteY1" fmla="*/ 765766 h 765787"/>
              <a:gd name="connsiteX2" fmla="*/ -17 w 765787"/>
              <a:gd name="connsiteY2" fmla="*/ 382873 h 765787"/>
              <a:gd name="connsiteX3" fmla="*/ 382877 w 765787"/>
              <a:gd name="connsiteY3" fmla="*/ -21 h 765787"/>
              <a:gd name="connsiteX4" fmla="*/ 765771 w 765787"/>
              <a:gd name="connsiteY4" fmla="*/ 382873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71" y="382873"/>
                </a:moveTo>
                <a:cubicBezTo>
                  <a:pt x="765771" y="594339"/>
                  <a:pt x="594343" y="765766"/>
                  <a:pt x="382877" y="765766"/>
                </a:cubicBezTo>
                <a:cubicBezTo>
                  <a:pt x="171410" y="765766"/>
                  <a:pt x="-17" y="594339"/>
                  <a:pt x="-17" y="382873"/>
                </a:cubicBezTo>
                <a:cubicBezTo>
                  <a:pt x="-17" y="171406"/>
                  <a:pt x="171410" y="-21"/>
                  <a:pt x="382877" y="-21"/>
                </a:cubicBezTo>
                <a:cubicBezTo>
                  <a:pt x="594343" y="-21"/>
                  <a:pt x="765771" y="171406"/>
                  <a:pt x="765771" y="382873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52" name="Freeform: Shape 351">
            <a:extLst>
              <a:ext uri="{FF2B5EF4-FFF2-40B4-BE49-F238E27FC236}">
                <a16:creationId xmlns:a16="http://schemas.microsoft.com/office/drawing/2014/main" id="{6CC0262C-0BF0-00F1-AB28-F90385E73871}"/>
              </a:ext>
            </a:extLst>
          </p:cNvPr>
          <p:cNvSpPr/>
          <p:nvPr/>
        </p:nvSpPr>
        <p:spPr>
          <a:xfrm>
            <a:off x="9094150" y="5636248"/>
            <a:ext cx="521053" cy="589034"/>
          </a:xfrm>
          <a:custGeom>
            <a:avLst/>
            <a:gdLst>
              <a:gd name="connsiteX0" fmla="*/ 521036 w 521053"/>
              <a:gd name="connsiteY0" fmla="*/ 250047 h 589034"/>
              <a:gd name="connsiteX1" fmla="*/ 270968 w 521053"/>
              <a:gd name="connsiteY1" fmla="*/ -21 h 589034"/>
              <a:gd name="connsiteX2" fmla="*/ 265007 w 521053"/>
              <a:gd name="connsiteY2" fmla="*/ 10437 h 589034"/>
              <a:gd name="connsiteX3" fmla="*/ 8141 w 521053"/>
              <a:gd name="connsiteY3" fmla="*/ 7404 h 589034"/>
              <a:gd name="connsiteX4" fmla="*/ 140444 w 521053"/>
              <a:gd name="connsiteY4" fmla="*/ 208107 h 589034"/>
              <a:gd name="connsiteX5" fmla="*/ 165126 w 521053"/>
              <a:gd name="connsiteY5" fmla="*/ 183111 h 589034"/>
              <a:gd name="connsiteX6" fmla="*/ 151007 w 521053"/>
              <a:gd name="connsiteY6" fmla="*/ 208107 h 589034"/>
              <a:gd name="connsiteX7" fmla="*/ 70893 w 521053"/>
              <a:gd name="connsiteY7" fmla="*/ 280795 h 589034"/>
              <a:gd name="connsiteX8" fmla="*/ -17 w 521053"/>
              <a:gd name="connsiteY8" fmla="*/ 405463 h 589034"/>
              <a:gd name="connsiteX9" fmla="*/ 183429 w 521053"/>
              <a:gd name="connsiteY9" fmla="*/ 589014 h 589034"/>
              <a:gd name="connsiteX10" fmla="*/ 521036 w 521053"/>
              <a:gd name="connsiteY10" fmla="*/ 250047 h 589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1053" h="589034">
                <a:moveTo>
                  <a:pt x="521036" y="250047"/>
                </a:moveTo>
                <a:lnTo>
                  <a:pt x="270968" y="-21"/>
                </a:lnTo>
                <a:lnTo>
                  <a:pt x="265007" y="10437"/>
                </a:lnTo>
                <a:lnTo>
                  <a:pt x="8141" y="7404"/>
                </a:lnTo>
                <a:cubicBezTo>
                  <a:pt x="16508" y="104252"/>
                  <a:pt x="140444" y="208107"/>
                  <a:pt x="140444" y="208107"/>
                </a:cubicBezTo>
                <a:cubicBezTo>
                  <a:pt x="140444" y="208107"/>
                  <a:pt x="150902" y="197649"/>
                  <a:pt x="165126" y="183111"/>
                </a:cubicBezTo>
                <a:lnTo>
                  <a:pt x="151007" y="208107"/>
                </a:lnTo>
                <a:lnTo>
                  <a:pt x="70893" y="280795"/>
                </a:lnTo>
                <a:lnTo>
                  <a:pt x="-17" y="405463"/>
                </a:lnTo>
                <a:lnTo>
                  <a:pt x="183429" y="589014"/>
                </a:lnTo>
                <a:cubicBezTo>
                  <a:pt x="361374" y="568850"/>
                  <a:pt x="501583" y="428065"/>
                  <a:pt x="521036" y="250047"/>
                </a:cubicBezTo>
                <a:close/>
              </a:path>
            </a:pathLst>
          </a:custGeom>
          <a:solidFill>
            <a:srgbClr val="E63E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53" name="Freeform: Shape 352">
            <a:extLst>
              <a:ext uri="{FF2B5EF4-FFF2-40B4-BE49-F238E27FC236}">
                <a16:creationId xmlns:a16="http://schemas.microsoft.com/office/drawing/2014/main" id="{25FB32A7-B56A-2333-FDCE-EB7C7A374DF1}"/>
              </a:ext>
            </a:extLst>
          </p:cNvPr>
          <p:cNvSpPr/>
          <p:nvPr/>
        </p:nvSpPr>
        <p:spPr>
          <a:xfrm>
            <a:off x="9092895" y="5633151"/>
            <a:ext cx="282071" cy="424477"/>
          </a:xfrm>
          <a:custGeom>
            <a:avLst/>
            <a:gdLst>
              <a:gd name="connsiteX0" fmla="*/ 266053 w 282071"/>
              <a:gd name="connsiteY0" fmla="*/ 424457 h 424477"/>
              <a:gd name="connsiteX1" fmla="*/ 249946 w 282071"/>
              <a:gd name="connsiteY1" fmla="*/ 408455 h 424477"/>
              <a:gd name="connsiteX2" fmla="*/ 131135 w 282071"/>
              <a:gd name="connsiteY2" fmla="*/ 223963 h 424477"/>
              <a:gd name="connsiteX3" fmla="*/ -17 w 282071"/>
              <a:gd name="connsiteY3" fmla="*/ 14789 h 424477"/>
              <a:gd name="connsiteX4" fmla="*/ 17334 w 282071"/>
              <a:gd name="connsiteY4" fmla="*/ 31 h 424477"/>
              <a:gd name="connsiteX5" fmla="*/ 32091 w 282071"/>
              <a:gd name="connsiteY5" fmla="*/ 14789 h 424477"/>
              <a:gd name="connsiteX6" fmla="*/ 151007 w 282071"/>
              <a:gd name="connsiteY6" fmla="*/ 199280 h 424477"/>
              <a:gd name="connsiteX7" fmla="*/ 282055 w 282071"/>
              <a:gd name="connsiteY7" fmla="*/ 408455 h 424477"/>
              <a:gd name="connsiteX8" fmla="*/ 266053 w 282071"/>
              <a:gd name="connsiteY8" fmla="*/ 424457 h 424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2071" h="424477">
                <a:moveTo>
                  <a:pt x="266053" y="424457"/>
                </a:moveTo>
                <a:cubicBezTo>
                  <a:pt x="257194" y="424457"/>
                  <a:pt x="249999" y="417313"/>
                  <a:pt x="249946" y="408455"/>
                </a:cubicBezTo>
                <a:cubicBezTo>
                  <a:pt x="249946" y="317673"/>
                  <a:pt x="192214" y="272491"/>
                  <a:pt x="131135" y="223963"/>
                </a:cubicBezTo>
                <a:cubicBezTo>
                  <a:pt x="66710" y="173238"/>
                  <a:pt x="-17" y="120736"/>
                  <a:pt x="-17" y="14789"/>
                </a:cubicBezTo>
                <a:cubicBezTo>
                  <a:pt x="694" y="5920"/>
                  <a:pt x="8465" y="-680"/>
                  <a:pt x="17334" y="31"/>
                </a:cubicBezTo>
                <a:cubicBezTo>
                  <a:pt x="25209" y="669"/>
                  <a:pt x="31453" y="6913"/>
                  <a:pt x="32091" y="14789"/>
                </a:cubicBezTo>
                <a:cubicBezTo>
                  <a:pt x="32091" y="105570"/>
                  <a:pt x="89823" y="150752"/>
                  <a:pt x="151007" y="199280"/>
                </a:cubicBezTo>
                <a:cubicBezTo>
                  <a:pt x="215433" y="250110"/>
                  <a:pt x="282055" y="302613"/>
                  <a:pt x="282055" y="408455"/>
                </a:cubicBezTo>
                <a:cubicBezTo>
                  <a:pt x="282002" y="417272"/>
                  <a:pt x="274869" y="424405"/>
                  <a:pt x="266053" y="424457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54" name="Freeform: Shape 353">
            <a:extLst>
              <a:ext uri="{FF2B5EF4-FFF2-40B4-BE49-F238E27FC236}">
                <a16:creationId xmlns:a16="http://schemas.microsoft.com/office/drawing/2014/main" id="{376F14EE-53A9-61FE-90B4-7CD0B67C3D7F}"/>
              </a:ext>
            </a:extLst>
          </p:cNvPr>
          <p:cNvSpPr/>
          <p:nvPr/>
        </p:nvSpPr>
        <p:spPr>
          <a:xfrm>
            <a:off x="9094045" y="5631959"/>
            <a:ext cx="282071" cy="425669"/>
          </a:xfrm>
          <a:custGeom>
            <a:avLst/>
            <a:gdLst>
              <a:gd name="connsiteX0" fmla="*/ 16089 w 282071"/>
              <a:gd name="connsiteY0" fmla="*/ 425649 h 425669"/>
              <a:gd name="connsiteX1" fmla="*/ -17 w 282071"/>
              <a:gd name="connsiteY1" fmla="*/ 409647 h 425669"/>
              <a:gd name="connsiteX2" fmla="*/ 131135 w 282071"/>
              <a:gd name="connsiteY2" fmla="*/ 200472 h 425669"/>
              <a:gd name="connsiteX3" fmla="*/ 250051 w 282071"/>
              <a:gd name="connsiteY3" fmla="*/ 15981 h 425669"/>
              <a:gd name="connsiteX4" fmla="*/ 266053 w 282071"/>
              <a:gd name="connsiteY4" fmla="*/ -21 h 425669"/>
              <a:gd name="connsiteX5" fmla="*/ 282054 w 282071"/>
              <a:gd name="connsiteY5" fmla="*/ 15981 h 425669"/>
              <a:gd name="connsiteX6" fmla="*/ 151007 w 282071"/>
              <a:gd name="connsiteY6" fmla="*/ 225155 h 425669"/>
              <a:gd name="connsiteX7" fmla="*/ 32091 w 282071"/>
              <a:gd name="connsiteY7" fmla="*/ 409647 h 425669"/>
              <a:gd name="connsiteX8" fmla="*/ 16089 w 282071"/>
              <a:gd name="connsiteY8" fmla="*/ 425649 h 425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2071" h="425669">
                <a:moveTo>
                  <a:pt x="16089" y="425649"/>
                </a:moveTo>
                <a:cubicBezTo>
                  <a:pt x="7231" y="425649"/>
                  <a:pt x="35" y="418505"/>
                  <a:pt x="-17" y="409647"/>
                </a:cubicBezTo>
                <a:cubicBezTo>
                  <a:pt x="-17" y="303386"/>
                  <a:pt x="66709" y="250883"/>
                  <a:pt x="131135" y="200472"/>
                </a:cubicBezTo>
                <a:cubicBezTo>
                  <a:pt x="192214" y="152258"/>
                  <a:pt x="250051" y="106344"/>
                  <a:pt x="250051" y="15981"/>
                </a:cubicBezTo>
                <a:cubicBezTo>
                  <a:pt x="250051" y="7143"/>
                  <a:pt x="257215" y="-21"/>
                  <a:pt x="266053" y="-21"/>
                </a:cubicBezTo>
                <a:cubicBezTo>
                  <a:pt x="274890" y="-21"/>
                  <a:pt x="282054" y="7143"/>
                  <a:pt x="282054" y="15981"/>
                </a:cubicBezTo>
                <a:cubicBezTo>
                  <a:pt x="282054" y="122346"/>
                  <a:pt x="215432" y="174849"/>
                  <a:pt x="151007" y="225155"/>
                </a:cubicBezTo>
                <a:cubicBezTo>
                  <a:pt x="89823" y="273370"/>
                  <a:pt x="32091" y="319284"/>
                  <a:pt x="32091" y="409647"/>
                </a:cubicBezTo>
                <a:cubicBezTo>
                  <a:pt x="32039" y="418464"/>
                  <a:pt x="24906" y="425596"/>
                  <a:pt x="16089" y="425649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55" name="Freeform: Shape 354">
            <a:extLst>
              <a:ext uri="{FF2B5EF4-FFF2-40B4-BE49-F238E27FC236}">
                <a16:creationId xmlns:a16="http://schemas.microsoft.com/office/drawing/2014/main" id="{BCD75885-7164-B28B-88BE-5334DF7C69AD}"/>
              </a:ext>
            </a:extLst>
          </p:cNvPr>
          <p:cNvSpPr/>
          <p:nvPr/>
        </p:nvSpPr>
        <p:spPr>
          <a:xfrm>
            <a:off x="9142824" y="5636038"/>
            <a:ext cx="182212" cy="32108"/>
          </a:xfrm>
          <a:custGeom>
            <a:avLst/>
            <a:gdLst>
              <a:gd name="connsiteX0" fmla="*/ 167385 w 182212"/>
              <a:gd name="connsiteY0" fmla="*/ 32087 h 32108"/>
              <a:gd name="connsiteX1" fmla="*/ 14793 w 182212"/>
              <a:gd name="connsiteY1" fmla="*/ 32087 h 32108"/>
              <a:gd name="connsiteX2" fmla="*/ 35 w 182212"/>
              <a:gd name="connsiteY2" fmla="*/ 14736 h 32108"/>
              <a:gd name="connsiteX3" fmla="*/ 14793 w 182212"/>
              <a:gd name="connsiteY3" fmla="*/ -21 h 32108"/>
              <a:gd name="connsiteX4" fmla="*/ 167385 w 182212"/>
              <a:gd name="connsiteY4" fmla="*/ -21 h 32108"/>
              <a:gd name="connsiteX5" fmla="*/ 182143 w 182212"/>
              <a:gd name="connsiteY5" fmla="*/ 17330 h 32108"/>
              <a:gd name="connsiteX6" fmla="*/ 167385 w 182212"/>
              <a:gd name="connsiteY6" fmla="*/ 32087 h 3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212" h="32108">
                <a:moveTo>
                  <a:pt x="167385" y="32087"/>
                </a:moveTo>
                <a:lnTo>
                  <a:pt x="14793" y="32087"/>
                </a:lnTo>
                <a:cubicBezTo>
                  <a:pt x="5924" y="31376"/>
                  <a:pt x="-676" y="23605"/>
                  <a:pt x="35" y="14736"/>
                </a:cubicBezTo>
                <a:cubicBezTo>
                  <a:pt x="673" y="6861"/>
                  <a:pt x="6917" y="617"/>
                  <a:pt x="14793" y="-21"/>
                </a:cubicBezTo>
                <a:lnTo>
                  <a:pt x="167385" y="-21"/>
                </a:lnTo>
                <a:cubicBezTo>
                  <a:pt x="176254" y="690"/>
                  <a:pt x="182854" y="8461"/>
                  <a:pt x="182143" y="17330"/>
                </a:cubicBezTo>
                <a:cubicBezTo>
                  <a:pt x="181505" y="25205"/>
                  <a:pt x="175261" y="31449"/>
                  <a:pt x="167385" y="32087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56" name="Freeform: Shape 355">
            <a:extLst>
              <a:ext uri="{FF2B5EF4-FFF2-40B4-BE49-F238E27FC236}">
                <a16:creationId xmlns:a16="http://schemas.microsoft.com/office/drawing/2014/main" id="{1B5832DC-2CEB-BE56-F7B0-F20895CA757B}"/>
              </a:ext>
            </a:extLst>
          </p:cNvPr>
          <p:cNvSpPr/>
          <p:nvPr/>
        </p:nvSpPr>
        <p:spPr>
          <a:xfrm>
            <a:off x="9165834" y="5690633"/>
            <a:ext cx="135984" cy="32108"/>
          </a:xfrm>
          <a:custGeom>
            <a:avLst/>
            <a:gdLst>
              <a:gd name="connsiteX0" fmla="*/ 121158 w 135984"/>
              <a:gd name="connsiteY0" fmla="*/ 32087 h 32108"/>
              <a:gd name="connsiteX1" fmla="*/ 14793 w 135984"/>
              <a:gd name="connsiteY1" fmla="*/ 32087 h 32108"/>
              <a:gd name="connsiteX2" fmla="*/ 35 w 135984"/>
              <a:gd name="connsiteY2" fmla="*/ 14736 h 32108"/>
              <a:gd name="connsiteX3" fmla="*/ 14793 w 135984"/>
              <a:gd name="connsiteY3" fmla="*/ -21 h 32108"/>
              <a:gd name="connsiteX4" fmla="*/ 121158 w 135984"/>
              <a:gd name="connsiteY4" fmla="*/ -21 h 32108"/>
              <a:gd name="connsiteX5" fmla="*/ 135915 w 135984"/>
              <a:gd name="connsiteY5" fmla="*/ 17330 h 32108"/>
              <a:gd name="connsiteX6" fmla="*/ 121158 w 135984"/>
              <a:gd name="connsiteY6" fmla="*/ 32087 h 3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5984" h="32108">
                <a:moveTo>
                  <a:pt x="121158" y="32087"/>
                </a:moveTo>
                <a:lnTo>
                  <a:pt x="14793" y="32087"/>
                </a:lnTo>
                <a:cubicBezTo>
                  <a:pt x="5924" y="31376"/>
                  <a:pt x="-676" y="23605"/>
                  <a:pt x="35" y="14736"/>
                </a:cubicBezTo>
                <a:cubicBezTo>
                  <a:pt x="673" y="6861"/>
                  <a:pt x="6917" y="617"/>
                  <a:pt x="14793" y="-21"/>
                </a:cubicBezTo>
                <a:lnTo>
                  <a:pt x="121158" y="-21"/>
                </a:lnTo>
                <a:cubicBezTo>
                  <a:pt x="130027" y="690"/>
                  <a:pt x="136626" y="8461"/>
                  <a:pt x="135915" y="17330"/>
                </a:cubicBezTo>
                <a:cubicBezTo>
                  <a:pt x="135277" y="25205"/>
                  <a:pt x="129033" y="31449"/>
                  <a:pt x="121158" y="32087"/>
                </a:cubicBezTo>
                <a:close/>
              </a:path>
            </a:pathLst>
          </a:custGeom>
          <a:solidFill>
            <a:srgbClr val="80E6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57" name="Freeform: Shape 356">
            <a:extLst>
              <a:ext uri="{FF2B5EF4-FFF2-40B4-BE49-F238E27FC236}">
                <a16:creationId xmlns:a16="http://schemas.microsoft.com/office/drawing/2014/main" id="{DEE1AF25-C291-23BB-9CD8-CE4945AE4FF6}"/>
              </a:ext>
            </a:extLst>
          </p:cNvPr>
          <p:cNvSpPr/>
          <p:nvPr/>
        </p:nvSpPr>
        <p:spPr>
          <a:xfrm>
            <a:off x="9185768" y="5740730"/>
            <a:ext cx="96324" cy="32003"/>
          </a:xfrm>
          <a:custGeom>
            <a:avLst/>
            <a:gdLst>
              <a:gd name="connsiteX0" fmla="*/ 80306 w 96324"/>
              <a:gd name="connsiteY0" fmla="*/ 31982 h 32003"/>
              <a:gd name="connsiteX1" fmla="*/ 15985 w 96324"/>
              <a:gd name="connsiteY1" fmla="*/ 31982 h 32003"/>
              <a:gd name="connsiteX2" fmla="*/ -17 w 96324"/>
              <a:gd name="connsiteY2" fmla="*/ 15981 h 32003"/>
              <a:gd name="connsiteX3" fmla="*/ 15985 w 96324"/>
              <a:gd name="connsiteY3" fmla="*/ -21 h 32003"/>
              <a:gd name="connsiteX4" fmla="*/ 80306 w 96324"/>
              <a:gd name="connsiteY4" fmla="*/ -21 h 32003"/>
              <a:gd name="connsiteX5" fmla="*/ 96308 w 96324"/>
              <a:gd name="connsiteY5" fmla="*/ 15981 h 32003"/>
              <a:gd name="connsiteX6" fmla="*/ 80306 w 96324"/>
              <a:gd name="connsiteY6" fmla="*/ 31982 h 32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324" h="32003">
                <a:moveTo>
                  <a:pt x="80306" y="31982"/>
                </a:moveTo>
                <a:lnTo>
                  <a:pt x="15985" y="31982"/>
                </a:lnTo>
                <a:cubicBezTo>
                  <a:pt x="7147" y="31982"/>
                  <a:pt x="-17" y="24818"/>
                  <a:pt x="-17" y="15981"/>
                </a:cubicBezTo>
                <a:cubicBezTo>
                  <a:pt x="-17" y="7143"/>
                  <a:pt x="7147" y="-21"/>
                  <a:pt x="15985" y="-21"/>
                </a:cubicBezTo>
                <a:lnTo>
                  <a:pt x="80306" y="-21"/>
                </a:lnTo>
                <a:cubicBezTo>
                  <a:pt x="89143" y="-21"/>
                  <a:pt x="96308" y="7143"/>
                  <a:pt x="96308" y="15981"/>
                </a:cubicBezTo>
                <a:cubicBezTo>
                  <a:pt x="96308" y="24818"/>
                  <a:pt x="89143" y="31982"/>
                  <a:pt x="80306" y="31982"/>
                </a:cubicBezTo>
                <a:close/>
              </a:path>
            </a:pathLst>
          </a:custGeom>
          <a:solidFill>
            <a:srgbClr val="FF9D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58" name="Freeform: Shape 357">
            <a:extLst>
              <a:ext uri="{FF2B5EF4-FFF2-40B4-BE49-F238E27FC236}">
                <a16:creationId xmlns:a16="http://schemas.microsoft.com/office/drawing/2014/main" id="{B641A469-DFCD-581F-CBEA-B8B7652615BE}"/>
              </a:ext>
            </a:extLst>
          </p:cNvPr>
          <p:cNvSpPr/>
          <p:nvPr/>
        </p:nvSpPr>
        <p:spPr>
          <a:xfrm>
            <a:off x="9142824" y="6021965"/>
            <a:ext cx="182212" cy="32108"/>
          </a:xfrm>
          <a:custGeom>
            <a:avLst/>
            <a:gdLst>
              <a:gd name="connsiteX0" fmla="*/ 167385 w 182212"/>
              <a:gd name="connsiteY0" fmla="*/ 32087 h 32108"/>
              <a:gd name="connsiteX1" fmla="*/ 14793 w 182212"/>
              <a:gd name="connsiteY1" fmla="*/ 32087 h 32108"/>
              <a:gd name="connsiteX2" fmla="*/ 35 w 182212"/>
              <a:gd name="connsiteY2" fmla="*/ 14736 h 32108"/>
              <a:gd name="connsiteX3" fmla="*/ 14793 w 182212"/>
              <a:gd name="connsiteY3" fmla="*/ -21 h 32108"/>
              <a:gd name="connsiteX4" fmla="*/ 167385 w 182212"/>
              <a:gd name="connsiteY4" fmla="*/ -21 h 32108"/>
              <a:gd name="connsiteX5" fmla="*/ 182143 w 182212"/>
              <a:gd name="connsiteY5" fmla="*/ 17330 h 32108"/>
              <a:gd name="connsiteX6" fmla="*/ 167385 w 182212"/>
              <a:gd name="connsiteY6" fmla="*/ 32087 h 3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212" h="32108">
                <a:moveTo>
                  <a:pt x="167385" y="32087"/>
                </a:moveTo>
                <a:lnTo>
                  <a:pt x="14793" y="32087"/>
                </a:lnTo>
                <a:cubicBezTo>
                  <a:pt x="5924" y="31376"/>
                  <a:pt x="-676" y="23605"/>
                  <a:pt x="35" y="14736"/>
                </a:cubicBezTo>
                <a:cubicBezTo>
                  <a:pt x="673" y="6861"/>
                  <a:pt x="6917" y="617"/>
                  <a:pt x="14793" y="-21"/>
                </a:cubicBezTo>
                <a:lnTo>
                  <a:pt x="167385" y="-21"/>
                </a:lnTo>
                <a:cubicBezTo>
                  <a:pt x="176254" y="690"/>
                  <a:pt x="182854" y="8461"/>
                  <a:pt x="182143" y="17330"/>
                </a:cubicBezTo>
                <a:cubicBezTo>
                  <a:pt x="181505" y="25205"/>
                  <a:pt x="175261" y="31449"/>
                  <a:pt x="167385" y="32087"/>
                </a:cubicBezTo>
                <a:close/>
              </a:path>
            </a:pathLst>
          </a:custGeom>
          <a:solidFill>
            <a:srgbClr val="80E6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59" name="Freeform: Shape 358">
            <a:extLst>
              <a:ext uri="{FF2B5EF4-FFF2-40B4-BE49-F238E27FC236}">
                <a16:creationId xmlns:a16="http://schemas.microsoft.com/office/drawing/2014/main" id="{5AD68010-73C3-36B2-8AE5-7CC9D151E380}"/>
              </a:ext>
            </a:extLst>
          </p:cNvPr>
          <p:cNvSpPr/>
          <p:nvPr/>
        </p:nvSpPr>
        <p:spPr>
          <a:xfrm>
            <a:off x="9165834" y="5967789"/>
            <a:ext cx="135984" cy="32108"/>
          </a:xfrm>
          <a:custGeom>
            <a:avLst/>
            <a:gdLst>
              <a:gd name="connsiteX0" fmla="*/ 121158 w 135984"/>
              <a:gd name="connsiteY0" fmla="*/ 32087 h 32108"/>
              <a:gd name="connsiteX1" fmla="*/ 14793 w 135984"/>
              <a:gd name="connsiteY1" fmla="*/ 32087 h 32108"/>
              <a:gd name="connsiteX2" fmla="*/ 35 w 135984"/>
              <a:gd name="connsiteY2" fmla="*/ 14736 h 32108"/>
              <a:gd name="connsiteX3" fmla="*/ 14793 w 135984"/>
              <a:gd name="connsiteY3" fmla="*/ -21 h 32108"/>
              <a:gd name="connsiteX4" fmla="*/ 121158 w 135984"/>
              <a:gd name="connsiteY4" fmla="*/ -21 h 32108"/>
              <a:gd name="connsiteX5" fmla="*/ 135915 w 135984"/>
              <a:gd name="connsiteY5" fmla="*/ 17330 h 32108"/>
              <a:gd name="connsiteX6" fmla="*/ 121158 w 135984"/>
              <a:gd name="connsiteY6" fmla="*/ 32087 h 3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5984" h="32108">
                <a:moveTo>
                  <a:pt x="121158" y="32087"/>
                </a:moveTo>
                <a:lnTo>
                  <a:pt x="14793" y="32087"/>
                </a:lnTo>
                <a:cubicBezTo>
                  <a:pt x="5924" y="31376"/>
                  <a:pt x="-676" y="23605"/>
                  <a:pt x="35" y="14736"/>
                </a:cubicBezTo>
                <a:cubicBezTo>
                  <a:pt x="673" y="6861"/>
                  <a:pt x="6917" y="617"/>
                  <a:pt x="14793" y="-21"/>
                </a:cubicBezTo>
                <a:lnTo>
                  <a:pt x="121158" y="-21"/>
                </a:lnTo>
                <a:cubicBezTo>
                  <a:pt x="130027" y="690"/>
                  <a:pt x="136626" y="8461"/>
                  <a:pt x="135915" y="17330"/>
                </a:cubicBezTo>
                <a:cubicBezTo>
                  <a:pt x="135277" y="25205"/>
                  <a:pt x="129033" y="31449"/>
                  <a:pt x="121158" y="32087"/>
                </a:cubicBezTo>
                <a:close/>
              </a:path>
            </a:pathLst>
          </a:custGeom>
          <a:solidFill>
            <a:srgbClr val="FF9D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60" name="Freeform: Shape 359">
            <a:extLst>
              <a:ext uri="{FF2B5EF4-FFF2-40B4-BE49-F238E27FC236}">
                <a16:creationId xmlns:a16="http://schemas.microsoft.com/office/drawing/2014/main" id="{2FAAEFF4-E7C4-67B7-EB9C-34689E4734DA}"/>
              </a:ext>
            </a:extLst>
          </p:cNvPr>
          <p:cNvSpPr/>
          <p:nvPr/>
        </p:nvSpPr>
        <p:spPr>
          <a:xfrm>
            <a:off x="9186960" y="5917273"/>
            <a:ext cx="93940" cy="32108"/>
          </a:xfrm>
          <a:custGeom>
            <a:avLst/>
            <a:gdLst>
              <a:gd name="connsiteX0" fmla="*/ 79114 w 93940"/>
              <a:gd name="connsiteY0" fmla="*/ 32087 h 32108"/>
              <a:gd name="connsiteX1" fmla="*/ 14793 w 93940"/>
              <a:gd name="connsiteY1" fmla="*/ 32087 h 32108"/>
              <a:gd name="connsiteX2" fmla="*/ 35 w 93940"/>
              <a:gd name="connsiteY2" fmla="*/ 14736 h 32108"/>
              <a:gd name="connsiteX3" fmla="*/ 14793 w 93940"/>
              <a:gd name="connsiteY3" fmla="*/ -21 h 32108"/>
              <a:gd name="connsiteX4" fmla="*/ 79114 w 93940"/>
              <a:gd name="connsiteY4" fmla="*/ -21 h 32108"/>
              <a:gd name="connsiteX5" fmla="*/ 93871 w 93940"/>
              <a:gd name="connsiteY5" fmla="*/ 17330 h 32108"/>
              <a:gd name="connsiteX6" fmla="*/ 79114 w 93940"/>
              <a:gd name="connsiteY6" fmla="*/ 32087 h 3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3940" h="32108">
                <a:moveTo>
                  <a:pt x="79114" y="32087"/>
                </a:moveTo>
                <a:lnTo>
                  <a:pt x="14793" y="32087"/>
                </a:lnTo>
                <a:cubicBezTo>
                  <a:pt x="5924" y="31376"/>
                  <a:pt x="-676" y="23605"/>
                  <a:pt x="35" y="14736"/>
                </a:cubicBezTo>
                <a:cubicBezTo>
                  <a:pt x="673" y="6860"/>
                  <a:pt x="6917" y="617"/>
                  <a:pt x="14793" y="-21"/>
                </a:cubicBezTo>
                <a:lnTo>
                  <a:pt x="79114" y="-21"/>
                </a:lnTo>
                <a:cubicBezTo>
                  <a:pt x="87983" y="690"/>
                  <a:pt x="94582" y="8461"/>
                  <a:pt x="93871" y="17330"/>
                </a:cubicBezTo>
                <a:cubicBezTo>
                  <a:pt x="93233" y="25205"/>
                  <a:pt x="86989" y="31449"/>
                  <a:pt x="79114" y="32087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61" name="Freeform: Shape 360">
            <a:extLst>
              <a:ext uri="{FF2B5EF4-FFF2-40B4-BE49-F238E27FC236}">
                <a16:creationId xmlns:a16="http://schemas.microsoft.com/office/drawing/2014/main" id="{A963074E-1263-AA51-2C8D-A1C9F997515A}"/>
              </a:ext>
            </a:extLst>
          </p:cNvPr>
          <p:cNvSpPr/>
          <p:nvPr/>
        </p:nvSpPr>
        <p:spPr>
          <a:xfrm>
            <a:off x="9877926" y="2447174"/>
            <a:ext cx="765787" cy="765787"/>
          </a:xfrm>
          <a:custGeom>
            <a:avLst/>
            <a:gdLst>
              <a:gd name="connsiteX0" fmla="*/ 765787 w 765787"/>
              <a:gd name="connsiteY0" fmla="*/ 382894 h 765787"/>
              <a:gd name="connsiteX1" fmla="*/ 382894 w 765787"/>
              <a:gd name="connsiteY1" fmla="*/ 765788 h 765787"/>
              <a:gd name="connsiteX2" fmla="*/ 0 w 765787"/>
              <a:gd name="connsiteY2" fmla="*/ 382894 h 765787"/>
              <a:gd name="connsiteX3" fmla="*/ 382894 w 765787"/>
              <a:gd name="connsiteY3" fmla="*/ 0 h 765787"/>
              <a:gd name="connsiteX4" fmla="*/ 765787 w 765787"/>
              <a:gd name="connsiteY4" fmla="*/ 382894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87" y="382894"/>
                </a:moveTo>
                <a:cubicBezTo>
                  <a:pt x="765787" y="594360"/>
                  <a:pt x="594360" y="765788"/>
                  <a:pt x="382894" y="765788"/>
                </a:cubicBezTo>
                <a:cubicBezTo>
                  <a:pt x="171427" y="765788"/>
                  <a:pt x="0" y="594360"/>
                  <a:pt x="0" y="382894"/>
                </a:cubicBezTo>
                <a:cubicBezTo>
                  <a:pt x="0" y="171427"/>
                  <a:pt x="171428" y="0"/>
                  <a:pt x="382894" y="0"/>
                </a:cubicBezTo>
                <a:cubicBezTo>
                  <a:pt x="594360" y="0"/>
                  <a:pt x="765787" y="171427"/>
                  <a:pt x="765787" y="382894"/>
                </a:cubicBezTo>
                <a:close/>
              </a:path>
            </a:pathLst>
          </a:custGeom>
          <a:solidFill>
            <a:srgbClr val="FF9D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62" name="Freeform: Shape 361">
            <a:extLst>
              <a:ext uri="{FF2B5EF4-FFF2-40B4-BE49-F238E27FC236}">
                <a16:creationId xmlns:a16="http://schemas.microsoft.com/office/drawing/2014/main" id="{921ECD72-CE18-041A-41B5-BD82212DDE8E}"/>
              </a:ext>
            </a:extLst>
          </p:cNvPr>
          <p:cNvSpPr/>
          <p:nvPr/>
        </p:nvSpPr>
        <p:spPr>
          <a:xfrm>
            <a:off x="10013053" y="2685319"/>
            <a:ext cx="630765" cy="527956"/>
          </a:xfrm>
          <a:custGeom>
            <a:avLst/>
            <a:gdLst>
              <a:gd name="connsiteX0" fmla="*/ 630748 w 630765"/>
              <a:gd name="connsiteY0" fmla="*/ 144727 h 527956"/>
              <a:gd name="connsiteX1" fmla="*/ 630748 w 630765"/>
              <a:gd name="connsiteY1" fmla="*/ 135210 h 527956"/>
              <a:gd name="connsiteX2" fmla="*/ 495935 w 630765"/>
              <a:gd name="connsiteY2" fmla="*/ -21 h 527956"/>
              <a:gd name="connsiteX3" fmla="*/ 356102 w 630765"/>
              <a:gd name="connsiteY3" fmla="*/ 119104 h 527956"/>
              <a:gd name="connsiteX4" fmla="*/ 148287 w 630765"/>
              <a:gd name="connsiteY4" fmla="*/ 143054 h 527956"/>
              <a:gd name="connsiteX5" fmla="*/ -17 w 630765"/>
              <a:gd name="connsiteY5" fmla="*/ 302445 h 527956"/>
              <a:gd name="connsiteX6" fmla="*/ 224741 w 630765"/>
              <a:gd name="connsiteY6" fmla="*/ 527203 h 527956"/>
              <a:gd name="connsiteX7" fmla="*/ 247750 w 630765"/>
              <a:gd name="connsiteY7" fmla="*/ 527935 h 527956"/>
              <a:gd name="connsiteX8" fmla="*/ 630748 w 630765"/>
              <a:gd name="connsiteY8" fmla="*/ 144937 h 527956"/>
              <a:gd name="connsiteX9" fmla="*/ 630748 w 630765"/>
              <a:gd name="connsiteY9" fmla="*/ 144727 h 527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5" h="527956">
                <a:moveTo>
                  <a:pt x="630748" y="144727"/>
                </a:moveTo>
                <a:cubicBezTo>
                  <a:pt x="630748" y="141590"/>
                  <a:pt x="630748" y="138348"/>
                  <a:pt x="630748" y="135210"/>
                </a:cubicBezTo>
                <a:lnTo>
                  <a:pt x="495935" y="-21"/>
                </a:lnTo>
                <a:lnTo>
                  <a:pt x="356102" y="119104"/>
                </a:lnTo>
                <a:lnTo>
                  <a:pt x="148287" y="143054"/>
                </a:lnTo>
                <a:lnTo>
                  <a:pt x="-17" y="302445"/>
                </a:lnTo>
                <a:lnTo>
                  <a:pt x="224741" y="527203"/>
                </a:lnTo>
                <a:cubicBezTo>
                  <a:pt x="232376" y="527203"/>
                  <a:pt x="240010" y="527935"/>
                  <a:pt x="247750" y="527935"/>
                </a:cubicBezTo>
                <a:cubicBezTo>
                  <a:pt x="459277" y="527935"/>
                  <a:pt x="630748" y="356464"/>
                  <a:pt x="630748" y="144937"/>
                </a:cubicBezTo>
                <a:cubicBezTo>
                  <a:pt x="630748" y="144863"/>
                  <a:pt x="630748" y="144801"/>
                  <a:pt x="630748" y="144727"/>
                </a:cubicBezTo>
                <a:close/>
              </a:path>
            </a:pathLst>
          </a:custGeom>
          <a:solidFill>
            <a:srgbClr val="E68D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63" name="Freeform: Shape 362">
            <a:extLst>
              <a:ext uri="{FF2B5EF4-FFF2-40B4-BE49-F238E27FC236}">
                <a16:creationId xmlns:a16="http://schemas.microsoft.com/office/drawing/2014/main" id="{CD7DF57D-865B-5A42-C9BB-4465BF65182C}"/>
              </a:ext>
            </a:extLst>
          </p:cNvPr>
          <p:cNvSpPr/>
          <p:nvPr/>
        </p:nvSpPr>
        <p:spPr>
          <a:xfrm>
            <a:off x="10228607" y="2703204"/>
            <a:ext cx="280084" cy="284372"/>
          </a:xfrm>
          <a:custGeom>
            <a:avLst/>
            <a:gdLst>
              <a:gd name="connsiteX0" fmla="*/ 0 w 280084"/>
              <a:gd name="connsiteY0" fmla="*/ 0 h 284372"/>
              <a:gd name="connsiteX1" fmla="*/ 280085 w 280084"/>
              <a:gd name="connsiteY1" fmla="*/ 0 h 284372"/>
              <a:gd name="connsiteX2" fmla="*/ 280085 w 280084"/>
              <a:gd name="connsiteY2" fmla="*/ 284373 h 284372"/>
              <a:gd name="connsiteX3" fmla="*/ 0 w 280084"/>
              <a:gd name="connsiteY3" fmla="*/ 284373 h 284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84" h="284372">
                <a:moveTo>
                  <a:pt x="0" y="0"/>
                </a:moveTo>
                <a:lnTo>
                  <a:pt x="280085" y="0"/>
                </a:lnTo>
                <a:lnTo>
                  <a:pt x="280085" y="284373"/>
                </a:lnTo>
                <a:lnTo>
                  <a:pt x="0" y="284373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BC0D0F5A-0E4C-11E4-EEEB-82F6FDBEB92F}"/>
              </a:ext>
            </a:extLst>
          </p:cNvPr>
          <p:cNvSpPr/>
          <p:nvPr/>
        </p:nvSpPr>
        <p:spPr>
          <a:xfrm>
            <a:off x="10228607" y="2555108"/>
            <a:ext cx="280084" cy="148095"/>
          </a:xfrm>
          <a:custGeom>
            <a:avLst/>
            <a:gdLst>
              <a:gd name="connsiteX0" fmla="*/ 0 w 280084"/>
              <a:gd name="connsiteY0" fmla="*/ 131466 h 148095"/>
              <a:gd name="connsiteX1" fmla="*/ 140251 w 280084"/>
              <a:gd name="connsiteY1" fmla="*/ 0 h 148095"/>
              <a:gd name="connsiteX2" fmla="*/ 280085 w 280084"/>
              <a:gd name="connsiteY2" fmla="*/ 130211 h 148095"/>
              <a:gd name="connsiteX3" fmla="*/ 280085 w 280084"/>
              <a:gd name="connsiteY3" fmla="*/ 148095 h 148095"/>
              <a:gd name="connsiteX4" fmla="*/ 0 w 280084"/>
              <a:gd name="connsiteY4" fmla="*/ 148095 h 148095"/>
              <a:gd name="connsiteX5" fmla="*/ 0 w 280084"/>
              <a:gd name="connsiteY5" fmla="*/ 131466 h 148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0084" h="148095">
                <a:moveTo>
                  <a:pt x="0" y="131466"/>
                </a:moveTo>
                <a:lnTo>
                  <a:pt x="140251" y="0"/>
                </a:lnTo>
                <a:lnTo>
                  <a:pt x="280085" y="130211"/>
                </a:lnTo>
                <a:lnTo>
                  <a:pt x="280085" y="148095"/>
                </a:lnTo>
                <a:lnTo>
                  <a:pt x="0" y="148095"/>
                </a:lnTo>
                <a:lnTo>
                  <a:pt x="0" y="131466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65" name="Freeform: Shape 364">
            <a:extLst>
              <a:ext uri="{FF2B5EF4-FFF2-40B4-BE49-F238E27FC236}">
                <a16:creationId xmlns:a16="http://schemas.microsoft.com/office/drawing/2014/main" id="{47419CDA-FE46-1B32-9942-57F942E50F4C}"/>
              </a:ext>
            </a:extLst>
          </p:cNvPr>
          <p:cNvSpPr/>
          <p:nvPr/>
        </p:nvSpPr>
        <p:spPr>
          <a:xfrm>
            <a:off x="10013053" y="2750582"/>
            <a:ext cx="215554" cy="236890"/>
          </a:xfrm>
          <a:custGeom>
            <a:avLst/>
            <a:gdLst>
              <a:gd name="connsiteX0" fmla="*/ 0 w 215554"/>
              <a:gd name="connsiteY0" fmla="*/ 0 h 236890"/>
              <a:gd name="connsiteX1" fmla="*/ 215554 w 215554"/>
              <a:gd name="connsiteY1" fmla="*/ 0 h 236890"/>
              <a:gd name="connsiteX2" fmla="*/ 215554 w 215554"/>
              <a:gd name="connsiteY2" fmla="*/ 236890 h 236890"/>
              <a:gd name="connsiteX3" fmla="*/ 0 w 215554"/>
              <a:gd name="connsiteY3" fmla="*/ 236890 h 236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554" h="236890">
                <a:moveTo>
                  <a:pt x="0" y="0"/>
                </a:moveTo>
                <a:lnTo>
                  <a:pt x="215554" y="0"/>
                </a:lnTo>
                <a:lnTo>
                  <a:pt x="215554" y="236890"/>
                </a:lnTo>
                <a:lnTo>
                  <a:pt x="0" y="236890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66" name="Freeform: Shape 365">
            <a:extLst>
              <a:ext uri="{FF2B5EF4-FFF2-40B4-BE49-F238E27FC236}">
                <a16:creationId xmlns:a16="http://schemas.microsoft.com/office/drawing/2014/main" id="{E7C81A21-89A5-A117-68EF-6DF576F4A105}"/>
              </a:ext>
            </a:extLst>
          </p:cNvPr>
          <p:cNvSpPr/>
          <p:nvPr/>
        </p:nvSpPr>
        <p:spPr>
          <a:xfrm>
            <a:off x="10030205" y="2846593"/>
            <a:ext cx="44344" cy="41625"/>
          </a:xfrm>
          <a:custGeom>
            <a:avLst/>
            <a:gdLst>
              <a:gd name="connsiteX0" fmla="*/ 0 w 44344"/>
              <a:gd name="connsiteY0" fmla="*/ 0 h 41625"/>
              <a:gd name="connsiteX1" fmla="*/ 44345 w 44344"/>
              <a:gd name="connsiteY1" fmla="*/ 0 h 41625"/>
              <a:gd name="connsiteX2" fmla="*/ 44345 w 44344"/>
              <a:gd name="connsiteY2" fmla="*/ 41626 h 41625"/>
              <a:gd name="connsiteX3" fmla="*/ 0 w 44344"/>
              <a:gd name="connsiteY3" fmla="*/ 41626 h 4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44" h="41625">
                <a:moveTo>
                  <a:pt x="0" y="0"/>
                </a:moveTo>
                <a:lnTo>
                  <a:pt x="44345" y="0"/>
                </a:lnTo>
                <a:lnTo>
                  <a:pt x="44345" y="41626"/>
                </a:lnTo>
                <a:lnTo>
                  <a:pt x="0" y="41626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67" name="Freeform: Shape 366">
            <a:extLst>
              <a:ext uri="{FF2B5EF4-FFF2-40B4-BE49-F238E27FC236}">
                <a16:creationId xmlns:a16="http://schemas.microsoft.com/office/drawing/2014/main" id="{1FCB9078-CF40-592C-AFAF-810C6E0AB4AE}"/>
              </a:ext>
            </a:extLst>
          </p:cNvPr>
          <p:cNvSpPr/>
          <p:nvPr/>
        </p:nvSpPr>
        <p:spPr>
          <a:xfrm>
            <a:off x="10098605" y="2846593"/>
            <a:ext cx="44344" cy="41625"/>
          </a:xfrm>
          <a:custGeom>
            <a:avLst/>
            <a:gdLst>
              <a:gd name="connsiteX0" fmla="*/ 0 w 44344"/>
              <a:gd name="connsiteY0" fmla="*/ 0 h 41625"/>
              <a:gd name="connsiteX1" fmla="*/ 44345 w 44344"/>
              <a:gd name="connsiteY1" fmla="*/ 0 h 41625"/>
              <a:gd name="connsiteX2" fmla="*/ 44345 w 44344"/>
              <a:gd name="connsiteY2" fmla="*/ 41626 h 41625"/>
              <a:gd name="connsiteX3" fmla="*/ 0 w 44344"/>
              <a:gd name="connsiteY3" fmla="*/ 41626 h 4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44" h="41625">
                <a:moveTo>
                  <a:pt x="0" y="0"/>
                </a:moveTo>
                <a:lnTo>
                  <a:pt x="44345" y="0"/>
                </a:lnTo>
                <a:lnTo>
                  <a:pt x="44345" y="41626"/>
                </a:lnTo>
                <a:lnTo>
                  <a:pt x="0" y="41626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68" name="Freeform: Shape 367">
            <a:extLst>
              <a:ext uri="{FF2B5EF4-FFF2-40B4-BE49-F238E27FC236}">
                <a16:creationId xmlns:a16="http://schemas.microsoft.com/office/drawing/2014/main" id="{4854AEA5-4096-FD33-5710-719F9F576C6E}"/>
              </a:ext>
            </a:extLst>
          </p:cNvPr>
          <p:cNvSpPr/>
          <p:nvPr/>
        </p:nvSpPr>
        <p:spPr>
          <a:xfrm>
            <a:off x="10167110" y="2846593"/>
            <a:ext cx="44344" cy="41625"/>
          </a:xfrm>
          <a:custGeom>
            <a:avLst/>
            <a:gdLst>
              <a:gd name="connsiteX0" fmla="*/ 0 w 44344"/>
              <a:gd name="connsiteY0" fmla="*/ 0 h 41625"/>
              <a:gd name="connsiteX1" fmla="*/ 44345 w 44344"/>
              <a:gd name="connsiteY1" fmla="*/ 0 h 41625"/>
              <a:gd name="connsiteX2" fmla="*/ 44345 w 44344"/>
              <a:gd name="connsiteY2" fmla="*/ 41626 h 41625"/>
              <a:gd name="connsiteX3" fmla="*/ 0 w 44344"/>
              <a:gd name="connsiteY3" fmla="*/ 41626 h 4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44" h="41625">
                <a:moveTo>
                  <a:pt x="0" y="0"/>
                </a:moveTo>
                <a:lnTo>
                  <a:pt x="44345" y="0"/>
                </a:lnTo>
                <a:lnTo>
                  <a:pt x="44345" y="41626"/>
                </a:lnTo>
                <a:lnTo>
                  <a:pt x="0" y="41626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69" name="Freeform: Shape 368">
            <a:extLst>
              <a:ext uri="{FF2B5EF4-FFF2-40B4-BE49-F238E27FC236}">
                <a16:creationId xmlns:a16="http://schemas.microsoft.com/office/drawing/2014/main" id="{15369D1C-59D7-CE40-95F2-A2605D1BA3AC}"/>
              </a:ext>
            </a:extLst>
          </p:cNvPr>
          <p:cNvSpPr/>
          <p:nvPr/>
        </p:nvSpPr>
        <p:spPr>
          <a:xfrm>
            <a:off x="10030205" y="2783631"/>
            <a:ext cx="44344" cy="41521"/>
          </a:xfrm>
          <a:custGeom>
            <a:avLst/>
            <a:gdLst>
              <a:gd name="connsiteX0" fmla="*/ 0 w 44344"/>
              <a:gd name="connsiteY0" fmla="*/ 0 h 41521"/>
              <a:gd name="connsiteX1" fmla="*/ 44345 w 44344"/>
              <a:gd name="connsiteY1" fmla="*/ 0 h 41521"/>
              <a:gd name="connsiteX2" fmla="*/ 44345 w 44344"/>
              <a:gd name="connsiteY2" fmla="*/ 41521 h 41521"/>
              <a:gd name="connsiteX3" fmla="*/ 0 w 44344"/>
              <a:gd name="connsiteY3" fmla="*/ 41521 h 41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44" h="41521">
                <a:moveTo>
                  <a:pt x="0" y="0"/>
                </a:moveTo>
                <a:lnTo>
                  <a:pt x="44345" y="0"/>
                </a:lnTo>
                <a:lnTo>
                  <a:pt x="44345" y="41521"/>
                </a:lnTo>
                <a:lnTo>
                  <a:pt x="0" y="41521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70" name="Freeform: Shape 369">
            <a:extLst>
              <a:ext uri="{FF2B5EF4-FFF2-40B4-BE49-F238E27FC236}">
                <a16:creationId xmlns:a16="http://schemas.microsoft.com/office/drawing/2014/main" id="{B33CD8A8-F06F-DE1C-4912-69063E4D15C1}"/>
              </a:ext>
            </a:extLst>
          </p:cNvPr>
          <p:cNvSpPr/>
          <p:nvPr/>
        </p:nvSpPr>
        <p:spPr>
          <a:xfrm>
            <a:off x="10098605" y="2783631"/>
            <a:ext cx="44344" cy="41521"/>
          </a:xfrm>
          <a:custGeom>
            <a:avLst/>
            <a:gdLst>
              <a:gd name="connsiteX0" fmla="*/ 0 w 44344"/>
              <a:gd name="connsiteY0" fmla="*/ 0 h 41521"/>
              <a:gd name="connsiteX1" fmla="*/ 44345 w 44344"/>
              <a:gd name="connsiteY1" fmla="*/ 0 h 41521"/>
              <a:gd name="connsiteX2" fmla="*/ 44345 w 44344"/>
              <a:gd name="connsiteY2" fmla="*/ 41521 h 41521"/>
              <a:gd name="connsiteX3" fmla="*/ 0 w 44344"/>
              <a:gd name="connsiteY3" fmla="*/ 41521 h 41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44" h="41521">
                <a:moveTo>
                  <a:pt x="0" y="0"/>
                </a:moveTo>
                <a:lnTo>
                  <a:pt x="44345" y="0"/>
                </a:lnTo>
                <a:lnTo>
                  <a:pt x="44345" y="41521"/>
                </a:lnTo>
                <a:lnTo>
                  <a:pt x="0" y="41521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71" name="Freeform: Shape 370">
            <a:extLst>
              <a:ext uri="{FF2B5EF4-FFF2-40B4-BE49-F238E27FC236}">
                <a16:creationId xmlns:a16="http://schemas.microsoft.com/office/drawing/2014/main" id="{D09269B5-47C9-73FD-6B09-8A648F800901}"/>
              </a:ext>
            </a:extLst>
          </p:cNvPr>
          <p:cNvSpPr/>
          <p:nvPr/>
        </p:nvSpPr>
        <p:spPr>
          <a:xfrm>
            <a:off x="10167110" y="2783631"/>
            <a:ext cx="44344" cy="41521"/>
          </a:xfrm>
          <a:custGeom>
            <a:avLst/>
            <a:gdLst>
              <a:gd name="connsiteX0" fmla="*/ 0 w 44344"/>
              <a:gd name="connsiteY0" fmla="*/ 0 h 41521"/>
              <a:gd name="connsiteX1" fmla="*/ 44345 w 44344"/>
              <a:gd name="connsiteY1" fmla="*/ 0 h 41521"/>
              <a:gd name="connsiteX2" fmla="*/ 44345 w 44344"/>
              <a:gd name="connsiteY2" fmla="*/ 41521 h 41521"/>
              <a:gd name="connsiteX3" fmla="*/ 0 w 44344"/>
              <a:gd name="connsiteY3" fmla="*/ 41521 h 41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44" h="41521">
                <a:moveTo>
                  <a:pt x="0" y="0"/>
                </a:moveTo>
                <a:lnTo>
                  <a:pt x="44345" y="0"/>
                </a:lnTo>
                <a:lnTo>
                  <a:pt x="44345" y="41521"/>
                </a:lnTo>
                <a:lnTo>
                  <a:pt x="0" y="41521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72" name="Freeform: Shape 371">
            <a:extLst>
              <a:ext uri="{FF2B5EF4-FFF2-40B4-BE49-F238E27FC236}">
                <a16:creationId xmlns:a16="http://schemas.microsoft.com/office/drawing/2014/main" id="{521841AD-77E0-3526-D844-CE2308928B3A}"/>
              </a:ext>
            </a:extLst>
          </p:cNvPr>
          <p:cNvSpPr/>
          <p:nvPr/>
        </p:nvSpPr>
        <p:spPr>
          <a:xfrm>
            <a:off x="10030205" y="2913006"/>
            <a:ext cx="44344" cy="41521"/>
          </a:xfrm>
          <a:custGeom>
            <a:avLst/>
            <a:gdLst>
              <a:gd name="connsiteX0" fmla="*/ 0 w 44344"/>
              <a:gd name="connsiteY0" fmla="*/ 0 h 41521"/>
              <a:gd name="connsiteX1" fmla="*/ 44345 w 44344"/>
              <a:gd name="connsiteY1" fmla="*/ 0 h 41521"/>
              <a:gd name="connsiteX2" fmla="*/ 44345 w 44344"/>
              <a:gd name="connsiteY2" fmla="*/ 41521 h 41521"/>
              <a:gd name="connsiteX3" fmla="*/ 0 w 44344"/>
              <a:gd name="connsiteY3" fmla="*/ 41521 h 41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44" h="41521">
                <a:moveTo>
                  <a:pt x="0" y="0"/>
                </a:moveTo>
                <a:lnTo>
                  <a:pt x="44345" y="0"/>
                </a:lnTo>
                <a:lnTo>
                  <a:pt x="44345" y="41521"/>
                </a:lnTo>
                <a:lnTo>
                  <a:pt x="0" y="41521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73" name="Freeform: Shape 372">
            <a:extLst>
              <a:ext uri="{FF2B5EF4-FFF2-40B4-BE49-F238E27FC236}">
                <a16:creationId xmlns:a16="http://schemas.microsoft.com/office/drawing/2014/main" id="{63A1CF70-C928-E38F-EE00-EEDB2B7C9D0E}"/>
              </a:ext>
            </a:extLst>
          </p:cNvPr>
          <p:cNvSpPr/>
          <p:nvPr/>
        </p:nvSpPr>
        <p:spPr>
          <a:xfrm>
            <a:off x="10098605" y="2913006"/>
            <a:ext cx="44344" cy="41521"/>
          </a:xfrm>
          <a:custGeom>
            <a:avLst/>
            <a:gdLst>
              <a:gd name="connsiteX0" fmla="*/ 0 w 44344"/>
              <a:gd name="connsiteY0" fmla="*/ 0 h 41521"/>
              <a:gd name="connsiteX1" fmla="*/ 44345 w 44344"/>
              <a:gd name="connsiteY1" fmla="*/ 0 h 41521"/>
              <a:gd name="connsiteX2" fmla="*/ 44345 w 44344"/>
              <a:gd name="connsiteY2" fmla="*/ 41521 h 41521"/>
              <a:gd name="connsiteX3" fmla="*/ 0 w 44344"/>
              <a:gd name="connsiteY3" fmla="*/ 41521 h 41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44" h="41521">
                <a:moveTo>
                  <a:pt x="0" y="0"/>
                </a:moveTo>
                <a:lnTo>
                  <a:pt x="44345" y="0"/>
                </a:lnTo>
                <a:lnTo>
                  <a:pt x="44345" y="41521"/>
                </a:lnTo>
                <a:lnTo>
                  <a:pt x="0" y="41521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74" name="Freeform: Shape 373">
            <a:extLst>
              <a:ext uri="{FF2B5EF4-FFF2-40B4-BE49-F238E27FC236}">
                <a16:creationId xmlns:a16="http://schemas.microsoft.com/office/drawing/2014/main" id="{89AB9AAA-99A0-F898-C9EB-91E2E4291B84}"/>
              </a:ext>
            </a:extLst>
          </p:cNvPr>
          <p:cNvSpPr/>
          <p:nvPr/>
        </p:nvSpPr>
        <p:spPr>
          <a:xfrm>
            <a:off x="10167110" y="2913006"/>
            <a:ext cx="44344" cy="41521"/>
          </a:xfrm>
          <a:custGeom>
            <a:avLst/>
            <a:gdLst>
              <a:gd name="connsiteX0" fmla="*/ 0 w 44344"/>
              <a:gd name="connsiteY0" fmla="*/ 0 h 41521"/>
              <a:gd name="connsiteX1" fmla="*/ 44345 w 44344"/>
              <a:gd name="connsiteY1" fmla="*/ 0 h 41521"/>
              <a:gd name="connsiteX2" fmla="*/ 44345 w 44344"/>
              <a:gd name="connsiteY2" fmla="*/ 41521 h 41521"/>
              <a:gd name="connsiteX3" fmla="*/ 0 w 44344"/>
              <a:gd name="connsiteY3" fmla="*/ 41521 h 41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44" h="41521">
                <a:moveTo>
                  <a:pt x="0" y="0"/>
                </a:moveTo>
                <a:lnTo>
                  <a:pt x="44345" y="0"/>
                </a:lnTo>
                <a:lnTo>
                  <a:pt x="44345" y="41521"/>
                </a:lnTo>
                <a:lnTo>
                  <a:pt x="0" y="41521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75" name="Freeform: Shape 374">
            <a:extLst>
              <a:ext uri="{FF2B5EF4-FFF2-40B4-BE49-F238E27FC236}">
                <a16:creationId xmlns:a16="http://schemas.microsoft.com/office/drawing/2014/main" id="{BC14763C-E2F9-E934-4D03-7114F3DCD79A}"/>
              </a:ext>
            </a:extLst>
          </p:cNvPr>
          <p:cNvSpPr/>
          <p:nvPr/>
        </p:nvSpPr>
        <p:spPr>
          <a:xfrm>
            <a:off x="10302969" y="2824943"/>
            <a:ext cx="131570" cy="162842"/>
          </a:xfrm>
          <a:custGeom>
            <a:avLst/>
            <a:gdLst>
              <a:gd name="connsiteX0" fmla="*/ 131553 w 131570"/>
              <a:gd name="connsiteY0" fmla="*/ 65764 h 162842"/>
              <a:gd name="connsiteX1" fmla="*/ 65768 w 131570"/>
              <a:gd name="connsiteY1" fmla="*/ -21 h 162842"/>
              <a:gd name="connsiteX2" fmla="*/ -17 w 131570"/>
              <a:gd name="connsiteY2" fmla="*/ 65764 h 162842"/>
              <a:gd name="connsiteX3" fmla="*/ -17 w 131570"/>
              <a:gd name="connsiteY3" fmla="*/ 162821 h 162842"/>
              <a:gd name="connsiteX4" fmla="*/ 131553 w 131570"/>
              <a:gd name="connsiteY4" fmla="*/ 162821 h 162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70" h="162842">
                <a:moveTo>
                  <a:pt x="131553" y="65764"/>
                </a:moveTo>
                <a:cubicBezTo>
                  <a:pt x="131553" y="29431"/>
                  <a:pt x="102102" y="-21"/>
                  <a:pt x="65768" y="-21"/>
                </a:cubicBezTo>
                <a:cubicBezTo>
                  <a:pt x="29434" y="-21"/>
                  <a:pt x="-17" y="29431"/>
                  <a:pt x="-17" y="65764"/>
                </a:cubicBezTo>
                <a:lnTo>
                  <a:pt x="-17" y="162821"/>
                </a:lnTo>
                <a:lnTo>
                  <a:pt x="131553" y="162821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76" name="Freeform: Shape 375">
            <a:extLst>
              <a:ext uri="{FF2B5EF4-FFF2-40B4-BE49-F238E27FC236}">
                <a16:creationId xmlns:a16="http://schemas.microsoft.com/office/drawing/2014/main" id="{A207AD21-3D80-1F0C-0922-5E20561BE2C5}"/>
              </a:ext>
            </a:extLst>
          </p:cNvPr>
          <p:cNvSpPr/>
          <p:nvPr/>
        </p:nvSpPr>
        <p:spPr>
          <a:xfrm>
            <a:off x="10230908" y="2573307"/>
            <a:ext cx="275482" cy="129897"/>
          </a:xfrm>
          <a:custGeom>
            <a:avLst/>
            <a:gdLst>
              <a:gd name="connsiteX0" fmla="*/ 0 w 275482"/>
              <a:gd name="connsiteY0" fmla="*/ 129897 h 129897"/>
              <a:gd name="connsiteX1" fmla="*/ 137741 w 275482"/>
              <a:gd name="connsiteY1" fmla="*/ 0 h 129897"/>
              <a:gd name="connsiteX2" fmla="*/ 275483 w 275482"/>
              <a:gd name="connsiteY2" fmla="*/ 129897 h 129897"/>
              <a:gd name="connsiteX3" fmla="*/ 0 w 275482"/>
              <a:gd name="connsiteY3" fmla="*/ 129897 h 129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482" h="129897">
                <a:moveTo>
                  <a:pt x="0" y="129897"/>
                </a:moveTo>
                <a:lnTo>
                  <a:pt x="137741" y="0"/>
                </a:lnTo>
                <a:lnTo>
                  <a:pt x="275483" y="129897"/>
                </a:lnTo>
                <a:lnTo>
                  <a:pt x="0" y="129897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77" name="Freeform: Shape 376">
            <a:extLst>
              <a:ext uri="{FF2B5EF4-FFF2-40B4-BE49-F238E27FC236}">
                <a16:creationId xmlns:a16="http://schemas.microsoft.com/office/drawing/2014/main" id="{C450FE44-74A1-0F87-6F9F-3833E5488099}"/>
              </a:ext>
            </a:extLst>
          </p:cNvPr>
          <p:cNvSpPr/>
          <p:nvPr/>
        </p:nvSpPr>
        <p:spPr>
          <a:xfrm>
            <a:off x="10350242" y="2653943"/>
            <a:ext cx="37233" cy="117346"/>
          </a:xfrm>
          <a:custGeom>
            <a:avLst/>
            <a:gdLst>
              <a:gd name="connsiteX0" fmla="*/ 0 w 37233"/>
              <a:gd name="connsiteY0" fmla="*/ 0 h 117346"/>
              <a:gd name="connsiteX1" fmla="*/ 37233 w 37233"/>
              <a:gd name="connsiteY1" fmla="*/ 0 h 117346"/>
              <a:gd name="connsiteX2" fmla="*/ 37233 w 37233"/>
              <a:gd name="connsiteY2" fmla="*/ 117347 h 117346"/>
              <a:gd name="connsiteX3" fmla="*/ 0 w 37233"/>
              <a:gd name="connsiteY3" fmla="*/ 117347 h 11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33" h="117346">
                <a:moveTo>
                  <a:pt x="0" y="0"/>
                </a:moveTo>
                <a:lnTo>
                  <a:pt x="37233" y="0"/>
                </a:lnTo>
                <a:lnTo>
                  <a:pt x="37233" y="117347"/>
                </a:lnTo>
                <a:lnTo>
                  <a:pt x="0" y="117347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78" name="Freeform: Shape 377">
            <a:extLst>
              <a:ext uri="{FF2B5EF4-FFF2-40B4-BE49-F238E27FC236}">
                <a16:creationId xmlns:a16="http://schemas.microsoft.com/office/drawing/2014/main" id="{B01007A2-D101-7C4B-4DBC-A9906F05EE6C}"/>
              </a:ext>
            </a:extLst>
          </p:cNvPr>
          <p:cNvSpPr/>
          <p:nvPr/>
        </p:nvSpPr>
        <p:spPr>
          <a:xfrm>
            <a:off x="10309976" y="2693896"/>
            <a:ext cx="117346" cy="37233"/>
          </a:xfrm>
          <a:custGeom>
            <a:avLst/>
            <a:gdLst>
              <a:gd name="connsiteX0" fmla="*/ 0 w 117346"/>
              <a:gd name="connsiteY0" fmla="*/ 0 h 37233"/>
              <a:gd name="connsiteX1" fmla="*/ 117347 w 117346"/>
              <a:gd name="connsiteY1" fmla="*/ 0 h 37233"/>
              <a:gd name="connsiteX2" fmla="*/ 117347 w 117346"/>
              <a:gd name="connsiteY2" fmla="*/ 37233 h 37233"/>
              <a:gd name="connsiteX3" fmla="*/ 0 w 117346"/>
              <a:gd name="connsiteY3" fmla="*/ 37233 h 37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346" h="37233">
                <a:moveTo>
                  <a:pt x="0" y="0"/>
                </a:moveTo>
                <a:lnTo>
                  <a:pt x="117347" y="0"/>
                </a:lnTo>
                <a:lnTo>
                  <a:pt x="117347" y="37233"/>
                </a:lnTo>
                <a:lnTo>
                  <a:pt x="0" y="37233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79" name="Freeform: Shape 378">
            <a:extLst>
              <a:ext uri="{FF2B5EF4-FFF2-40B4-BE49-F238E27FC236}">
                <a16:creationId xmlns:a16="http://schemas.microsoft.com/office/drawing/2014/main" id="{E5E7FCED-A4F7-230B-9D10-D4E6081C71B6}"/>
              </a:ext>
            </a:extLst>
          </p:cNvPr>
          <p:cNvSpPr/>
          <p:nvPr/>
        </p:nvSpPr>
        <p:spPr>
          <a:xfrm>
            <a:off x="9877926" y="3452048"/>
            <a:ext cx="765787" cy="765787"/>
          </a:xfrm>
          <a:custGeom>
            <a:avLst/>
            <a:gdLst>
              <a:gd name="connsiteX0" fmla="*/ 765787 w 765787"/>
              <a:gd name="connsiteY0" fmla="*/ 382894 h 765787"/>
              <a:gd name="connsiteX1" fmla="*/ 382894 w 765787"/>
              <a:gd name="connsiteY1" fmla="*/ 765788 h 765787"/>
              <a:gd name="connsiteX2" fmla="*/ 0 w 765787"/>
              <a:gd name="connsiteY2" fmla="*/ 382894 h 765787"/>
              <a:gd name="connsiteX3" fmla="*/ 382894 w 765787"/>
              <a:gd name="connsiteY3" fmla="*/ 0 h 765787"/>
              <a:gd name="connsiteX4" fmla="*/ 765787 w 765787"/>
              <a:gd name="connsiteY4" fmla="*/ 382894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87" y="382894"/>
                </a:moveTo>
                <a:cubicBezTo>
                  <a:pt x="765787" y="594360"/>
                  <a:pt x="594360" y="765788"/>
                  <a:pt x="382894" y="765788"/>
                </a:cubicBezTo>
                <a:cubicBezTo>
                  <a:pt x="171427" y="765788"/>
                  <a:pt x="0" y="594360"/>
                  <a:pt x="0" y="382894"/>
                </a:cubicBezTo>
                <a:cubicBezTo>
                  <a:pt x="0" y="171427"/>
                  <a:pt x="171428" y="0"/>
                  <a:pt x="382894" y="0"/>
                </a:cubicBezTo>
                <a:cubicBezTo>
                  <a:pt x="594360" y="0"/>
                  <a:pt x="765787" y="171427"/>
                  <a:pt x="765787" y="382894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FC2E1E7F-4CBF-87CD-20E9-0434A9CA7E72}"/>
              </a:ext>
            </a:extLst>
          </p:cNvPr>
          <p:cNvSpPr/>
          <p:nvPr/>
        </p:nvSpPr>
        <p:spPr>
          <a:xfrm>
            <a:off x="10050495" y="3655261"/>
            <a:ext cx="589348" cy="560901"/>
          </a:xfrm>
          <a:custGeom>
            <a:avLst/>
            <a:gdLst>
              <a:gd name="connsiteX0" fmla="*/ 589332 w 589348"/>
              <a:gd name="connsiteY0" fmla="*/ 235614 h 560901"/>
              <a:gd name="connsiteX1" fmla="*/ 382145 w 589348"/>
              <a:gd name="connsiteY1" fmla="*/ 28426 h 560901"/>
              <a:gd name="connsiteX2" fmla="*/ 285611 w 589348"/>
              <a:gd name="connsiteY2" fmla="*/ 101637 h 560901"/>
              <a:gd name="connsiteX3" fmla="*/ 183952 w 589348"/>
              <a:gd name="connsiteY3" fmla="*/ -21 h 560901"/>
              <a:gd name="connsiteX4" fmla="*/ 55937 w 589348"/>
              <a:gd name="connsiteY4" fmla="*/ 34492 h 560901"/>
              <a:gd name="connsiteX5" fmla="*/ 193051 w 589348"/>
              <a:gd name="connsiteY5" fmla="*/ 171606 h 560901"/>
              <a:gd name="connsiteX6" fmla="*/ -17 w 589348"/>
              <a:gd name="connsiteY6" fmla="*/ 316773 h 560901"/>
              <a:gd name="connsiteX7" fmla="*/ 244194 w 589348"/>
              <a:gd name="connsiteY7" fmla="*/ 560880 h 560901"/>
              <a:gd name="connsiteX8" fmla="*/ 589332 w 589348"/>
              <a:gd name="connsiteY8" fmla="*/ 235614 h 560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348" h="560901">
                <a:moveTo>
                  <a:pt x="589332" y="235614"/>
                </a:moveTo>
                <a:lnTo>
                  <a:pt x="382145" y="28426"/>
                </a:lnTo>
                <a:lnTo>
                  <a:pt x="285611" y="101637"/>
                </a:lnTo>
                <a:lnTo>
                  <a:pt x="183952" y="-21"/>
                </a:lnTo>
                <a:lnTo>
                  <a:pt x="55937" y="34492"/>
                </a:lnTo>
                <a:lnTo>
                  <a:pt x="193051" y="171606"/>
                </a:lnTo>
                <a:lnTo>
                  <a:pt x="-17" y="316773"/>
                </a:lnTo>
                <a:lnTo>
                  <a:pt x="244194" y="560880"/>
                </a:lnTo>
                <a:cubicBezTo>
                  <a:pt x="420591" y="545255"/>
                  <a:pt x="563289" y="410776"/>
                  <a:pt x="589332" y="235614"/>
                </a:cubicBezTo>
                <a:close/>
              </a:path>
            </a:pathLst>
          </a:custGeom>
          <a:solidFill>
            <a:srgbClr val="E63E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81" name="Freeform: Shape 380">
            <a:extLst>
              <a:ext uri="{FF2B5EF4-FFF2-40B4-BE49-F238E27FC236}">
                <a16:creationId xmlns:a16="http://schemas.microsoft.com/office/drawing/2014/main" id="{7C667CC3-3D4D-FA88-95C2-692102AC5C3B}"/>
              </a:ext>
            </a:extLst>
          </p:cNvPr>
          <p:cNvSpPr/>
          <p:nvPr/>
        </p:nvSpPr>
        <p:spPr>
          <a:xfrm>
            <a:off x="10163136" y="3856487"/>
            <a:ext cx="118183" cy="132930"/>
          </a:xfrm>
          <a:custGeom>
            <a:avLst/>
            <a:gdLst>
              <a:gd name="connsiteX0" fmla="*/ 73194 w 118183"/>
              <a:gd name="connsiteY0" fmla="*/ 132909 h 132930"/>
              <a:gd name="connsiteX1" fmla="*/ -17 w 118183"/>
              <a:gd name="connsiteY1" fmla="*/ 132909 h 132930"/>
              <a:gd name="connsiteX2" fmla="*/ -17 w 118183"/>
              <a:gd name="connsiteY2" fmla="*/ -21 h 132930"/>
              <a:gd name="connsiteX3" fmla="*/ 118167 w 118183"/>
              <a:gd name="connsiteY3" fmla="*/ -21 h 132930"/>
              <a:gd name="connsiteX4" fmla="*/ 118167 w 118183"/>
              <a:gd name="connsiteY4" fmla="*/ 87937 h 132930"/>
              <a:gd name="connsiteX5" fmla="*/ 73194 w 118183"/>
              <a:gd name="connsiteY5" fmla="*/ 132909 h 132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183" h="132930">
                <a:moveTo>
                  <a:pt x="73194" y="132909"/>
                </a:moveTo>
                <a:lnTo>
                  <a:pt x="-17" y="132909"/>
                </a:lnTo>
                <a:lnTo>
                  <a:pt x="-17" y="-21"/>
                </a:lnTo>
                <a:lnTo>
                  <a:pt x="118167" y="-21"/>
                </a:lnTo>
                <a:lnTo>
                  <a:pt x="118167" y="87937"/>
                </a:lnTo>
                <a:cubicBezTo>
                  <a:pt x="118114" y="112755"/>
                  <a:pt x="98013" y="132846"/>
                  <a:pt x="73194" y="132909"/>
                </a:cubicBezTo>
                <a:close/>
              </a:path>
            </a:pathLst>
          </a:custGeom>
          <a:solidFill>
            <a:srgbClr val="FFC90A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82" name="Freeform: Shape 381">
            <a:extLst>
              <a:ext uri="{FF2B5EF4-FFF2-40B4-BE49-F238E27FC236}">
                <a16:creationId xmlns:a16="http://schemas.microsoft.com/office/drawing/2014/main" id="{C6A1960B-14AE-24A3-B7D3-3E06E9A83FE0}"/>
              </a:ext>
            </a:extLst>
          </p:cNvPr>
          <p:cNvSpPr/>
          <p:nvPr/>
        </p:nvSpPr>
        <p:spPr>
          <a:xfrm>
            <a:off x="10040664" y="3856487"/>
            <a:ext cx="122471" cy="132930"/>
          </a:xfrm>
          <a:custGeom>
            <a:avLst/>
            <a:gdLst>
              <a:gd name="connsiteX0" fmla="*/ 122454 w 122471"/>
              <a:gd name="connsiteY0" fmla="*/ 132909 h 132930"/>
              <a:gd name="connsiteX1" fmla="*/ 45060 w 122471"/>
              <a:gd name="connsiteY1" fmla="*/ 132909 h 132930"/>
              <a:gd name="connsiteX2" fmla="*/ -17 w 122471"/>
              <a:gd name="connsiteY2" fmla="*/ 87937 h 132930"/>
              <a:gd name="connsiteX3" fmla="*/ -17 w 122471"/>
              <a:gd name="connsiteY3" fmla="*/ -21 h 132930"/>
              <a:gd name="connsiteX4" fmla="*/ 122454 w 122471"/>
              <a:gd name="connsiteY4" fmla="*/ -21 h 132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471" h="132930">
                <a:moveTo>
                  <a:pt x="122454" y="132909"/>
                </a:moveTo>
                <a:lnTo>
                  <a:pt x="45060" y="132909"/>
                </a:lnTo>
                <a:cubicBezTo>
                  <a:pt x="20210" y="132909"/>
                  <a:pt x="46" y="112787"/>
                  <a:pt x="-17" y="87937"/>
                </a:cubicBezTo>
                <a:lnTo>
                  <a:pt x="-17" y="-21"/>
                </a:lnTo>
                <a:lnTo>
                  <a:pt x="122454" y="-21"/>
                </a:lnTo>
                <a:close/>
              </a:path>
            </a:pathLst>
          </a:custGeom>
          <a:solidFill>
            <a:srgbClr val="FFC90A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83" name="Freeform: Shape 382">
            <a:extLst>
              <a:ext uri="{FF2B5EF4-FFF2-40B4-BE49-F238E27FC236}">
                <a16:creationId xmlns:a16="http://schemas.microsoft.com/office/drawing/2014/main" id="{737E26A4-F1E1-B9AB-EE43-D2646D0A8006}"/>
              </a:ext>
            </a:extLst>
          </p:cNvPr>
          <p:cNvSpPr/>
          <p:nvPr/>
        </p:nvSpPr>
        <p:spPr>
          <a:xfrm>
            <a:off x="10163136" y="3747403"/>
            <a:ext cx="118183" cy="109084"/>
          </a:xfrm>
          <a:custGeom>
            <a:avLst/>
            <a:gdLst>
              <a:gd name="connsiteX0" fmla="*/ -17 w 118183"/>
              <a:gd name="connsiteY0" fmla="*/ -21 h 109084"/>
              <a:gd name="connsiteX1" fmla="*/ 73194 w 118183"/>
              <a:gd name="connsiteY1" fmla="*/ -21 h 109084"/>
              <a:gd name="connsiteX2" fmla="*/ 118167 w 118183"/>
              <a:gd name="connsiteY2" fmla="*/ 45056 h 109084"/>
              <a:gd name="connsiteX3" fmla="*/ 118167 w 118183"/>
              <a:gd name="connsiteY3" fmla="*/ 109063 h 109084"/>
              <a:gd name="connsiteX4" fmla="*/ -17 w 118183"/>
              <a:gd name="connsiteY4" fmla="*/ 109063 h 109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183" h="109084">
                <a:moveTo>
                  <a:pt x="-17" y="-21"/>
                </a:moveTo>
                <a:lnTo>
                  <a:pt x="73194" y="-21"/>
                </a:lnTo>
                <a:cubicBezTo>
                  <a:pt x="98044" y="41"/>
                  <a:pt x="118167" y="20206"/>
                  <a:pt x="118167" y="45056"/>
                </a:cubicBezTo>
                <a:lnTo>
                  <a:pt x="118167" y="109063"/>
                </a:lnTo>
                <a:lnTo>
                  <a:pt x="-17" y="109063"/>
                </a:lnTo>
                <a:close/>
              </a:path>
            </a:pathLst>
          </a:custGeom>
          <a:solidFill>
            <a:srgbClr val="FFC90A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84" name="Freeform: Shape 383">
            <a:extLst>
              <a:ext uri="{FF2B5EF4-FFF2-40B4-BE49-F238E27FC236}">
                <a16:creationId xmlns:a16="http://schemas.microsoft.com/office/drawing/2014/main" id="{C1BF9E8A-F542-EE6C-7F2C-742ACA443B97}"/>
              </a:ext>
            </a:extLst>
          </p:cNvPr>
          <p:cNvSpPr/>
          <p:nvPr/>
        </p:nvSpPr>
        <p:spPr>
          <a:xfrm>
            <a:off x="10040664" y="3747403"/>
            <a:ext cx="122471" cy="109084"/>
          </a:xfrm>
          <a:custGeom>
            <a:avLst/>
            <a:gdLst>
              <a:gd name="connsiteX0" fmla="*/ -17 w 122471"/>
              <a:gd name="connsiteY0" fmla="*/ 109063 h 109084"/>
              <a:gd name="connsiteX1" fmla="*/ -17 w 122471"/>
              <a:gd name="connsiteY1" fmla="*/ 45056 h 109084"/>
              <a:gd name="connsiteX2" fmla="*/ 45060 w 122471"/>
              <a:gd name="connsiteY2" fmla="*/ -21 h 109084"/>
              <a:gd name="connsiteX3" fmla="*/ 122454 w 122471"/>
              <a:gd name="connsiteY3" fmla="*/ -21 h 109084"/>
              <a:gd name="connsiteX4" fmla="*/ 122454 w 122471"/>
              <a:gd name="connsiteY4" fmla="*/ 109063 h 109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471" h="109084">
                <a:moveTo>
                  <a:pt x="-17" y="109063"/>
                </a:moveTo>
                <a:lnTo>
                  <a:pt x="-17" y="45056"/>
                </a:lnTo>
                <a:cubicBezTo>
                  <a:pt x="-17" y="20164"/>
                  <a:pt x="20168" y="-21"/>
                  <a:pt x="45060" y="-21"/>
                </a:cubicBezTo>
                <a:lnTo>
                  <a:pt x="122454" y="-21"/>
                </a:lnTo>
                <a:lnTo>
                  <a:pt x="122454" y="109063"/>
                </a:lnTo>
                <a:close/>
              </a:path>
            </a:pathLst>
          </a:custGeom>
          <a:solidFill>
            <a:srgbClr val="FFC90A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85" name="Freeform: Shape 384">
            <a:extLst>
              <a:ext uri="{FF2B5EF4-FFF2-40B4-BE49-F238E27FC236}">
                <a16:creationId xmlns:a16="http://schemas.microsoft.com/office/drawing/2014/main" id="{BF07C2EC-0A65-8E3B-5FAA-652080DCB105}"/>
              </a:ext>
            </a:extLst>
          </p:cNvPr>
          <p:cNvSpPr/>
          <p:nvPr/>
        </p:nvSpPr>
        <p:spPr>
          <a:xfrm>
            <a:off x="10116699" y="3712261"/>
            <a:ext cx="88794" cy="35141"/>
          </a:xfrm>
          <a:custGeom>
            <a:avLst/>
            <a:gdLst>
              <a:gd name="connsiteX0" fmla="*/ 0 w 88794"/>
              <a:gd name="connsiteY0" fmla="*/ 0 h 35141"/>
              <a:gd name="connsiteX1" fmla="*/ 88794 w 88794"/>
              <a:gd name="connsiteY1" fmla="*/ 0 h 35141"/>
              <a:gd name="connsiteX2" fmla="*/ 88794 w 88794"/>
              <a:gd name="connsiteY2" fmla="*/ 35141 h 35141"/>
              <a:gd name="connsiteX3" fmla="*/ 0 w 88794"/>
              <a:gd name="connsiteY3" fmla="*/ 35141 h 35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794" h="35141">
                <a:moveTo>
                  <a:pt x="0" y="0"/>
                </a:moveTo>
                <a:lnTo>
                  <a:pt x="88794" y="0"/>
                </a:lnTo>
                <a:lnTo>
                  <a:pt x="88794" y="35141"/>
                </a:lnTo>
                <a:lnTo>
                  <a:pt x="0" y="35141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86" name="Freeform: Shape 385">
            <a:extLst>
              <a:ext uri="{FF2B5EF4-FFF2-40B4-BE49-F238E27FC236}">
                <a16:creationId xmlns:a16="http://schemas.microsoft.com/office/drawing/2014/main" id="{C2708A1A-A3DD-8C2E-F854-08BE8CB9D27F}"/>
              </a:ext>
            </a:extLst>
          </p:cNvPr>
          <p:cNvSpPr/>
          <p:nvPr/>
        </p:nvSpPr>
        <p:spPr>
          <a:xfrm>
            <a:off x="10086055" y="3651601"/>
            <a:ext cx="154057" cy="70282"/>
          </a:xfrm>
          <a:custGeom>
            <a:avLst/>
            <a:gdLst>
              <a:gd name="connsiteX0" fmla="*/ 154040 w 154057"/>
              <a:gd name="connsiteY0" fmla="*/ 14516 h 70282"/>
              <a:gd name="connsiteX1" fmla="*/ 139502 w 154057"/>
              <a:gd name="connsiteY1" fmla="*/ -21 h 70282"/>
              <a:gd name="connsiteX2" fmla="*/ 14625 w 154057"/>
              <a:gd name="connsiteY2" fmla="*/ -21 h 70282"/>
              <a:gd name="connsiteX3" fmla="*/ -17 w 154057"/>
              <a:gd name="connsiteY3" fmla="*/ 14516 h 70282"/>
              <a:gd name="connsiteX4" fmla="*/ -17 w 154057"/>
              <a:gd name="connsiteY4" fmla="*/ 70261 h 70282"/>
              <a:gd name="connsiteX5" fmla="*/ 154040 w 154057"/>
              <a:gd name="connsiteY5" fmla="*/ 70261 h 7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057" h="70282">
                <a:moveTo>
                  <a:pt x="154040" y="14516"/>
                </a:moveTo>
                <a:cubicBezTo>
                  <a:pt x="154040" y="6484"/>
                  <a:pt x="147535" y="-21"/>
                  <a:pt x="139502" y="-21"/>
                </a:cubicBezTo>
                <a:lnTo>
                  <a:pt x="14625" y="-21"/>
                </a:lnTo>
                <a:cubicBezTo>
                  <a:pt x="6582" y="-21"/>
                  <a:pt x="35" y="6474"/>
                  <a:pt x="-17" y="14516"/>
                </a:cubicBezTo>
                <a:lnTo>
                  <a:pt x="-17" y="70261"/>
                </a:lnTo>
                <a:lnTo>
                  <a:pt x="154040" y="70261"/>
                </a:lnTo>
                <a:close/>
              </a:path>
            </a:pathLst>
          </a:custGeom>
          <a:solidFill>
            <a:srgbClr val="FFC90A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87" name="Freeform: Shape 386">
            <a:extLst>
              <a:ext uri="{FF2B5EF4-FFF2-40B4-BE49-F238E27FC236}">
                <a16:creationId xmlns:a16="http://schemas.microsoft.com/office/drawing/2014/main" id="{A83342BC-60D8-CA52-4030-2C0C33F076E1}"/>
              </a:ext>
            </a:extLst>
          </p:cNvPr>
          <p:cNvSpPr/>
          <p:nvPr/>
        </p:nvSpPr>
        <p:spPr>
          <a:xfrm>
            <a:off x="10073086" y="3817685"/>
            <a:ext cx="180203" cy="116823"/>
          </a:xfrm>
          <a:custGeom>
            <a:avLst/>
            <a:gdLst>
              <a:gd name="connsiteX0" fmla="*/ 0 w 180203"/>
              <a:gd name="connsiteY0" fmla="*/ 0 h 116823"/>
              <a:gd name="connsiteX1" fmla="*/ 180204 w 180203"/>
              <a:gd name="connsiteY1" fmla="*/ 0 h 116823"/>
              <a:gd name="connsiteX2" fmla="*/ 180204 w 180203"/>
              <a:gd name="connsiteY2" fmla="*/ 116824 h 116823"/>
              <a:gd name="connsiteX3" fmla="*/ 0 w 180203"/>
              <a:gd name="connsiteY3" fmla="*/ 116824 h 116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203" h="116823">
                <a:moveTo>
                  <a:pt x="0" y="0"/>
                </a:moveTo>
                <a:lnTo>
                  <a:pt x="180204" y="0"/>
                </a:lnTo>
                <a:lnTo>
                  <a:pt x="180204" y="116824"/>
                </a:lnTo>
                <a:lnTo>
                  <a:pt x="0" y="116824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88" name="Freeform: Shape 387">
            <a:extLst>
              <a:ext uri="{FF2B5EF4-FFF2-40B4-BE49-F238E27FC236}">
                <a16:creationId xmlns:a16="http://schemas.microsoft.com/office/drawing/2014/main" id="{F4438434-01AF-FD0A-F6E8-249E73B6BE6D}"/>
              </a:ext>
            </a:extLst>
          </p:cNvPr>
          <p:cNvSpPr/>
          <p:nvPr/>
        </p:nvSpPr>
        <p:spPr>
          <a:xfrm>
            <a:off x="10086160" y="3842263"/>
            <a:ext cx="154056" cy="14223"/>
          </a:xfrm>
          <a:custGeom>
            <a:avLst/>
            <a:gdLst>
              <a:gd name="connsiteX0" fmla="*/ 0 w 154056"/>
              <a:gd name="connsiteY0" fmla="*/ 0 h 14223"/>
              <a:gd name="connsiteX1" fmla="*/ 154057 w 154056"/>
              <a:gd name="connsiteY1" fmla="*/ 0 h 14223"/>
              <a:gd name="connsiteX2" fmla="*/ 154057 w 154056"/>
              <a:gd name="connsiteY2" fmla="*/ 14224 h 14223"/>
              <a:gd name="connsiteX3" fmla="*/ 0 w 154056"/>
              <a:gd name="connsiteY3" fmla="*/ 14224 h 14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056" h="14223">
                <a:moveTo>
                  <a:pt x="0" y="0"/>
                </a:moveTo>
                <a:lnTo>
                  <a:pt x="154057" y="0"/>
                </a:lnTo>
                <a:lnTo>
                  <a:pt x="154057" y="14224"/>
                </a:lnTo>
                <a:lnTo>
                  <a:pt x="0" y="14224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89" name="Freeform: Shape 388">
            <a:extLst>
              <a:ext uri="{FF2B5EF4-FFF2-40B4-BE49-F238E27FC236}">
                <a16:creationId xmlns:a16="http://schemas.microsoft.com/office/drawing/2014/main" id="{905CB9CA-9C34-B987-D77C-E5CA4DF58CCE}"/>
              </a:ext>
            </a:extLst>
          </p:cNvPr>
          <p:cNvSpPr/>
          <p:nvPr/>
        </p:nvSpPr>
        <p:spPr>
          <a:xfrm>
            <a:off x="10086160" y="3869037"/>
            <a:ext cx="154056" cy="14223"/>
          </a:xfrm>
          <a:custGeom>
            <a:avLst/>
            <a:gdLst>
              <a:gd name="connsiteX0" fmla="*/ 0 w 154056"/>
              <a:gd name="connsiteY0" fmla="*/ 0 h 14223"/>
              <a:gd name="connsiteX1" fmla="*/ 154057 w 154056"/>
              <a:gd name="connsiteY1" fmla="*/ 0 h 14223"/>
              <a:gd name="connsiteX2" fmla="*/ 154057 w 154056"/>
              <a:gd name="connsiteY2" fmla="*/ 14224 h 14223"/>
              <a:gd name="connsiteX3" fmla="*/ 0 w 154056"/>
              <a:gd name="connsiteY3" fmla="*/ 14224 h 14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056" h="14223">
                <a:moveTo>
                  <a:pt x="0" y="0"/>
                </a:moveTo>
                <a:lnTo>
                  <a:pt x="154057" y="0"/>
                </a:lnTo>
                <a:lnTo>
                  <a:pt x="154057" y="14224"/>
                </a:lnTo>
                <a:lnTo>
                  <a:pt x="0" y="14224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90" name="Freeform: Shape 389">
            <a:extLst>
              <a:ext uri="{FF2B5EF4-FFF2-40B4-BE49-F238E27FC236}">
                <a16:creationId xmlns:a16="http://schemas.microsoft.com/office/drawing/2014/main" id="{D9358715-B536-3CEE-A887-E1B6251F283B}"/>
              </a:ext>
            </a:extLst>
          </p:cNvPr>
          <p:cNvSpPr/>
          <p:nvPr/>
        </p:nvSpPr>
        <p:spPr>
          <a:xfrm>
            <a:off x="10086160" y="3895707"/>
            <a:ext cx="154056" cy="14223"/>
          </a:xfrm>
          <a:custGeom>
            <a:avLst/>
            <a:gdLst>
              <a:gd name="connsiteX0" fmla="*/ 0 w 154056"/>
              <a:gd name="connsiteY0" fmla="*/ 0 h 14223"/>
              <a:gd name="connsiteX1" fmla="*/ 154057 w 154056"/>
              <a:gd name="connsiteY1" fmla="*/ 0 h 14223"/>
              <a:gd name="connsiteX2" fmla="*/ 154057 w 154056"/>
              <a:gd name="connsiteY2" fmla="*/ 14224 h 14223"/>
              <a:gd name="connsiteX3" fmla="*/ 0 w 154056"/>
              <a:gd name="connsiteY3" fmla="*/ 14224 h 14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056" h="14223">
                <a:moveTo>
                  <a:pt x="0" y="0"/>
                </a:moveTo>
                <a:lnTo>
                  <a:pt x="154057" y="0"/>
                </a:lnTo>
                <a:lnTo>
                  <a:pt x="154057" y="14224"/>
                </a:lnTo>
                <a:lnTo>
                  <a:pt x="0" y="14224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91" name="Freeform: Shape 390">
            <a:extLst>
              <a:ext uri="{FF2B5EF4-FFF2-40B4-BE49-F238E27FC236}">
                <a16:creationId xmlns:a16="http://schemas.microsoft.com/office/drawing/2014/main" id="{FCCEC4BF-4693-DBC3-8BAD-8F6073F28A84}"/>
              </a:ext>
            </a:extLst>
          </p:cNvPr>
          <p:cNvSpPr/>
          <p:nvPr/>
        </p:nvSpPr>
        <p:spPr>
          <a:xfrm>
            <a:off x="10362688" y="3885458"/>
            <a:ext cx="118288" cy="132825"/>
          </a:xfrm>
          <a:custGeom>
            <a:avLst/>
            <a:gdLst>
              <a:gd name="connsiteX0" fmla="*/ 73194 w 118288"/>
              <a:gd name="connsiteY0" fmla="*/ 132804 h 132825"/>
              <a:gd name="connsiteX1" fmla="*/ -17 w 118288"/>
              <a:gd name="connsiteY1" fmla="*/ 132804 h 132825"/>
              <a:gd name="connsiteX2" fmla="*/ -17 w 118288"/>
              <a:gd name="connsiteY2" fmla="*/ -21 h 132825"/>
              <a:gd name="connsiteX3" fmla="*/ 118271 w 118288"/>
              <a:gd name="connsiteY3" fmla="*/ -21 h 132825"/>
              <a:gd name="connsiteX4" fmla="*/ 118271 w 118288"/>
              <a:gd name="connsiteY4" fmla="*/ 87832 h 132825"/>
              <a:gd name="connsiteX5" fmla="*/ 73298 w 118288"/>
              <a:gd name="connsiteY5" fmla="*/ 132804 h 132825"/>
              <a:gd name="connsiteX6" fmla="*/ 73194 w 118288"/>
              <a:gd name="connsiteY6" fmla="*/ 132804 h 13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8288" h="132825">
                <a:moveTo>
                  <a:pt x="73194" y="132804"/>
                </a:moveTo>
                <a:lnTo>
                  <a:pt x="-17" y="132804"/>
                </a:lnTo>
                <a:lnTo>
                  <a:pt x="-17" y="-21"/>
                </a:lnTo>
                <a:lnTo>
                  <a:pt x="118271" y="-21"/>
                </a:lnTo>
                <a:lnTo>
                  <a:pt x="118271" y="87832"/>
                </a:lnTo>
                <a:cubicBezTo>
                  <a:pt x="118271" y="112672"/>
                  <a:pt x="98138" y="132804"/>
                  <a:pt x="73298" y="132804"/>
                </a:cubicBezTo>
                <a:cubicBezTo>
                  <a:pt x="73267" y="132804"/>
                  <a:pt x="73225" y="132804"/>
                  <a:pt x="73194" y="132804"/>
                </a:cubicBezTo>
                <a:close/>
              </a:path>
            </a:pathLst>
          </a:custGeom>
          <a:solidFill>
            <a:srgbClr val="F5F5F5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92" name="Freeform: Shape 391">
            <a:extLst>
              <a:ext uri="{FF2B5EF4-FFF2-40B4-BE49-F238E27FC236}">
                <a16:creationId xmlns:a16="http://schemas.microsoft.com/office/drawing/2014/main" id="{08AEEF11-204E-02C0-4486-67757F5E0053}"/>
              </a:ext>
            </a:extLst>
          </p:cNvPr>
          <p:cNvSpPr/>
          <p:nvPr/>
        </p:nvSpPr>
        <p:spPr>
          <a:xfrm>
            <a:off x="10240321" y="3885458"/>
            <a:ext cx="122367" cy="132825"/>
          </a:xfrm>
          <a:custGeom>
            <a:avLst/>
            <a:gdLst>
              <a:gd name="connsiteX0" fmla="*/ 122350 w 122367"/>
              <a:gd name="connsiteY0" fmla="*/ 132804 h 132825"/>
              <a:gd name="connsiteX1" fmla="*/ 45060 w 122367"/>
              <a:gd name="connsiteY1" fmla="*/ 132804 h 132825"/>
              <a:gd name="connsiteX2" fmla="*/ -17 w 122367"/>
              <a:gd name="connsiteY2" fmla="*/ 87936 h 132825"/>
              <a:gd name="connsiteX3" fmla="*/ -17 w 122367"/>
              <a:gd name="connsiteY3" fmla="*/ 87832 h 132825"/>
              <a:gd name="connsiteX4" fmla="*/ -17 w 122367"/>
              <a:gd name="connsiteY4" fmla="*/ -21 h 132825"/>
              <a:gd name="connsiteX5" fmla="*/ 122350 w 122367"/>
              <a:gd name="connsiteY5" fmla="*/ -21 h 13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367" h="132825">
                <a:moveTo>
                  <a:pt x="122350" y="132804"/>
                </a:moveTo>
                <a:lnTo>
                  <a:pt x="45060" y="132804"/>
                </a:lnTo>
                <a:cubicBezTo>
                  <a:pt x="20220" y="132867"/>
                  <a:pt x="46" y="112776"/>
                  <a:pt x="-17" y="87936"/>
                </a:cubicBezTo>
                <a:cubicBezTo>
                  <a:pt x="-17" y="87905"/>
                  <a:pt x="-17" y="87863"/>
                  <a:pt x="-17" y="87832"/>
                </a:cubicBezTo>
                <a:lnTo>
                  <a:pt x="-17" y="-21"/>
                </a:lnTo>
                <a:lnTo>
                  <a:pt x="122350" y="-21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93" name="Freeform: Shape 392">
            <a:extLst>
              <a:ext uri="{FF2B5EF4-FFF2-40B4-BE49-F238E27FC236}">
                <a16:creationId xmlns:a16="http://schemas.microsoft.com/office/drawing/2014/main" id="{C4993D6D-34D8-38FB-084C-8E318679B3EB}"/>
              </a:ext>
            </a:extLst>
          </p:cNvPr>
          <p:cNvSpPr/>
          <p:nvPr/>
        </p:nvSpPr>
        <p:spPr>
          <a:xfrm>
            <a:off x="10362688" y="3776269"/>
            <a:ext cx="118288" cy="109189"/>
          </a:xfrm>
          <a:custGeom>
            <a:avLst/>
            <a:gdLst>
              <a:gd name="connsiteX0" fmla="*/ -17 w 118288"/>
              <a:gd name="connsiteY0" fmla="*/ -21 h 109189"/>
              <a:gd name="connsiteX1" fmla="*/ 73194 w 118288"/>
              <a:gd name="connsiteY1" fmla="*/ -21 h 109189"/>
              <a:gd name="connsiteX2" fmla="*/ 118271 w 118288"/>
              <a:gd name="connsiteY2" fmla="*/ 45056 h 109189"/>
              <a:gd name="connsiteX3" fmla="*/ 118271 w 118288"/>
              <a:gd name="connsiteY3" fmla="*/ 109168 h 109189"/>
              <a:gd name="connsiteX4" fmla="*/ -17 w 118288"/>
              <a:gd name="connsiteY4" fmla="*/ 109168 h 109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88" h="109189">
                <a:moveTo>
                  <a:pt x="-17" y="-21"/>
                </a:moveTo>
                <a:lnTo>
                  <a:pt x="73194" y="-21"/>
                </a:lnTo>
                <a:cubicBezTo>
                  <a:pt x="98086" y="-21"/>
                  <a:pt x="118271" y="20164"/>
                  <a:pt x="118271" y="45056"/>
                </a:cubicBezTo>
                <a:lnTo>
                  <a:pt x="118271" y="109168"/>
                </a:lnTo>
                <a:lnTo>
                  <a:pt x="-17" y="109168"/>
                </a:lnTo>
                <a:close/>
              </a:path>
            </a:pathLst>
          </a:custGeom>
          <a:solidFill>
            <a:srgbClr val="F5F5F5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94" name="Freeform: Shape 393">
            <a:extLst>
              <a:ext uri="{FF2B5EF4-FFF2-40B4-BE49-F238E27FC236}">
                <a16:creationId xmlns:a16="http://schemas.microsoft.com/office/drawing/2014/main" id="{7836744B-D793-12C6-5409-AC261F82229E}"/>
              </a:ext>
            </a:extLst>
          </p:cNvPr>
          <p:cNvSpPr/>
          <p:nvPr/>
        </p:nvSpPr>
        <p:spPr>
          <a:xfrm>
            <a:off x="10240321" y="3776269"/>
            <a:ext cx="122367" cy="109189"/>
          </a:xfrm>
          <a:custGeom>
            <a:avLst/>
            <a:gdLst>
              <a:gd name="connsiteX0" fmla="*/ -17 w 122367"/>
              <a:gd name="connsiteY0" fmla="*/ 109168 h 109189"/>
              <a:gd name="connsiteX1" fmla="*/ -17 w 122367"/>
              <a:gd name="connsiteY1" fmla="*/ 45056 h 109189"/>
              <a:gd name="connsiteX2" fmla="*/ 45060 w 122367"/>
              <a:gd name="connsiteY2" fmla="*/ -21 h 109189"/>
              <a:gd name="connsiteX3" fmla="*/ 122350 w 122367"/>
              <a:gd name="connsiteY3" fmla="*/ -21 h 109189"/>
              <a:gd name="connsiteX4" fmla="*/ 122350 w 122367"/>
              <a:gd name="connsiteY4" fmla="*/ 109168 h 109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67" h="109189">
                <a:moveTo>
                  <a:pt x="-17" y="109168"/>
                </a:moveTo>
                <a:lnTo>
                  <a:pt x="-17" y="45056"/>
                </a:lnTo>
                <a:cubicBezTo>
                  <a:pt x="-17" y="20164"/>
                  <a:pt x="20168" y="-21"/>
                  <a:pt x="45060" y="-21"/>
                </a:cubicBezTo>
                <a:lnTo>
                  <a:pt x="122350" y="-21"/>
                </a:lnTo>
                <a:lnTo>
                  <a:pt x="122350" y="109168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95" name="Freeform: Shape 394">
            <a:extLst>
              <a:ext uri="{FF2B5EF4-FFF2-40B4-BE49-F238E27FC236}">
                <a16:creationId xmlns:a16="http://schemas.microsoft.com/office/drawing/2014/main" id="{4A55B8DE-D0BA-A535-CD1F-DC309D997F92}"/>
              </a:ext>
            </a:extLst>
          </p:cNvPr>
          <p:cNvSpPr/>
          <p:nvPr/>
        </p:nvSpPr>
        <p:spPr>
          <a:xfrm>
            <a:off x="10316251" y="3741127"/>
            <a:ext cx="88794" cy="35141"/>
          </a:xfrm>
          <a:custGeom>
            <a:avLst/>
            <a:gdLst>
              <a:gd name="connsiteX0" fmla="*/ 0 w 88794"/>
              <a:gd name="connsiteY0" fmla="*/ 0 h 35141"/>
              <a:gd name="connsiteX1" fmla="*/ 88794 w 88794"/>
              <a:gd name="connsiteY1" fmla="*/ 0 h 35141"/>
              <a:gd name="connsiteX2" fmla="*/ 88794 w 88794"/>
              <a:gd name="connsiteY2" fmla="*/ 35141 h 35141"/>
              <a:gd name="connsiteX3" fmla="*/ 0 w 88794"/>
              <a:gd name="connsiteY3" fmla="*/ 35141 h 35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794" h="35141">
                <a:moveTo>
                  <a:pt x="0" y="0"/>
                </a:moveTo>
                <a:lnTo>
                  <a:pt x="88794" y="0"/>
                </a:lnTo>
                <a:lnTo>
                  <a:pt x="88794" y="35141"/>
                </a:lnTo>
                <a:lnTo>
                  <a:pt x="0" y="35141"/>
                </a:lnTo>
                <a:close/>
              </a:path>
            </a:pathLst>
          </a:custGeom>
          <a:solidFill>
            <a:srgbClr val="F5F5F5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96" name="Freeform: Shape 395">
            <a:extLst>
              <a:ext uri="{FF2B5EF4-FFF2-40B4-BE49-F238E27FC236}">
                <a16:creationId xmlns:a16="http://schemas.microsoft.com/office/drawing/2014/main" id="{29332C72-33D2-4809-0FDE-5DCFCD882039}"/>
              </a:ext>
            </a:extLst>
          </p:cNvPr>
          <p:cNvSpPr/>
          <p:nvPr/>
        </p:nvSpPr>
        <p:spPr>
          <a:xfrm>
            <a:off x="10285712" y="3680467"/>
            <a:ext cx="154057" cy="70805"/>
          </a:xfrm>
          <a:custGeom>
            <a:avLst/>
            <a:gdLst>
              <a:gd name="connsiteX0" fmla="*/ 154040 w 154057"/>
              <a:gd name="connsiteY0" fmla="*/ 14621 h 70805"/>
              <a:gd name="connsiteX1" fmla="*/ 139398 w 154057"/>
              <a:gd name="connsiteY1" fmla="*/ -21 h 70805"/>
              <a:gd name="connsiteX2" fmla="*/ 14625 w 154057"/>
              <a:gd name="connsiteY2" fmla="*/ -21 h 70805"/>
              <a:gd name="connsiteX3" fmla="*/ -17 w 154057"/>
              <a:gd name="connsiteY3" fmla="*/ 14621 h 70805"/>
              <a:gd name="connsiteX4" fmla="*/ -17 w 154057"/>
              <a:gd name="connsiteY4" fmla="*/ 70784 h 70805"/>
              <a:gd name="connsiteX5" fmla="*/ 154040 w 154057"/>
              <a:gd name="connsiteY5" fmla="*/ 70784 h 70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057" h="70805">
                <a:moveTo>
                  <a:pt x="154040" y="14621"/>
                </a:moveTo>
                <a:cubicBezTo>
                  <a:pt x="154040" y="6536"/>
                  <a:pt x="147482" y="-21"/>
                  <a:pt x="139398" y="-21"/>
                </a:cubicBezTo>
                <a:lnTo>
                  <a:pt x="14625" y="-21"/>
                </a:lnTo>
                <a:cubicBezTo>
                  <a:pt x="6541" y="-21"/>
                  <a:pt x="-17" y="6536"/>
                  <a:pt x="-17" y="14621"/>
                </a:cubicBezTo>
                <a:lnTo>
                  <a:pt x="-17" y="70784"/>
                </a:lnTo>
                <a:lnTo>
                  <a:pt x="154040" y="70784"/>
                </a:lnTo>
                <a:close/>
              </a:path>
            </a:pathLst>
          </a:custGeom>
          <a:solidFill>
            <a:srgbClr val="80E6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AC8D6A50-C62E-9494-7E79-76D0A6F8A563}"/>
              </a:ext>
            </a:extLst>
          </p:cNvPr>
          <p:cNvSpPr/>
          <p:nvPr/>
        </p:nvSpPr>
        <p:spPr>
          <a:xfrm>
            <a:off x="10352229" y="3885159"/>
            <a:ext cx="91579" cy="85014"/>
          </a:xfrm>
          <a:custGeom>
            <a:avLst/>
            <a:gdLst>
              <a:gd name="connsiteX0" fmla="*/ 75495 w 91579"/>
              <a:gd name="connsiteY0" fmla="*/ 58742 h 85014"/>
              <a:gd name="connsiteX1" fmla="*/ 87564 w 91579"/>
              <a:gd name="connsiteY1" fmla="*/ 16039 h 85014"/>
              <a:gd name="connsiteX2" fmla="*/ 44861 w 91579"/>
              <a:gd name="connsiteY2" fmla="*/ 3980 h 85014"/>
              <a:gd name="connsiteX3" fmla="*/ 42550 w 91579"/>
              <a:gd name="connsiteY3" fmla="*/ 5402 h 85014"/>
              <a:gd name="connsiteX4" fmla="*/ -17 w 91579"/>
              <a:gd name="connsiteY4" fmla="*/ 31549 h 85014"/>
              <a:gd name="connsiteX5" fmla="*/ 32928 w 91579"/>
              <a:gd name="connsiteY5" fmla="*/ 84993 h 85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79" h="85014">
                <a:moveTo>
                  <a:pt x="75495" y="58742"/>
                </a:moveTo>
                <a:cubicBezTo>
                  <a:pt x="90618" y="50280"/>
                  <a:pt x="96025" y="31162"/>
                  <a:pt x="87564" y="16039"/>
                </a:cubicBezTo>
                <a:cubicBezTo>
                  <a:pt x="79103" y="915"/>
                  <a:pt x="59985" y="-4481"/>
                  <a:pt x="44861" y="3980"/>
                </a:cubicBezTo>
                <a:cubicBezTo>
                  <a:pt x="44066" y="4419"/>
                  <a:pt x="43303" y="4890"/>
                  <a:pt x="42550" y="5402"/>
                </a:cubicBezTo>
                <a:lnTo>
                  <a:pt x="-17" y="31549"/>
                </a:lnTo>
                <a:lnTo>
                  <a:pt x="32928" y="84993"/>
                </a:lnTo>
                <a:close/>
              </a:path>
            </a:pathLst>
          </a:custGeom>
          <a:solidFill>
            <a:srgbClr val="80E6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47C74EAA-7267-9929-3519-E8B17B515ACD}"/>
              </a:ext>
            </a:extLst>
          </p:cNvPr>
          <p:cNvSpPr/>
          <p:nvPr/>
        </p:nvSpPr>
        <p:spPr>
          <a:xfrm>
            <a:off x="10294739" y="3916729"/>
            <a:ext cx="90435" cy="84369"/>
          </a:xfrm>
          <a:custGeom>
            <a:avLst/>
            <a:gdLst>
              <a:gd name="connsiteX0" fmla="*/ 47852 w 90435"/>
              <a:gd name="connsiteY0" fmla="*/ 79674 h 84369"/>
              <a:gd name="connsiteX1" fmla="*/ 90419 w 90435"/>
              <a:gd name="connsiteY1" fmla="*/ 53423 h 84369"/>
              <a:gd name="connsiteX2" fmla="*/ 57474 w 90435"/>
              <a:gd name="connsiteY2" fmla="*/ -21 h 84369"/>
              <a:gd name="connsiteX3" fmla="*/ 14907 w 90435"/>
              <a:gd name="connsiteY3" fmla="*/ 26230 h 84369"/>
              <a:gd name="connsiteX4" fmla="*/ 4657 w 90435"/>
              <a:gd name="connsiteY4" fmla="*/ 69425 h 84369"/>
              <a:gd name="connsiteX5" fmla="*/ 47852 w 90435"/>
              <a:gd name="connsiteY5" fmla="*/ 79674 h 84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435" h="84369">
                <a:moveTo>
                  <a:pt x="47852" y="79674"/>
                </a:moveTo>
                <a:lnTo>
                  <a:pt x="90419" y="53423"/>
                </a:lnTo>
                <a:lnTo>
                  <a:pt x="57474" y="-21"/>
                </a:lnTo>
                <a:lnTo>
                  <a:pt x="14907" y="26230"/>
                </a:lnTo>
                <a:cubicBezTo>
                  <a:pt x="149" y="35329"/>
                  <a:pt x="-4442" y="54667"/>
                  <a:pt x="4657" y="69425"/>
                </a:cubicBezTo>
                <a:cubicBezTo>
                  <a:pt x="13756" y="84182"/>
                  <a:pt x="33094" y="88773"/>
                  <a:pt x="47852" y="79674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399" name="Freeform: Shape 398">
            <a:extLst>
              <a:ext uri="{FF2B5EF4-FFF2-40B4-BE49-F238E27FC236}">
                <a16:creationId xmlns:a16="http://schemas.microsoft.com/office/drawing/2014/main" id="{551690D4-6BAF-7EEE-EDB3-E1BC35265750}"/>
              </a:ext>
            </a:extLst>
          </p:cNvPr>
          <p:cNvSpPr/>
          <p:nvPr/>
        </p:nvSpPr>
        <p:spPr>
          <a:xfrm>
            <a:off x="10278825" y="3800442"/>
            <a:ext cx="85327" cy="85329"/>
          </a:xfrm>
          <a:custGeom>
            <a:avLst/>
            <a:gdLst>
              <a:gd name="connsiteX0" fmla="*/ 15028 w 85327"/>
              <a:gd name="connsiteY0" fmla="*/ 15130 h 85329"/>
              <a:gd name="connsiteX1" fmla="*/ 12099 w 85327"/>
              <a:gd name="connsiteY1" fmla="*/ 85308 h 85329"/>
              <a:gd name="connsiteX2" fmla="*/ 85310 w 85327"/>
              <a:gd name="connsiteY2" fmla="*/ 12097 h 85329"/>
              <a:gd name="connsiteX3" fmla="*/ 15028 w 85327"/>
              <a:gd name="connsiteY3" fmla="*/ 15130 h 85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327" h="85329">
                <a:moveTo>
                  <a:pt x="15028" y="15130"/>
                </a:moveTo>
                <a:cubicBezTo>
                  <a:pt x="-3850" y="34290"/>
                  <a:pt x="-5116" y="64642"/>
                  <a:pt x="12099" y="85308"/>
                </a:cubicBezTo>
                <a:lnTo>
                  <a:pt x="85310" y="12097"/>
                </a:lnTo>
                <a:cubicBezTo>
                  <a:pt x="64602" y="-5160"/>
                  <a:pt x="34178" y="-3842"/>
                  <a:pt x="15028" y="15130"/>
                </a:cubicBez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00" name="Freeform: Shape 399">
            <a:extLst>
              <a:ext uri="{FF2B5EF4-FFF2-40B4-BE49-F238E27FC236}">
                <a16:creationId xmlns:a16="http://schemas.microsoft.com/office/drawing/2014/main" id="{248E2299-2E4C-014B-12A1-3B5ACF7B6246}"/>
              </a:ext>
            </a:extLst>
          </p:cNvPr>
          <p:cNvSpPr/>
          <p:nvPr/>
        </p:nvSpPr>
        <p:spPr>
          <a:xfrm>
            <a:off x="10297112" y="3819045"/>
            <a:ext cx="85376" cy="85376"/>
          </a:xfrm>
          <a:custGeom>
            <a:avLst/>
            <a:gdLst>
              <a:gd name="connsiteX0" fmla="*/ 70370 w 85376"/>
              <a:gd name="connsiteY0" fmla="*/ 70157 h 85376"/>
              <a:gd name="connsiteX1" fmla="*/ 73194 w 85376"/>
              <a:gd name="connsiteY1" fmla="*/ -21 h 85376"/>
              <a:gd name="connsiteX2" fmla="*/ -17 w 85376"/>
              <a:gd name="connsiteY2" fmla="*/ 73190 h 85376"/>
              <a:gd name="connsiteX3" fmla="*/ 70370 w 85376"/>
              <a:gd name="connsiteY3" fmla="*/ 70157 h 85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376" h="85376">
                <a:moveTo>
                  <a:pt x="70370" y="70157"/>
                </a:moveTo>
                <a:cubicBezTo>
                  <a:pt x="89217" y="50976"/>
                  <a:pt x="90441" y="20614"/>
                  <a:pt x="73194" y="-21"/>
                </a:cubicBezTo>
                <a:lnTo>
                  <a:pt x="-17" y="73190"/>
                </a:lnTo>
                <a:cubicBezTo>
                  <a:pt x="20712" y="90509"/>
                  <a:pt x="51210" y="89192"/>
                  <a:pt x="70370" y="70157"/>
                </a:cubicBez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01" name="Freeform: Shape 400">
            <a:extLst>
              <a:ext uri="{FF2B5EF4-FFF2-40B4-BE49-F238E27FC236}">
                <a16:creationId xmlns:a16="http://schemas.microsoft.com/office/drawing/2014/main" id="{DFBFB935-8F29-8E10-1A84-C1CF39E1CA9E}"/>
              </a:ext>
            </a:extLst>
          </p:cNvPr>
          <p:cNvSpPr/>
          <p:nvPr/>
        </p:nvSpPr>
        <p:spPr>
          <a:xfrm>
            <a:off x="10290837" y="3812665"/>
            <a:ext cx="79590" cy="79486"/>
          </a:xfrm>
          <a:custGeom>
            <a:avLst/>
            <a:gdLst>
              <a:gd name="connsiteX0" fmla="*/ 76645 w 79590"/>
              <a:gd name="connsiteY0" fmla="*/ 2907 h 79486"/>
              <a:gd name="connsiteX1" fmla="*/ 73194 w 79590"/>
              <a:gd name="connsiteY1" fmla="*/ -21 h 79486"/>
              <a:gd name="connsiteX2" fmla="*/ -17 w 79590"/>
              <a:gd name="connsiteY2" fmla="*/ 73190 h 79486"/>
              <a:gd name="connsiteX3" fmla="*/ 2807 w 79590"/>
              <a:gd name="connsiteY3" fmla="*/ 76641 h 79486"/>
              <a:gd name="connsiteX4" fmla="*/ 6363 w 79590"/>
              <a:gd name="connsiteY4" fmla="*/ 79465 h 79486"/>
              <a:gd name="connsiteX5" fmla="*/ 79574 w 79590"/>
              <a:gd name="connsiteY5" fmla="*/ 6254 h 79486"/>
              <a:gd name="connsiteX6" fmla="*/ 76645 w 79590"/>
              <a:gd name="connsiteY6" fmla="*/ 2907 h 7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590" h="79486">
                <a:moveTo>
                  <a:pt x="76645" y="2907"/>
                </a:moveTo>
                <a:cubicBezTo>
                  <a:pt x="75495" y="1757"/>
                  <a:pt x="74344" y="1025"/>
                  <a:pt x="73194" y="-21"/>
                </a:cubicBezTo>
                <a:lnTo>
                  <a:pt x="-17" y="73190"/>
                </a:lnTo>
                <a:cubicBezTo>
                  <a:pt x="1029" y="74340"/>
                  <a:pt x="1761" y="75595"/>
                  <a:pt x="2807" y="76641"/>
                </a:cubicBezTo>
                <a:cubicBezTo>
                  <a:pt x="3853" y="77687"/>
                  <a:pt x="5212" y="78524"/>
                  <a:pt x="6363" y="79465"/>
                </a:cubicBezTo>
                <a:lnTo>
                  <a:pt x="79574" y="6254"/>
                </a:lnTo>
                <a:cubicBezTo>
                  <a:pt x="78528" y="5208"/>
                  <a:pt x="77691" y="3953"/>
                  <a:pt x="76645" y="2907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02" name="Freeform: Shape 401">
            <a:extLst>
              <a:ext uri="{FF2B5EF4-FFF2-40B4-BE49-F238E27FC236}">
                <a16:creationId xmlns:a16="http://schemas.microsoft.com/office/drawing/2014/main" id="{14284AFB-1B4B-D383-3C71-FA5DBE55E0C9}"/>
              </a:ext>
            </a:extLst>
          </p:cNvPr>
          <p:cNvSpPr/>
          <p:nvPr/>
        </p:nvSpPr>
        <p:spPr>
          <a:xfrm>
            <a:off x="10375445" y="3890551"/>
            <a:ext cx="38702" cy="30842"/>
          </a:xfrm>
          <a:custGeom>
            <a:avLst/>
            <a:gdLst>
              <a:gd name="connsiteX0" fmla="*/ 10340 w 38702"/>
              <a:gd name="connsiteY0" fmla="*/ 30340 h 30842"/>
              <a:gd name="connsiteX1" fmla="*/ 1763 w 38702"/>
              <a:gd name="connsiteY1" fmla="*/ 27098 h 30842"/>
              <a:gd name="connsiteX2" fmla="*/ 1763 w 38702"/>
              <a:gd name="connsiteY2" fmla="*/ 27098 h 30842"/>
              <a:gd name="connsiteX3" fmla="*/ 1763 w 38702"/>
              <a:gd name="connsiteY3" fmla="*/ 17999 h 30842"/>
              <a:gd name="connsiteX4" fmla="*/ 28329 w 38702"/>
              <a:gd name="connsiteY4" fmla="*/ 637 h 30842"/>
              <a:gd name="connsiteX5" fmla="*/ 36905 w 38702"/>
              <a:gd name="connsiteY5" fmla="*/ 3879 h 30842"/>
              <a:gd name="connsiteX6" fmla="*/ 36905 w 38702"/>
              <a:gd name="connsiteY6" fmla="*/ 3879 h 30842"/>
              <a:gd name="connsiteX7" fmla="*/ 36905 w 38702"/>
              <a:gd name="connsiteY7" fmla="*/ 12979 h 30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702" h="30842">
                <a:moveTo>
                  <a:pt x="10340" y="30340"/>
                </a:moveTo>
                <a:cubicBezTo>
                  <a:pt x="7076" y="31637"/>
                  <a:pt x="3353" y="30235"/>
                  <a:pt x="1763" y="27098"/>
                </a:cubicBezTo>
                <a:lnTo>
                  <a:pt x="1763" y="27098"/>
                </a:lnTo>
                <a:cubicBezTo>
                  <a:pt x="-611" y="24536"/>
                  <a:pt x="-611" y="20561"/>
                  <a:pt x="1763" y="17999"/>
                </a:cubicBezTo>
                <a:lnTo>
                  <a:pt x="28329" y="637"/>
                </a:lnTo>
                <a:cubicBezTo>
                  <a:pt x="30839" y="-1036"/>
                  <a:pt x="34604" y="637"/>
                  <a:pt x="36905" y="3879"/>
                </a:cubicBezTo>
                <a:lnTo>
                  <a:pt x="36905" y="3879"/>
                </a:lnTo>
                <a:cubicBezTo>
                  <a:pt x="39279" y="6442"/>
                  <a:pt x="39279" y="10416"/>
                  <a:pt x="36905" y="12979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03" name="Freeform: Shape 402">
            <a:extLst>
              <a:ext uri="{FF2B5EF4-FFF2-40B4-BE49-F238E27FC236}">
                <a16:creationId xmlns:a16="http://schemas.microsoft.com/office/drawing/2014/main" id="{5599AFCD-C92C-731C-F2D3-C63EDCEEAF74}"/>
              </a:ext>
            </a:extLst>
          </p:cNvPr>
          <p:cNvSpPr/>
          <p:nvPr/>
        </p:nvSpPr>
        <p:spPr>
          <a:xfrm>
            <a:off x="10904241" y="2447174"/>
            <a:ext cx="765787" cy="765787"/>
          </a:xfrm>
          <a:custGeom>
            <a:avLst/>
            <a:gdLst>
              <a:gd name="connsiteX0" fmla="*/ 765787 w 765787"/>
              <a:gd name="connsiteY0" fmla="*/ 382894 h 765787"/>
              <a:gd name="connsiteX1" fmla="*/ 382894 w 765787"/>
              <a:gd name="connsiteY1" fmla="*/ 765788 h 765787"/>
              <a:gd name="connsiteX2" fmla="*/ 0 w 765787"/>
              <a:gd name="connsiteY2" fmla="*/ 382894 h 765787"/>
              <a:gd name="connsiteX3" fmla="*/ 382894 w 765787"/>
              <a:gd name="connsiteY3" fmla="*/ 0 h 765787"/>
              <a:gd name="connsiteX4" fmla="*/ 765787 w 765787"/>
              <a:gd name="connsiteY4" fmla="*/ 382894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87" y="382894"/>
                </a:moveTo>
                <a:cubicBezTo>
                  <a:pt x="765787" y="594360"/>
                  <a:pt x="594360" y="765788"/>
                  <a:pt x="382894" y="765788"/>
                </a:cubicBezTo>
                <a:cubicBezTo>
                  <a:pt x="171427" y="765788"/>
                  <a:pt x="0" y="594360"/>
                  <a:pt x="0" y="382894"/>
                </a:cubicBezTo>
                <a:cubicBezTo>
                  <a:pt x="0" y="171427"/>
                  <a:pt x="171428" y="0"/>
                  <a:pt x="382894" y="0"/>
                </a:cubicBezTo>
                <a:cubicBezTo>
                  <a:pt x="594360" y="0"/>
                  <a:pt x="765787" y="171427"/>
                  <a:pt x="765787" y="382894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04" name="Freeform: Shape 403">
            <a:extLst>
              <a:ext uri="{FF2B5EF4-FFF2-40B4-BE49-F238E27FC236}">
                <a16:creationId xmlns:a16="http://schemas.microsoft.com/office/drawing/2014/main" id="{7EEF4FF5-BC85-D659-C17A-AF46FB271318}"/>
              </a:ext>
            </a:extLst>
          </p:cNvPr>
          <p:cNvSpPr/>
          <p:nvPr/>
        </p:nvSpPr>
        <p:spPr>
          <a:xfrm>
            <a:off x="11075450" y="2619429"/>
            <a:ext cx="594578" cy="593637"/>
          </a:xfrm>
          <a:custGeom>
            <a:avLst/>
            <a:gdLst>
              <a:gd name="connsiteX0" fmla="*/ 594561 w 594578"/>
              <a:gd name="connsiteY0" fmla="*/ 210617 h 593637"/>
              <a:gd name="connsiteX1" fmla="*/ 593515 w 594578"/>
              <a:gd name="connsiteY1" fmla="*/ 184157 h 593637"/>
              <a:gd name="connsiteX2" fmla="*/ 409442 w 594578"/>
              <a:gd name="connsiteY2" fmla="*/ -21 h 593637"/>
              <a:gd name="connsiteX3" fmla="*/ -17 w 594578"/>
              <a:gd name="connsiteY3" fmla="*/ 409019 h 593637"/>
              <a:gd name="connsiteX4" fmla="*/ 183533 w 594578"/>
              <a:gd name="connsiteY4" fmla="*/ 592465 h 593637"/>
              <a:gd name="connsiteX5" fmla="*/ 211249 w 594578"/>
              <a:gd name="connsiteY5" fmla="*/ 593616 h 593637"/>
              <a:gd name="connsiteX6" fmla="*/ 594561 w 594578"/>
              <a:gd name="connsiteY6" fmla="*/ 211140 h 593637"/>
              <a:gd name="connsiteX7" fmla="*/ 594561 w 594578"/>
              <a:gd name="connsiteY7" fmla="*/ 210617 h 593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4578" h="593637">
                <a:moveTo>
                  <a:pt x="594561" y="210617"/>
                </a:moveTo>
                <a:cubicBezTo>
                  <a:pt x="594561" y="201728"/>
                  <a:pt x="594561" y="192942"/>
                  <a:pt x="593515" y="184157"/>
                </a:cubicBezTo>
                <a:lnTo>
                  <a:pt x="409442" y="-21"/>
                </a:lnTo>
                <a:lnTo>
                  <a:pt x="-17" y="409019"/>
                </a:lnTo>
                <a:lnTo>
                  <a:pt x="183533" y="592465"/>
                </a:lnTo>
                <a:cubicBezTo>
                  <a:pt x="192633" y="593197"/>
                  <a:pt x="201836" y="593616"/>
                  <a:pt x="211249" y="593616"/>
                </a:cubicBezTo>
                <a:cubicBezTo>
                  <a:pt x="422714" y="593846"/>
                  <a:pt x="594331" y="422605"/>
                  <a:pt x="594561" y="211140"/>
                </a:cubicBezTo>
                <a:cubicBezTo>
                  <a:pt x="594561" y="210963"/>
                  <a:pt x="594561" y="210795"/>
                  <a:pt x="594561" y="210617"/>
                </a:cubicBezTo>
                <a:close/>
              </a:path>
            </a:pathLst>
          </a:custGeom>
          <a:solidFill>
            <a:srgbClr val="23B6E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05" name="Freeform: Shape 404">
            <a:extLst>
              <a:ext uri="{FF2B5EF4-FFF2-40B4-BE49-F238E27FC236}">
                <a16:creationId xmlns:a16="http://schemas.microsoft.com/office/drawing/2014/main" id="{2F49759E-7D73-EB10-747A-7EF905AD2047}"/>
              </a:ext>
            </a:extLst>
          </p:cNvPr>
          <p:cNvSpPr/>
          <p:nvPr/>
        </p:nvSpPr>
        <p:spPr>
          <a:xfrm>
            <a:off x="11115402" y="2618593"/>
            <a:ext cx="387550" cy="388855"/>
          </a:xfrm>
          <a:custGeom>
            <a:avLst/>
            <a:gdLst>
              <a:gd name="connsiteX0" fmla="*/ 18390 w 387550"/>
              <a:gd name="connsiteY0" fmla="*/ 388834 h 388855"/>
              <a:gd name="connsiteX1" fmla="*/ 31777 w 387550"/>
              <a:gd name="connsiteY1" fmla="*/ 381304 h 388855"/>
              <a:gd name="connsiteX2" fmla="*/ 96412 w 387550"/>
              <a:gd name="connsiteY2" fmla="*/ 357562 h 388855"/>
              <a:gd name="connsiteX3" fmla="*/ 370222 w 387550"/>
              <a:gd name="connsiteY3" fmla="*/ 83649 h 388855"/>
              <a:gd name="connsiteX4" fmla="*/ 370222 w 387550"/>
              <a:gd name="connsiteY4" fmla="*/ -21 h 388855"/>
              <a:gd name="connsiteX5" fmla="*/ -17 w 387550"/>
              <a:gd name="connsiteY5" fmla="*/ 370322 h 388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7550" h="388855">
                <a:moveTo>
                  <a:pt x="18390" y="388834"/>
                </a:moveTo>
                <a:cubicBezTo>
                  <a:pt x="22521" y="385780"/>
                  <a:pt x="27019" y="383249"/>
                  <a:pt x="31777" y="381304"/>
                </a:cubicBezTo>
                <a:cubicBezTo>
                  <a:pt x="57506" y="373355"/>
                  <a:pt x="78110" y="375865"/>
                  <a:pt x="96412" y="357562"/>
                </a:cubicBezTo>
                <a:lnTo>
                  <a:pt x="370222" y="83649"/>
                </a:lnTo>
                <a:cubicBezTo>
                  <a:pt x="393304" y="60535"/>
                  <a:pt x="393304" y="23093"/>
                  <a:pt x="370222" y="-21"/>
                </a:cubicBezTo>
                <a:lnTo>
                  <a:pt x="-17" y="370322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06" name="Freeform: Shape 405">
            <a:extLst>
              <a:ext uri="{FF2B5EF4-FFF2-40B4-BE49-F238E27FC236}">
                <a16:creationId xmlns:a16="http://schemas.microsoft.com/office/drawing/2014/main" id="{603DD9BE-0340-A54B-B96E-11C7A8362990}"/>
              </a:ext>
            </a:extLst>
          </p:cNvPr>
          <p:cNvSpPr/>
          <p:nvPr/>
        </p:nvSpPr>
        <p:spPr>
          <a:xfrm>
            <a:off x="11096472" y="2601281"/>
            <a:ext cx="389168" cy="387655"/>
          </a:xfrm>
          <a:custGeom>
            <a:avLst/>
            <a:gdLst>
              <a:gd name="connsiteX0" fmla="*/ 389152 w 389168"/>
              <a:gd name="connsiteY0" fmla="*/ 17291 h 387655"/>
              <a:gd name="connsiteX1" fmla="*/ 305482 w 389168"/>
              <a:gd name="connsiteY1" fmla="*/ 17291 h 387655"/>
              <a:gd name="connsiteX2" fmla="*/ 31254 w 389168"/>
              <a:gd name="connsiteY2" fmla="*/ 291205 h 387655"/>
              <a:gd name="connsiteX3" fmla="*/ 7513 w 389168"/>
              <a:gd name="connsiteY3" fmla="*/ 355839 h 387655"/>
              <a:gd name="connsiteX4" fmla="*/ -17 w 389168"/>
              <a:gd name="connsiteY4" fmla="*/ 369227 h 387655"/>
              <a:gd name="connsiteX5" fmla="*/ 18495 w 389168"/>
              <a:gd name="connsiteY5" fmla="*/ 387634 h 387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168" h="387655">
                <a:moveTo>
                  <a:pt x="389152" y="17291"/>
                </a:moveTo>
                <a:cubicBezTo>
                  <a:pt x="366038" y="-5792"/>
                  <a:pt x="328596" y="-5792"/>
                  <a:pt x="305482" y="17291"/>
                </a:cubicBezTo>
                <a:lnTo>
                  <a:pt x="31254" y="291205"/>
                </a:lnTo>
                <a:cubicBezTo>
                  <a:pt x="12952" y="309507"/>
                  <a:pt x="15462" y="330111"/>
                  <a:pt x="7513" y="355839"/>
                </a:cubicBezTo>
                <a:cubicBezTo>
                  <a:pt x="5610" y="360619"/>
                  <a:pt x="3079" y="365116"/>
                  <a:pt x="-17" y="369227"/>
                </a:cubicBezTo>
                <a:lnTo>
                  <a:pt x="18495" y="387634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07" name="Freeform: Shape 406">
            <a:extLst>
              <a:ext uri="{FF2B5EF4-FFF2-40B4-BE49-F238E27FC236}">
                <a16:creationId xmlns:a16="http://schemas.microsoft.com/office/drawing/2014/main" id="{A9922081-8984-7DF2-886B-E90A4D7D68E9}"/>
              </a:ext>
            </a:extLst>
          </p:cNvPr>
          <p:cNvSpPr/>
          <p:nvPr/>
        </p:nvSpPr>
        <p:spPr>
          <a:xfrm>
            <a:off x="11077904" y="2641445"/>
            <a:ext cx="384425" cy="384575"/>
          </a:xfrm>
          <a:custGeom>
            <a:avLst/>
            <a:gdLst>
              <a:gd name="connsiteX0" fmla="*/ 13216 w 384425"/>
              <a:gd name="connsiteY0" fmla="*/ 382820 h 384575"/>
              <a:gd name="connsiteX1" fmla="*/ 3040 w 384425"/>
              <a:gd name="connsiteY1" fmla="*/ 382025 h 384575"/>
              <a:gd name="connsiteX2" fmla="*/ 2758 w 384425"/>
              <a:gd name="connsiteY2" fmla="*/ 381670 h 384575"/>
              <a:gd name="connsiteX3" fmla="*/ 2758 w 384425"/>
              <a:gd name="connsiteY3" fmla="*/ 381670 h 384575"/>
              <a:gd name="connsiteX4" fmla="*/ 1565 w 384425"/>
              <a:gd name="connsiteY4" fmla="*/ 371389 h 384575"/>
              <a:gd name="connsiteX5" fmla="*/ 1712 w 384425"/>
              <a:gd name="connsiteY5" fmla="*/ 371211 h 384575"/>
              <a:gd name="connsiteX6" fmla="*/ 371219 w 384425"/>
              <a:gd name="connsiteY6" fmla="*/ 1704 h 384575"/>
              <a:gd name="connsiteX7" fmla="*/ 381531 w 384425"/>
              <a:gd name="connsiteY7" fmla="*/ 2572 h 384575"/>
              <a:gd name="connsiteX8" fmla="*/ 381677 w 384425"/>
              <a:gd name="connsiteY8" fmla="*/ 2750 h 384575"/>
              <a:gd name="connsiteX9" fmla="*/ 381677 w 384425"/>
              <a:gd name="connsiteY9" fmla="*/ 2750 h 384575"/>
              <a:gd name="connsiteX10" fmla="*/ 382733 w 384425"/>
              <a:gd name="connsiteY10" fmla="*/ 13198 h 384575"/>
              <a:gd name="connsiteX11" fmla="*/ 382723 w 384425"/>
              <a:gd name="connsiteY11" fmla="*/ 13209 h 38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4425" h="384575">
                <a:moveTo>
                  <a:pt x="13216" y="382820"/>
                </a:moveTo>
                <a:cubicBezTo>
                  <a:pt x="10183" y="385414"/>
                  <a:pt x="5634" y="385058"/>
                  <a:pt x="3040" y="382025"/>
                </a:cubicBezTo>
                <a:cubicBezTo>
                  <a:pt x="2946" y="381910"/>
                  <a:pt x="2852" y="381795"/>
                  <a:pt x="2758" y="381670"/>
                </a:cubicBezTo>
                <a:lnTo>
                  <a:pt x="2758" y="381670"/>
                </a:lnTo>
                <a:cubicBezTo>
                  <a:pt x="-411" y="379159"/>
                  <a:pt x="-945" y="374558"/>
                  <a:pt x="1565" y="371389"/>
                </a:cubicBezTo>
                <a:cubicBezTo>
                  <a:pt x="1618" y="371326"/>
                  <a:pt x="1659" y="371263"/>
                  <a:pt x="1712" y="371211"/>
                </a:cubicBezTo>
                <a:lnTo>
                  <a:pt x="371219" y="1704"/>
                </a:lnTo>
                <a:cubicBezTo>
                  <a:pt x="374304" y="-900"/>
                  <a:pt x="378927" y="-513"/>
                  <a:pt x="381531" y="2572"/>
                </a:cubicBezTo>
                <a:cubicBezTo>
                  <a:pt x="381583" y="2635"/>
                  <a:pt x="381636" y="2687"/>
                  <a:pt x="381677" y="2750"/>
                </a:cubicBezTo>
                <a:lnTo>
                  <a:pt x="381677" y="2750"/>
                </a:lnTo>
                <a:cubicBezTo>
                  <a:pt x="384857" y="5344"/>
                  <a:pt x="385327" y="10019"/>
                  <a:pt x="382733" y="13198"/>
                </a:cubicBezTo>
                <a:cubicBezTo>
                  <a:pt x="382733" y="13198"/>
                  <a:pt x="382723" y="13209"/>
                  <a:pt x="382723" y="13209"/>
                </a:cubicBez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08" name="Freeform: Shape 407">
            <a:extLst>
              <a:ext uri="{FF2B5EF4-FFF2-40B4-BE49-F238E27FC236}">
                <a16:creationId xmlns:a16="http://schemas.microsoft.com/office/drawing/2014/main" id="{DFAC47D1-CC3B-7C72-8FFC-7E99EC480624}"/>
              </a:ext>
            </a:extLst>
          </p:cNvPr>
          <p:cNvSpPr/>
          <p:nvPr/>
        </p:nvSpPr>
        <p:spPr>
          <a:xfrm>
            <a:off x="11101524" y="2734773"/>
            <a:ext cx="269227" cy="267766"/>
          </a:xfrm>
          <a:custGeom>
            <a:avLst/>
            <a:gdLst>
              <a:gd name="connsiteX0" fmla="*/ 12606 w 269227"/>
              <a:gd name="connsiteY0" fmla="*/ 266065 h 267766"/>
              <a:gd name="connsiteX1" fmla="*/ 2670 w 269227"/>
              <a:gd name="connsiteY1" fmla="*/ 265333 h 267766"/>
              <a:gd name="connsiteX2" fmla="*/ 2670 w 269227"/>
              <a:gd name="connsiteY2" fmla="*/ 265333 h 267766"/>
              <a:gd name="connsiteX3" fmla="*/ 1530 w 269227"/>
              <a:gd name="connsiteY3" fmla="*/ 255334 h 267766"/>
              <a:gd name="connsiteX4" fmla="*/ 1938 w 269227"/>
              <a:gd name="connsiteY4" fmla="*/ 254874 h 267766"/>
              <a:gd name="connsiteX5" fmla="*/ 256294 w 269227"/>
              <a:gd name="connsiteY5" fmla="*/ 1982 h 267766"/>
              <a:gd name="connsiteX6" fmla="*/ 266198 w 269227"/>
              <a:gd name="connsiteY6" fmla="*/ 2087 h 267766"/>
              <a:gd name="connsiteX7" fmla="*/ 266753 w 269227"/>
              <a:gd name="connsiteY7" fmla="*/ 2714 h 267766"/>
              <a:gd name="connsiteX8" fmla="*/ 266753 w 269227"/>
              <a:gd name="connsiteY8" fmla="*/ 2714 h 267766"/>
              <a:gd name="connsiteX9" fmla="*/ 267537 w 269227"/>
              <a:gd name="connsiteY9" fmla="*/ 12598 h 267766"/>
              <a:gd name="connsiteX10" fmla="*/ 267485 w 269227"/>
              <a:gd name="connsiteY10" fmla="*/ 12650 h 26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9227" h="267766">
                <a:moveTo>
                  <a:pt x="12606" y="266065"/>
                </a:moveTo>
                <a:cubicBezTo>
                  <a:pt x="9646" y="268564"/>
                  <a:pt x="5232" y="268240"/>
                  <a:pt x="2670" y="265333"/>
                </a:cubicBezTo>
                <a:lnTo>
                  <a:pt x="2670" y="265333"/>
                </a:lnTo>
                <a:cubicBezTo>
                  <a:pt x="-405" y="262885"/>
                  <a:pt x="-917" y="258409"/>
                  <a:pt x="1530" y="255334"/>
                </a:cubicBezTo>
                <a:cubicBezTo>
                  <a:pt x="1666" y="255177"/>
                  <a:pt x="1791" y="255020"/>
                  <a:pt x="1938" y="254874"/>
                </a:cubicBezTo>
                <a:lnTo>
                  <a:pt x="256294" y="1982"/>
                </a:lnTo>
                <a:cubicBezTo>
                  <a:pt x="259055" y="-727"/>
                  <a:pt x="263489" y="-685"/>
                  <a:pt x="266198" y="2087"/>
                </a:cubicBezTo>
                <a:cubicBezTo>
                  <a:pt x="266397" y="2285"/>
                  <a:pt x="266585" y="2494"/>
                  <a:pt x="266753" y="2714"/>
                </a:cubicBezTo>
                <a:lnTo>
                  <a:pt x="266753" y="2714"/>
                </a:lnTo>
                <a:cubicBezTo>
                  <a:pt x="269692" y="5224"/>
                  <a:pt x="270047" y="9648"/>
                  <a:pt x="267537" y="12598"/>
                </a:cubicBezTo>
                <a:cubicBezTo>
                  <a:pt x="267516" y="12608"/>
                  <a:pt x="267506" y="12629"/>
                  <a:pt x="267485" y="12650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09" name="Freeform: Shape 408">
            <a:extLst>
              <a:ext uri="{FF2B5EF4-FFF2-40B4-BE49-F238E27FC236}">
                <a16:creationId xmlns:a16="http://schemas.microsoft.com/office/drawing/2014/main" id="{933CC751-B6B2-B6E5-0FCE-22563045BD9A}"/>
              </a:ext>
            </a:extLst>
          </p:cNvPr>
          <p:cNvSpPr/>
          <p:nvPr/>
        </p:nvSpPr>
        <p:spPr>
          <a:xfrm>
            <a:off x="11069898" y="2970529"/>
            <a:ext cx="64224" cy="64803"/>
          </a:xfrm>
          <a:custGeom>
            <a:avLst/>
            <a:gdLst>
              <a:gd name="connsiteX0" fmla="*/ 45487 w 64224"/>
              <a:gd name="connsiteY0" fmla="*/ 18386 h 64803"/>
              <a:gd name="connsiteX1" fmla="*/ 26975 w 64224"/>
              <a:gd name="connsiteY1" fmla="*/ -21 h 64803"/>
              <a:gd name="connsiteX2" fmla="*/ 6057 w 64224"/>
              <a:gd name="connsiteY2" fmla="*/ 31355 h 64803"/>
              <a:gd name="connsiteX3" fmla="*/ 5252 w 64224"/>
              <a:gd name="connsiteY3" fmla="*/ 58704 h 64803"/>
              <a:gd name="connsiteX4" fmla="*/ 32602 w 64224"/>
              <a:gd name="connsiteY4" fmla="*/ 59510 h 64803"/>
              <a:gd name="connsiteX5" fmla="*/ 33459 w 64224"/>
              <a:gd name="connsiteY5" fmla="*/ 58652 h 64803"/>
              <a:gd name="connsiteX6" fmla="*/ 64208 w 64224"/>
              <a:gd name="connsiteY6" fmla="*/ 37735 h 64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224" h="64803">
                <a:moveTo>
                  <a:pt x="45487" y="18386"/>
                </a:moveTo>
                <a:lnTo>
                  <a:pt x="26975" y="-21"/>
                </a:lnTo>
                <a:cubicBezTo>
                  <a:pt x="15052" y="17863"/>
                  <a:pt x="6057" y="31355"/>
                  <a:pt x="6057" y="31355"/>
                </a:cubicBezTo>
                <a:cubicBezTo>
                  <a:pt x="-1713" y="38686"/>
                  <a:pt x="-2079" y="50934"/>
                  <a:pt x="5252" y="58704"/>
                </a:cubicBezTo>
                <a:cubicBezTo>
                  <a:pt x="12584" y="66486"/>
                  <a:pt x="24831" y="66841"/>
                  <a:pt x="32602" y="59510"/>
                </a:cubicBezTo>
                <a:cubicBezTo>
                  <a:pt x="32895" y="59238"/>
                  <a:pt x="33188" y="58945"/>
                  <a:pt x="33459" y="58652"/>
                </a:cubicBezTo>
                <a:cubicBezTo>
                  <a:pt x="33459" y="58652"/>
                  <a:pt x="46323" y="49448"/>
                  <a:pt x="64208" y="37735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10" name="Freeform: Shape 409">
            <a:extLst>
              <a:ext uri="{FF2B5EF4-FFF2-40B4-BE49-F238E27FC236}">
                <a16:creationId xmlns:a16="http://schemas.microsoft.com/office/drawing/2014/main" id="{98F47130-18CC-1CB3-2375-6BD42739718E}"/>
              </a:ext>
            </a:extLst>
          </p:cNvPr>
          <p:cNvSpPr/>
          <p:nvPr/>
        </p:nvSpPr>
        <p:spPr>
          <a:xfrm>
            <a:off x="11198968" y="2925661"/>
            <a:ext cx="24473" cy="24368"/>
          </a:xfrm>
          <a:custGeom>
            <a:avLst/>
            <a:gdLst>
              <a:gd name="connsiteX0" fmla="*/ 24473 w 24473"/>
              <a:gd name="connsiteY0" fmla="*/ 21022 h 24368"/>
              <a:gd name="connsiteX1" fmla="*/ 3347 w 24473"/>
              <a:gd name="connsiteY1" fmla="*/ 0 h 24368"/>
              <a:gd name="connsiteX2" fmla="*/ 0 w 24473"/>
              <a:gd name="connsiteY2" fmla="*/ 3242 h 24368"/>
              <a:gd name="connsiteX3" fmla="*/ 21127 w 24473"/>
              <a:gd name="connsiteY3" fmla="*/ 24369 h 24368"/>
              <a:gd name="connsiteX4" fmla="*/ 24473 w 24473"/>
              <a:gd name="connsiteY4" fmla="*/ 21022 h 24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73" h="24368">
                <a:moveTo>
                  <a:pt x="24473" y="21022"/>
                </a:moveTo>
                <a:lnTo>
                  <a:pt x="3347" y="0"/>
                </a:lnTo>
                <a:lnTo>
                  <a:pt x="0" y="3242"/>
                </a:lnTo>
                <a:lnTo>
                  <a:pt x="21127" y="24369"/>
                </a:lnTo>
                <a:lnTo>
                  <a:pt x="24473" y="21022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11" name="Freeform: Shape 410">
            <a:extLst>
              <a:ext uri="{FF2B5EF4-FFF2-40B4-BE49-F238E27FC236}">
                <a16:creationId xmlns:a16="http://schemas.microsoft.com/office/drawing/2014/main" id="{D041F2F5-0498-4208-9B2C-D67BF20A3E6E}"/>
              </a:ext>
            </a:extLst>
          </p:cNvPr>
          <p:cNvSpPr/>
          <p:nvPr/>
        </p:nvSpPr>
        <p:spPr>
          <a:xfrm rot="18899400">
            <a:off x="11252078" y="2879198"/>
            <a:ext cx="4601" cy="29807"/>
          </a:xfrm>
          <a:custGeom>
            <a:avLst/>
            <a:gdLst>
              <a:gd name="connsiteX0" fmla="*/ -17 w 4601"/>
              <a:gd name="connsiteY0" fmla="*/ -21 h 29807"/>
              <a:gd name="connsiteX1" fmla="*/ 4585 w 4601"/>
              <a:gd name="connsiteY1" fmla="*/ -21 h 29807"/>
              <a:gd name="connsiteX2" fmla="*/ 4585 w 4601"/>
              <a:gd name="connsiteY2" fmla="*/ 29786 h 29807"/>
              <a:gd name="connsiteX3" fmla="*/ -17 w 4601"/>
              <a:gd name="connsiteY3" fmla="*/ 29786 h 29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1" h="29807">
                <a:moveTo>
                  <a:pt x="-17" y="-21"/>
                </a:moveTo>
                <a:lnTo>
                  <a:pt x="4585" y="-21"/>
                </a:lnTo>
                <a:lnTo>
                  <a:pt x="4585" y="29786"/>
                </a:lnTo>
                <a:lnTo>
                  <a:pt x="-17" y="29786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12" name="Freeform: Shape 411">
            <a:extLst>
              <a:ext uri="{FF2B5EF4-FFF2-40B4-BE49-F238E27FC236}">
                <a16:creationId xmlns:a16="http://schemas.microsoft.com/office/drawing/2014/main" id="{A9430880-D888-EABB-92BC-3809EAD5C89C}"/>
              </a:ext>
            </a:extLst>
          </p:cNvPr>
          <p:cNvSpPr/>
          <p:nvPr/>
        </p:nvSpPr>
        <p:spPr>
          <a:xfrm>
            <a:off x="11285775" y="2838958"/>
            <a:ext cx="24368" cy="24264"/>
          </a:xfrm>
          <a:custGeom>
            <a:avLst/>
            <a:gdLst>
              <a:gd name="connsiteX0" fmla="*/ 24369 w 24368"/>
              <a:gd name="connsiteY0" fmla="*/ 21022 h 24264"/>
              <a:gd name="connsiteX1" fmla="*/ 3242 w 24368"/>
              <a:gd name="connsiteY1" fmla="*/ 0 h 24264"/>
              <a:gd name="connsiteX2" fmla="*/ 0 w 24368"/>
              <a:gd name="connsiteY2" fmla="*/ 3138 h 24264"/>
              <a:gd name="connsiteX3" fmla="*/ 21127 w 24368"/>
              <a:gd name="connsiteY3" fmla="*/ 24264 h 24264"/>
              <a:gd name="connsiteX4" fmla="*/ 24369 w 24368"/>
              <a:gd name="connsiteY4" fmla="*/ 21022 h 24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68" h="24264">
                <a:moveTo>
                  <a:pt x="24369" y="21022"/>
                </a:moveTo>
                <a:lnTo>
                  <a:pt x="3242" y="0"/>
                </a:lnTo>
                <a:lnTo>
                  <a:pt x="0" y="3138"/>
                </a:lnTo>
                <a:lnTo>
                  <a:pt x="21127" y="24264"/>
                </a:lnTo>
                <a:lnTo>
                  <a:pt x="24369" y="21022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13" name="Freeform: Shape 412">
            <a:extLst>
              <a:ext uri="{FF2B5EF4-FFF2-40B4-BE49-F238E27FC236}">
                <a16:creationId xmlns:a16="http://schemas.microsoft.com/office/drawing/2014/main" id="{7A0119DB-C26C-A64F-6AC7-17778C97B869}"/>
              </a:ext>
            </a:extLst>
          </p:cNvPr>
          <p:cNvSpPr/>
          <p:nvPr/>
        </p:nvSpPr>
        <p:spPr>
          <a:xfrm>
            <a:off x="11329074" y="2795554"/>
            <a:ext cx="24368" cy="24368"/>
          </a:xfrm>
          <a:custGeom>
            <a:avLst/>
            <a:gdLst>
              <a:gd name="connsiteX0" fmla="*/ 24369 w 24368"/>
              <a:gd name="connsiteY0" fmla="*/ 21022 h 24368"/>
              <a:gd name="connsiteX1" fmla="*/ 3347 w 24368"/>
              <a:gd name="connsiteY1" fmla="*/ 0 h 24368"/>
              <a:gd name="connsiteX2" fmla="*/ 0 w 24368"/>
              <a:gd name="connsiteY2" fmla="*/ 3242 h 24368"/>
              <a:gd name="connsiteX3" fmla="*/ 21127 w 24368"/>
              <a:gd name="connsiteY3" fmla="*/ 24369 h 24368"/>
              <a:gd name="connsiteX4" fmla="*/ 24369 w 24368"/>
              <a:gd name="connsiteY4" fmla="*/ 21022 h 24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68" h="24368">
                <a:moveTo>
                  <a:pt x="24369" y="21022"/>
                </a:moveTo>
                <a:lnTo>
                  <a:pt x="3347" y="0"/>
                </a:lnTo>
                <a:lnTo>
                  <a:pt x="0" y="3242"/>
                </a:lnTo>
                <a:lnTo>
                  <a:pt x="21127" y="24369"/>
                </a:lnTo>
                <a:lnTo>
                  <a:pt x="24369" y="21022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FA70E407-0A6E-9214-525C-D0AA58B262BF}"/>
              </a:ext>
            </a:extLst>
          </p:cNvPr>
          <p:cNvSpPr/>
          <p:nvPr/>
        </p:nvSpPr>
        <p:spPr>
          <a:xfrm>
            <a:off x="11372478" y="2752151"/>
            <a:ext cx="24368" cy="24368"/>
          </a:xfrm>
          <a:custGeom>
            <a:avLst/>
            <a:gdLst>
              <a:gd name="connsiteX0" fmla="*/ 24369 w 24368"/>
              <a:gd name="connsiteY0" fmla="*/ 21127 h 24368"/>
              <a:gd name="connsiteX1" fmla="*/ 3242 w 24368"/>
              <a:gd name="connsiteY1" fmla="*/ 0 h 24368"/>
              <a:gd name="connsiteX2" fmla="*/ 0 w 24368"/>
              <a:gd name="connsiteY2" fmla="*/ 3242 h 24368"/>
              <a:gd name="connsiteX3" fmla="*/ 21127 w 24368"/>
              <a:gd name="connsiteY3" fmla="*/ 24369 h 24368"/>
              <a:gd name="connsiteX4" fmla="*/ 24369 w 24368"/>
              <a:gd name="connsiteY4" fmla="*/ 21127 h 24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68" h="24368">
                <a:moveTo>
                  <a:pt x="24369" y="21127"/>
                </a:moveTo>
                <a:lnTo>
                  <a:pt x="3242" y="0"/>
                </a:lnTo>
                <a:lnTo>
                  <a:pt x="0" y="3242"/>
                </a:lnTo>
                <a:lnTo>
                  <a:pt x="21127" y="24369"/>
                </a:lnTo>
                <a:lnTo>
                  <a:pt x="24369" y="21127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15" name="Freeform: Shape 414">
            <a:extLst>
              <a:ext uri="{FF2B5EF4-FFF2-40B4-BE49-F238E27FC236}">
                <a16:creationId xmlns:a16="http://schemas.microsoft.com/office/drawing/2014/main" id="{45457CD8-1D82-B0E6-DB8B-763E3E6991B1}"/>
              </a:ext>
            </a:extLst>
          </p:cNvPr>
          <p:cNvSpPr/>
          <p:nvPr/>
        </p:nvSpPr>
        <p:spPr>
          <a:xfrm>
            <a:off x="11415881" y="2708747"/>
            <a:ext cx="24368" cy="24368"/>
          </a:xfrm>
          <a:custGeom>
            <a:avLst/>
            <a:gdLst>
              <a:gd name="connsiteX0" fmla="*/ 24369 w 24368"/>
              <a:gd name="connsiteY0" fmla="*/ 21127 h 24368"/>
              <a:gd name="connsiteX1" fmla="*/ 3242 w 24368"/>
              <a:gd name="connsiteY1" fmla="*/ 0 h 24368"/>
              <a:gd name="connsiteX2" fmla="*/ 0 w 24368"/>
              <a:gd name="connsiteY2" fmla="*/ 3242 h 24368"/>
              <a:gd name="connsiteX3" fmla="*/ 21127 w 24368"/>
              <a:gd name="connsiteY3" fmla="*/ 24369 h 24368"/>
              <a:gd name="connsiteX4" fmla="*/ 24369 w 24368"/>
              <a:gd name="connsiteY4" fmla="*/ 21127 h 24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68" h="24368">
                <a:moveTo>
                  <a:pt x="24369" y="21127"/>
                </a:moveTo>
                <a:lnTo>
                  <a:pt x="3242" y="0"/>
                </a:lnTo>
                <a:lnTo>
                  <a:pt x="0" y="3242"/>
                </a:lnTo>
                <a:lnTo>
                  <a:pt x="21127" y="24369"/>
                </a:lnTo>
                <a:lnTo>
                  <a:pt x="24369" y="21127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16" name="Freeform: Shape 415">
            <a:extLst>
              <a:ext uri="{FF2B5EF4-FFF2-40B4-BE49-F238E27FC236}">
                <a16:creationId xmlns:a16="http://schemas.microsoft.com/office/drawing/2014/main" id="{C308B490-4CB9-D4E5-E227-C13DF805B099}"/>
              </a:ext>
            </a:extLst>
          </p:cNvPr>
          <p:cNvSpPr/>
          <p:nvPr/>
        </p:nvSpPr>
        <p:spPr>
          <a:xfrm>
            <a:off x="11178259" y="2946369"/>
            <a:ext cx="13805" cy="13805"/>
          </a:xfrm>
          <a:custGeom>
            <a:avLst/>
            <a:gdLst>
              <a:gd name="connsiteX0" fmla="*/ 13806 w 13805"/>
              <a:gd name="connsiteY0" fmla="*/ 10563 h 13805"/>
              <a:gd name="connsiteX1" fmla="*/ 3242 w 13805"/>
              <a:gd name="connsiteY1" fmla="*/ 0 h 13805"/>
              <a:gd name="connsiteX2" fmla="*/ 0 w 13805"/>
              <a:gd name="connsiteY2" fmla="*/ 3242 h 13805"/>
              <a:gd name="connsiteX3" fmla="*/ 10563 w 13805"/>
              <a:gd name="connsiteY3" fmla="*/ 13806 h 13805"/>
              <a:gd name="connsiteX4" fmla="*/ 13806 w 13805"/>
              <a:gd name="connsiteY4" fmla="*/ 10563 h 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05" h="13805">
                <a:moveTo>
                  <a:pt x="13806" y="10563"/>
                </a:moveTo>
                <a:lnTo>
                  <a:pt x="3242" y="0"/>
                </a:lnTo>
                <a:lnTo>
                  <a:pt x="0" y="3242"/>
                </a:lnTo>
                <a:lnTo>
                  <a:pt x="10563" y="13806"/>
                </a:lnTo>
                <a:lnTo>
                  <a:pt x="13806" y="10563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17" name="Freeform: Shape 416">
            <a:extLst>
              <a:ext uri="{FF2B5EF4-FFF2-40B4-BE49-F238E27FC236}">
                <a16:creationId xmlns:a16="http://schemas.microsoft.com/office/drawing/2014/main" id="{B12FCE07-7A66-AB74-58E5-7A8ACB078025}"/>
              </a:ext>
            </a:extLst>
          </p:cNvPr>
          <p:cNvSpPr/>
          <p:nvPr/>
        </p:nvSpPr>
        <p:spPr>
          <a:xfrm rot="18900601">
            <a:off x="11226165" y="2902302"/>
            <a:ext cx="4601" cy="14955"/>
          </a:xfrm>
          <a:custGeom>
            <a:avLst/>
            <a:gdLst>
              <a:gd name="connsiteX0" fmla="*/ -17 w 4601"/>
              <a:gd name="connsiteY0" fmla="*/ -21 h 14955"/>
              <a:gd name="connsiteX1" fmla="*/ 4585 w 4601"/>
              <a:gd name="connsiteY1" fmla="*/ -21 h 14955"/>
              <a:gd name="connsiteX2" fmla="*/ 4585 w 4601"/>
              <a:gd name="connsiteY2" fmla="*/ 14935 h 14955"/>
              <a:gd name="connsiteX3" fmla="*/ -17 w 4601"/>
              <a:gd name="connsiteY3" fmla="*/ 14935 h 1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1" h="14955">
                <a:moveTo>
                  <a:pt x="-17" y="-21"/>
                </a:moveTo>
                <a:lnTo>
                  <a:pt x="4585" y="-21"/>
                </a:lnTo>
                <a:lnTo>
                  <a:pt x="4585" y="14935"/>
                </a:lnTo>
                <a:lnTo>
                  <a:pt x="-17" y="14935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18" name="Freeform: Shape 417">
            <a:extLst>
              <a:ext uri="{FF2B5EF4-FFF2-40B4-BE49-F238E27FC236}">
                <a16:creationId xmlns:a16="http://schemas.microsoft.com/office/drawing/2014/main" id="{5D9ED1BC-BB30-D70A-EF3E-9F07E59373CC}"/>
              </a:ext>
            </a:extLst>
          </p:cNvPr>
          <p:cNvSpPr/>
          <p:nvPr/>
        </p:nvSpPr>
        <p:spPr>
          <a:xfrm rot="18900601">
            <a:off x="11269579" y="2859057"/>
            <a:ext cx="4601" cy="14955"/>
          </a:xfrm>
          <a:custGeom>
            <a:avLst/>
            <a:gdLst>
              <a:gd name="connsiteX0" fmla="*/ -17 w 4601"/>
              <a:gd name="connsiteY0" fmla="*/ -21 h 14955"/>
              <a:gd name="connsiteX1" fmla="*/ 4585 w 4601"/>
              <a:gd name="connsiteY1" fmla="*/ -21 h 14955"/>
              <a:gd name="connsiteX2" fmla="*/ 4585 w 4601"/>
              <a:gd name="connsiteY2" fmla="*/ 14935 h 14955"/>
              <a:gd name="connsiteX3" fmla="*/ -17 w 4601"/>
              <a:gd name="connsiteY3" fmla="*/ 14935 h 1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1" h="14955">
                <a:moveTo>
                  <a:pt x="-17" y="-21"/>
                </a:moveTo>
                <a:lnTo>
                  <a:pt x="4585" y="-21"/>
                </a:lnTo>
                <a:lnTo>
                  <a:pt x="4585" y="14935"/>
                </a:lnTo>
                <a:lnTo>
                  <a:pt x="-17" y="14935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41F68EFA-08AF-E886-E164-2E79480C4940}"/>
              </a:ext>
            </a:extLst>
          </p:cNvPr>
          <p:cNvSpPr/>
          <p:nvPr/>
        </p:nvSpPr>
        <p:spPr>
          <a:xfrm rot="18898799">
            <a:off x="11313106" y="2815943"/>
            <a:ext cx="4601" cy="14955"/>
          </a:xfrm>
          <a:custGeom>
            <a:avLst/>
            <a:gdLst>
              <a:gd name="connsiteX0" fmla="*/ -17 w 4601"/>
              <a:gd name="connsiteY0" fmla="*/ -21 h 14955"/>
              <a:gd name="connsiteX1" fmla="*/ 4585 w 4601"/>
              <a:gd name="connsiteY1" fmla="*/ -21 h 14955"/>
              <a:gd name="connsiteX2" fmla="*/ 4585 w 4601"/>
              <a:gd name="connsiteY2" fmla="*/ 14935 h 14955"/>
              <a:gd name="connsiteX3" fmla="*/ -17 w 4601"/>
              <a:gd name="connsiteY3" fmla="*/ 14935 h 1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1" h="14955">
                <a:moveTo>
                  <a:pt x="-17" y="-21"/>
                </a:moveTo>
                <a:lnTo>
                  <a:pt x="4585" y="-21"/>
                </a:lnTo>
                <a:lnTo>
                  <a:pt x="4585" y="14935"/>
                </a:lnTo>
                <a:lnTo>
                  <a:pt x="-17" y="14935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20" name="Freeform: Shape 419">
            <a:extLst>
              <a:ext uri="{FF2B5EF4-FFF2-40B4-BE49-F238E27FC236}">
                <a16:creationId xmlns:a16="http://schemas.microsoft.com/office/drawing/2014/main" id="{1ADBEE51-E0AC-F0FA-C51B-B4952B2801F3}"/>
              </a:ext>
            </a:extLst>
          </p:cNvPr>
          <p:cNvSpPr/>
          <p:nvPr/>
        </p:nvSpPr>
        <p:spPr>
          <a:xfrm rot="18901801">
            <a:off x="11356461" y="2772362"/>
            <a:ext cx="4601" cy="14955"/>
          </a:xfrm>
          <a:custGeom>
            <a:avLst/>
            <a:gdLst>
              <a:gd name="connsiteX0" fmla="*/ -17 w 4601"/>
              <a:gd name="connsiteY0" fmla="*/ -21 h 14955"/>
              <a:gd name="connsiteX1" fmla="*/ 4585 w 4601"/>
              <a:gd name="connsiteY1" fmla="*/ -21 h 14955"/>
              <a:gd name="connsiteX2" fmla="*/ 4585 w 4601"/>
              <a:gd name="connsiteY2" fmla="*/ 14935 h 14955"/>
              <a:gd name="connsiteX3" fmla="*/ -17 w 4601"/>
              <a:gd name="connsiteY3" fmla="*/ 14935 h 1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1" h="14955">
                <a:moveTo>
                  <a:pt x="-17" y="-21"/>
                </a:moveTo>
                <a:lnTo>
                  <a:pt x="4585" y="-21"/>
                </a:lnTo>
                <a:lnTo>
                  <a:pt x="4585" y="14935"/>
                </a:lnTo>
                <a:lnTo>
                  <a:pt x="-17" y="14935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21" name="Freeform: Shape 420">
            <a:extLst>
              <a:ext uri="{FF2B5EF4-FFF2-40B4-BE49-F238E27FC236}">
                <a16:creationId xmlns:a16="http://schemas.microsoft.com/office/drawing/2014/main" id="{D11CD49E-3B79-083A-8D8F-6A42130D3402}"/>
              </a:ext>
            </a:extLst>
          </p:cNvPr>
          <p:cNvSpPr/>
          <p:nvPr/>
        </p:nvSpPr>
        <p:spPr>
          <a:xfrm rot="18900601">
            <a:off x="11399718" y="2728921"/>
            <a:ext cx="4601" cy="14955"/>
          </a:xfrm>
          <a:custGeom>
            <a:avLst/>
            <a:gdLst>
              <a:gd name="connsiteX0" fmla="*/ -17 w 4601"/>
              <a:gd name="connsiteY0" fmla="*/ -21 h 14955"/>
              <a:gd name="connsiteX1" fmla="*/ 4585 w 4601"/>
              <a:gd name="connsiteY1" fmla="*/ -21 h 14955"/>
              <a:gd name="connsiteX2" fmla="*/ 4585 w 4601"/>
              <a:gd name="connsiteY2" fmla="*/ 14935 h 14955"/>
              <a:gd name="connsiteX3" fmla="*/ -17 w 4601"/>
              <a:gd name="connsiteY3" fmla="*/ 14935 h 1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1" h="14955">
                <a:moveTo>
                  <a:pt x="-17" y="-21"/>
                </a:moveTo>
                <a:lnTo>
                  <a:pt x="4585" y="-21"/>
                </a:lnTo>
                <a:lnTo>
                  <a:pt x="4585" y="14935"/>
                </a:lnTo>
                <a:lnTo>
                  <a:pt x="-17" y="14935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22" name="Freeform: Shape 421">
            <a:extLst>
              <a:ext uri="{FF2B5EF4-FFF2-40B4-BE49-F238E27FC236}">
                <a16:creationId xmlns:a16="http://schemas.microsoft.com/office/drawing/2014/main" id="{A85BF3D0-9C98-A0B2-479D-81AE1F2E773A}"/>
              </a:ext>
            </a:extLst>
          </p:cNvPr>
          <p:cNvSpPr/>
          <p:nvPr/>
        </p:nvSpPr>
        <p:spPr>
          <a:xfrm>
            <a:off x="11154309" y="2880898"/>
            <a:ext cx="24368" cy="24368"/>
          </a:xfrm>
          <a:custGeom>
            <a:avLst/>
            <a:gdLst>
              <a:gd name="connsiteX0" fmla="*/ 3347 w 24368"/>
              <a:gd name="connsiteY0" fmla="*/ 0 h 24368"/>
              <a:gd name="connsiteX1" fmla="*/ 24369 w 24368"/>
              <a:gd name="connsiteY1" fmla="*/ 21127 h 24368"/>
              <a:gd name="connsiteX2" fmla="*/ 21127 w 24368"/>
              <a:gd name="connsiteY2" fmla="*/ 24369 h 24368"/>
              <a:gd name="connsiteX3" fmla="*/ 0 w 24368"/>
              <a:gd name="connsiteY3" fmla="*/ 3347 h 24368"/>
              <a:gd name="connsiteX4" fmla="*/ 3347 w 24368"/>
              <a:gd name="connsiteY4" fmla="*/ 0 h 24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68" h="24368">
                <a:moveTo>
                  <a:pt x="3347" y="0"/>
                </a:moveTo>
                <a:lnTo>
                  <a:pt x="24369" y="21127"/>
                </a:lnTo>
                <a:lnTo>
                  <a:pt x="21127" y="24369"/>
                </a:lnTo>
                <a:lnTo>
                  <a:pt x="0" y="3347"/>
                </a:lnTo>
                <a:lnTo>
                  <a:pt x="3347" y="0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23" name="Freeform: Shape 422">
            <a:extLst>
              <a:ext uri="{FF2B5EF4-FFF2-40B4-BE49-F238E27FC236}">
                <a16:creationId xmlns:a16="http://schemas.microsoft.com/office/drawing/2014/main" id="{5D6481FA-A241-DAF3-0ABC-7409EC9B6B89}"/>
              </a:ext>
            </a:extLst>
          </p:cNvPr>
          <p:cNvSpPr/>
          <p:nvPr/>
        </p:nvSpPr>
        <p:spPr>
          <a:xfrm>
            <a:off x="11197712" y="2837598"/>
            <a:ext cx="24368" cy="24368"/>
          </a:xfrm>
          <a:custGeom>
            <a:avLst/>
            <a:gdLst>
              <a:gd name="connsiteX0" fmla="*/ 3242 w 24368"/>
              <a:gd name="connsiteY0" fmla="*/ 0 h 24368"/>
              <a:gd name="connsiteX1" fmla="*/ 24369 w 24368"/>
              <a:gd name="connsiteY1" fmla="*/ 21022 h 24368"/>
              <a:gd name="connsiteX2" fmla="*/ 21127 w 24368"/>
              <a:gd name="connsiteY2" fmla="*/ 24369 h 24368"/>
              <a:gd name="connsiteX3" fmla="*/ 0 w 24368"/>
              <a:gd name="connsiteY3" fmla="*/ 3242 h 24368"/>
              <a:gd name="connsiteX4" fmla="*/ 3242 w 24368"/>
              <a:gd name="connsiteY4" fmla="*/ 0 h 24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68" h="24368">
                <a:moveTo>
                  <a:pt x="3242" y="0"/>
                </a:moveTo>
                <a:lnTo>
                  <a:pt x="24369" y="21022"/>
                </a:lnTo>
                <a:lnTo>
                  <a:pt x="21127" y="24369"/>
                </a:lnTo>
                <a:lnTo>
                  <a:pt x="0" y="3242"/>
                </a:lnTo>
                <a:lnTo>
                  <a:pt x="3242" y="0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24" name="Freeform: Shape 423">
            <a:extLst>
              <a:ext uri="{FF2B5EF4-FFF2-40B4-BE49-F238E27FC236}">
                <a16:creationId xmlns:a16="http://schemas.microsoft.com/office/drawing/2014/main" id="{3611E4E1-F4F8-CA47-C826-BDEF2525B20B}"/>
              </a:ext>
            </a:extLst>
          </p:cNvPr>
          <p:cNvSpPr/>
          <p:nvPr/>
        </p:nvSpPr>
        <p:spPr>
          <a:xfrm rot="18904200">
            <a:off x="11251008" y="2791444"/>
            <a:ext cx="4601" cy="29807"/>
          </a:xfrm>
          <a:custGeom>
            <a:avLst/>
            <a:gdLst>
              <a:gd name="connsiteX0" fmla="*/ -17 w 4601"/>
              <a:gd name="connsiteY0" fmla="*/ -21 h 29807"/>
              <a:gd name="connsiteX1" fmla="*/ 4585 w 4601"/>
              <a:gd name="connsiteY1" fmla="*/ -21 h 29807"/>
              <a:gd name="connsiteX2" fmla="*/ 4585 w 4601"/>
              <a:gd name="connsiteY2" fmla="*/ 29786 h 29807"/>
              <a:gd name="connsiteX3" fmla="*/ -17 w 4601"/>
              <a:gd name="connsiteY3" fmla="*/ 29786 h 29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1" h="29807">
                <a:moveTo>
                  <a:pt x="-17" y="-21"/>
                </a:moveTo>
                <a:lnTo>
                  <a:pt x="4585" y="-21"/>
                </a:lnTo>
                <a:lnTo>
                  <a:pt x="4585" y="29786"/>
                </a:lnTo>
                <a:lnTo>
                  <a:pt x="-17" y="29786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25" name="Freeform: Shape 424">
            <a:extLst>
              <a:ext uri="{FF2B5EF4-FFF2-40B4-BE49-F238E27FC236}">
                <a16:creationId xmlns:a16="http://schemas.microsoft.com/office/drawing/2014/main" id="{0D622BD8-A586-91FC-E815-12C27EC785FD}"/>
              </a:ext>
            </a:extLst>
          </p:cNvPr>
          <p:cNvSpPr/>
          <p:nvPr/>
        </p:nvSpPr>
        <p:spPr>
          <a:xfrm rot="18901801">
            <a:off x="11294303" y="2748056"/>
            <a:ext cx="4601" cy="29807"/>
          </a:xfrm>
          <a:custGeom>
            <a:avLst/>
            <a:gdLst>
              <a:gd name="connsiteX0" fmla="*/ -17 w 4601"/>
              <a:gd name="connsiteY0" fmla="*/ -21 h 29807"/>
              <a:gd name="connsiteX1" fmla="*/ 4585 w 4601"/>
              <a:gd name="connsiteY1" fmla="*/ -21 h 29807"/>
              <a:gd name="connsiteX2" fmla="*/ 4585 w 4601"/>
              <a:gd name="connsiteY2" fmla="*/ 29786 h 29807"/>
              <a:gd name="connsiteX3" fmla="*/ -17 w 4601"/>
              <a:gd name="connsiteY3" fmla="*/ 29786 h 29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1" h="29807">
                <a:moveTo>
                  <a:pt x="-17" y="-21"/>
                </a:moveTo>
                <a:lnTo>
                  <a:pt x="4585" y="-21"/>
                </a:lnTo>
                <a:lnTo>
                  <a:pt x="4585" y="29786"/>
                </a:lnTo>
                <a:lnTo>
                  <a:pt x="-17" y="29786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26" name="Freeform: Shape 425">
            <a:extLst>
              <a:ext uri="{FF2B5EF4-FFF2-40B4-BE49-F238E27FC236}">
                <a16:creationId xmlns:a16="http://schemas.microsoft.com/office/drawing/2014/main" id="{EEDFD14D-441D-99C7-395A-DFE4A92F3624}"/>
              </a:ext>
            </a:extLst>
          </p:cNvPr>
          <p:cNvSpPr/>
          <p:nvPr/>
        </p:nvSpPr>
        <p:spPr>
          <a:xfrm rot="18900601">
            <a:off x="11337571" y="2704487"/>
            <a:ext cx="4601" cy="29807"/>
          </a:xfrm>
          <a:custGeom>
            <a:avLst/>
            <a:gdLst>
              <a:gd name="connsiteX0" fmla="*/ -17 w 4601"/>
              <a:gd name="connsiteY0" fmla="*/ -21 h 29807"/>
              <a:gd name="connsiteX1" fmla="*/ 4585 w 4601"/>
              <a:gd name="connsiteY1" fmla="*/ -21 h 29807"/>
              <a:gd name="connsiteX2" fmla="*/ 4585 w 4601"/>
              <a:gd name="connsiteY2" fmla="*/ 29786 h 29807"/>
              <a:gd name="connsiteX3" fmla="*/ -17 w 4601"/>
              <a:gd name="connsiteY3" fmla="*/ 29786 h 29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1" h="29807">
                <a:moveTo>
                  <a:pt x="-17" y="-21"/>
                </a:moveTo>
                <a:lnTo>
                  <a:pt x="4585" y="-21"/>
                </a:lnTo>
                <a:lnTo>
                  <a:pt x="4585" y="29786"/>
                </a:lnTo>
                <a:lnTo>
                  <a:pt x="-17" y="29786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27" name="Freeform: Shape 426">
            <a:extLst>
              <a:ext uri="{FF2B5EF4-FFF2-40B4-BE49-F238E27FC236}">
                <a16:creationId xmlns:a16="http://schemas.microsoft.com/office/drawing/2014/main" id="{92B1F447-3892-B8C5-218F-7D62223BB94F}"/>
              </a:ext>
            </a:extLst>
          </p:cNvPr>
          <p:cNvSpPr/>
          <p:nvPr/>
        </p:nvSpPr>
        <p:spPr>
          <a:xfrm>
            <a:off x="11371223" y="2664088"/>
            <a:ext cx="24368" cy="24368"/>
          </a:xfrm>
          <a:custGeom>
            <a:avLst/>
            <a:gdLst>
              <a:gd name="connsiteX0" fmla="*/ 3242 w 24368"/>
              <a:gd name="connsiteY0" fmla="*/ 0 h 24368"/>
              <a:gd name="connsiteX1" fmla="*/ 24369 w 24368"/>
              <a:gd name="connsiteY1" fmla="*/ 21127 h 24368"/>
              <a:gd name="connsiteX2" fmla="*/ 21127 w 24368"/>
              <a:gd name="connsiteY2" fmla="*/ 24369 h 24368"/>
              <a:gd name="connsiteX3" fmla="*/ 0 w 24368"/>
              <a:gd name="connsiteY3" fmla="*/ 3242 h 24368"/>
              <a:gd name="connsiteX4" fmla="*/ 3242 w 24368"/>
              <a:gd name="connsiteY4" fmla="*/ 0 h 24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68" h="24368">
                <a:moveTo>
                  <a:pt x="3242" y="0"/>
                </a:moveTo>
                <a:lnTo>
                  <a:pt x="24369" y="21127"/>
                </a:lnTo>
                <a:lnTo>
                  <a:pt x="21127" y="24369"/>
                </a:lnTo>
                <a:lnTo>
                  <a:pt x="0" y="3242"/>
                </a:lnTo>
                <a:lnTo>
                  <a:pt x="3242" y="0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28" name="Freeform: Shape 427">
            <a:extLst>
              <a:ext uri="{FF2B5EF4-FFF2-40B4-BE49-F238E27FC236}">
                <a16:creationId xmlns:a16="http://schemas.microsoft.com/office/drawing/2014/main" id="{67E09EDF-8EEA-404F-CF96-60DDD7A998BE}"/>
              </a:ext>
            </a:extLst>
          </p:cNvPr>
          <p:cNvSpPr/>
          <p:nvPr/>
        </p:nvSpPr>
        <p:spPr>
          <a:xfrm rot="18905401">
            <a:off x="11148861" y="2911857"/>
            <a:ext cx="4601" cy="14955"/>
          </a:xfrm>
          <a:custGeom>
            <a:avLst/>
            <a:gdLst>
              <a:gd name="connsiteX0" fmla="*/ -17 w 4601"/>
              <a:gd name="connsiteY0" fmla="*/ -21 h 14955"/>
              <a:gd name="connsiteX1" fmla="*/ 4585 w 4601"/>
              <a:gd name="connsiteY1" fmla="*/ -21 h 14955"/>
              <a:gd name="connsiteX2" fmla="*/ 4585 w 4601"/>
              <a:gd name="connsiteY2" fmla="*/ 14935 h 14955"/>
              <a:gd name="connsiteX3" fmla="*/ -17 w 4601"/>
              <a:gd name="connsiteY3" fmla="*/ 14935 h 1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1" h="14955">
                <a:moveTo>
                  <a:pt x="-17" y="-21"/>
                </a:moveTo>
                <a:lnTo>
                  <a:pt x="4585" y="-21"/>
                </a:lnTo>
                <a:lnTo>
                  <a:pt x="4585" y="14935"/>
                </a:lnTo>
                <a:lnTo>
                  <a:pt x="-17" y="14935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29" name="Freeform: Shape 428">
            <a:extLst>
              <a:ext uri="{FF2B5EF4-FFF2-40B4-BE49-F238E27FC236}">
                <a16:creationId xmlns:a16="http://schemas.microsoft.com/office/drawing/2014/main" id="{AD30F909-6DC9-525F-2AC2-3CBECDE4F85C}"/>
              </a:ext>
            </a:extLst>
          </p:cNvPr>
          <p:cNvSpPr/>
          <p:nvPr/>
        </p:nvSpPr>
        <p:spPr>
          <a:xfrm>
            <a:off x="11187463" y="2868870"/>
            <a:ext cx="13909" cy="13805"/>
          </a:xfrm>
          <a:custGeom>
            <a:avLst/>
            <a:gdLst>
              <a:gd name="connsiteX0" fmla="*/ 3242 w 13909"/>
              <a:gd name="connsiteY0" fmla="*/ 0 h 13805"/>
              <a:gd name="connsiteX1" fmla="*/ 13910 w 13909"/>
              <a:gd name="connsiteY1" fmla="*/ 10563 h 13805"/>
              <a:gd name="connsiteX2" fmla="*/ 10563 w 13909"/>
              <a:gd name="connsiteY2" fmla="*/ 13806 h 13805"/>
              <a:gd name="connsiteX3" fmla="*/ 0 w 13909"/>
              <a:gd name="connsiteY3" fmla="*/ 3242 h 13805"/>
              <a:gd name="connsiteX4" fmla="*/ 3242 w 13909"/>
              <a:gd name="connsiteY4" fmla="*/ 0 h 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9" h="13805">
                <a:moveTo>
                  <a:pt x="3242" y="0"/>
                </a:moveTo>
                <a:lnTo>
                  <a:pt x="13910" y="10563"/>
                </a:lnTo>
                <a:lnTo>
                  <a:pt x="10563" y="13806"/>
                </a:lnTo>
                <a:lnTo>
                  <a:pt x="0" y="3242"/>
                </a:lnTo>
                <a:lnTo>
                  <a:pt x="3242" y="0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30" name="Freeform: Shape 429">
            <a:extLst>
              <a:ext uri="{FF2B5EF4-FFF2-40B4-BE49-F238E27FC236}">
                <a16:creationId xmlns:a16="http://schemas.microsoft.com/office/drawing/2014/main" id="{67ABD2A2-9665-24C0-9C8D-BB420F85E03E}"/>
              </a:ext>
            </a:extLst>
          </p:cNvPr>
          <p:cNvSpPr/>
          <p:nvPr/>
        </p:nvSpPr>
        <p:spPr>
          <a:xfrm rot="18896400">
            <a:off x="11235529" y="2824830"/>
            <a:ext cx="4601" cy="14955"/>
          </a:xfrm>
          <a:custGeom>
            <a:avLst/>
            <a:gdLst>
              <a:gd name="connsiteX0" fmla="*/ -17 w 4601"/>
              <a:gd name="connsiteY0" fmla="*/ -21 h 14955"/>
              <a:gd name="connsiteX1" fmla="*/ 4585 w 4601"/>
              <a:gd name="connsiteY1" fmla="*/ -21 h 14955"/>
              <a:gd name="connsiteX2" fmla="*/ 4585 w 4601"/>
              <a:gd name="connsiteY2" fmla="*/ 14935 h 14955"/>
              <a:gd name="connsiteX3" fmla="*/ -17 w 4601"/>
              <a:gd name="connsiteY3" fmla="*/ 14935 h 1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1" h="14955">
                <a:moveTo>
                  <a:pt x="-17" y="-21"/>
                </a:moveTo>
                <a:lnTo>
                  <a:pt x="4585" y="-21"/>
                </a:lnTo>
                <a:lnTo>
                  <a:pt x="4585" y="14935"/>
                </a:lnTo>
                <a:lnTo>
                  <a:pt x="-17" y="14935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A7EB9BB5-F47B-BC18-444B-FB02D1FDC54F}"/>
              </a:ext>
            </a:extLst>
          </p:cNvPr>
          <p:cNvSpPr/>
          <p:nvPr/>
        </p:nvSpPr>
        <p:spPr>
          <a:xfrm rot="18889800">
            <a:off x="11278734" y="2781041"/>
            <a:ext cx="4601" cy="14955"/>
          </a:xfrm>
          <a:custGeom>
            <a:avLst/>
            <a:gdLst>
              <a:gd name="connsiteX0" fmla="*/ -17 w 4601"/>
              <a:gd name="connsiteY0" fmla="*/ -21 h 14955"/>
              <a:gd name="connsiteX1" fmla="*/ 4585 w 4601"/>
              <a:gd name="connsiteY1" fmla="*/ -21 h 14955"/>
              <a:gd name="connsiteX2" fmla="*/ 4585 w 4601"/>
              <a:gd name="connsiteY2" fmla="*/ 14935 h 14955"/>
              <a:gd name="connsiteX3" fmla="*/ -17 w 4601"/>
              <a:gd name="connsiteY3" fmla="*/ 14935 h 1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1" h="14955">
                <a:moveTo>
                  <a:pt x="-17" y="-21"/>
                </a:moveTo>
                <a:lnTo>
                  <a:pt x="4585" y="-21"/>
                </a:lnTo>
                <a:lnTo>
                  <a:pt x="4585" y="14935"/>
                </a:lnTo>
                <a:lnTo>
                  <a:pt x="-17" y="14935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32" name="Freeform: Shape 431">
            <a:extLst>
              <a:ext uri="{FF2B5EF4-FFF2-40B4-BE49-F238E27FC236}">
                <a16:creationId xmlns:a16="http://schemas.microsoft.com/office/drawing/2014/main" id="{29796EC3-03AD-88FB-31E3-E8961B50C576}"/>
              </a:ext>
            </a:extLst>
          </p:cNvPr>
          <p:cNvSpPr/>
          <p:nvPr/>
        </p:nvSpPr>
        <p:spPr>
          <a:xfrm>
            <a:off x="11317569" y="2738763"/>
            <a:ext cx="13805" cy="13805"/>
          </a:xfrm>
          <a:custGeom>
            <a:avLst/>
            <a:gdLst>
              <a:gd name="connsiteX0" fmla="*/ 3347 w 13805"/>
              <a:gd name="connsiteY0" fmla="*/ 0 h 13805"/>
              <a:gd name="connsiteX1" fmla="*/ 13805 w 13805"/>
              <a:gd name="connsiteY1" fmla="*/ 10563 h 13805"/>
              <a:gd name="connsiteX2" fmla="*/ 10668 w 13805"/>
              <a:gd name="connsiteY2" fmla="*/ 13806 h 13805"/>
              <a:gd name="connsiteX3" fmla="*/ 0 w 13805"/>
              <a:gd name="connsiteY3" fmla="*/ 3242 h 13805"/>
              <a:gd name="connsiteX4" fmla="*/ 3347 w 13805"/>
              <a:gd name="connsiteY4" fmla="*/ 0 h 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05" h="13805">
                <a:moveTo>
                  <a:pt x="3347" y="0"/>
                </a:moveTo>
                <a:lnTo>
                  <a:pt x="13805" y="10563"/>
                </a:lnTo>
                <a:lnTo>
                  <a:pt x="10668" y="13806"/>
                </a:lnTo>
                <a:lnTo>
                  <a:pt x="0" y="3242"/>
                </a:lnTo>
                <a:lnTo>
                  <a:pt x="3347" y="0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33" name="Freeform: Shape 432">
            <a:extLst>
              <a:ext uri="{FF2B5EF4-FFF2-40B4-BE49-F238E27FC236}">
                <a16:creationId xmlns:a16="http://schemas.microsoft.com/office/drawing/2014/main" id="{9139B95E-7F80-9E70-15D5-19A42BEB06F5}"/>
              </a:ext>
            </a:extLst>
          </p:cNvPr>
          <p:cNvSpPr/>
          <p:nvPr/>
        </p:nvSpPr>
        <p:spPr>
          <a:xfrm rot="18903002">
            <a:off x="11365590" y="2694683"/>
            <a:ext cx="4601" cy="14955"/>
          </a:xfrm>
          <a:custGeom>
            <a:avLst/>
            <a:gdLst>
              <a:gd name="connsiteX0" fmla="*/ -17 w 4601"/>
              <a:gd name="connsiteY0" fmla="*/ -21 h 14955"/>
              <a:gd name="connsiteX1" fmla="*/ 4585 w 4601"/>
              <a:gd name="connsiteY1" fmla="*/ -21 h 14955"/>
              <a:gd name="connsiteX2" fmla="*/ 4585 w 4601"/>
              <a:gd name="connsiteY2" fmla="*/ 14935 h 14955"/>
              <a:gd name="connsiteX3" fmla="*/ -17 w 4601"/>
              <a:gd name="connsiteY3" fmla="*/ 14935 h 1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1" h="14955">
                <a:moveTo>
                  <a:pt x="-17" y="-21"/>
                </a:moveTo>
                <a:lnTo>
                  <a:pt x="4585" y="-21"/>
                </a:lnTo>
                <a:lnTo>
                  <a:pt x="4585" y="14935"/>
                </a:lnTo>
                <a:lnTo>
                  <a:pt x="-17" y="14935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34" name="Freeform: Shape 433">
            <a:extLst>
              <a:ext uri="{FF2B5EF4-FFF2-40B4-BE49-F238E27FC236}">
                <a16:creationId xmlns:a16="http://schemas.microsoft.com/office/drawing/2014/main" id="{05A36FD1-91A8-576C-372E-E306455F399E}"/>
              </a:ext>
            </a:extLst>
          </p:cNvPr>
          <p:cNvSpPr/>
          <p:nvPr/>
        </p:nvSpPr>
        <p:spPr>
          <a:xfrm>
            <a:off x="6798984" y="2447174"/>
            <a:ext cx="765787" cy="765787"/>
          </a:xfrm>
          <a:custGeom>
            <a:avLst/>
            <a:gdLst>
              <a:gd name="connsiteX0" fmla="*/ 765788 w 765787"/>
              <a:gd name="connsiteY0" fmla="*/ 382894 h 765787"/>
              <a:gd name="connsiteX1" fmla="*/ 382894 w 765787"/>
              <a:gd name="connsiteY1" fmla="*/ 765788 h 765787"/>
              <a:gd name="connsiteX2" fmla="*/ 0 w 765787"/>
              <a:gd name="connsiteY2" fmla="*/ 382894 h 765787"/>
              <a:gd name="connsiteX3" fmla="*/ 382894 w 765787"/>
              <a:gd name="connsiteY3" fmla="*/ 0 h 765787"/>
              <a:gd name="connsiteX4" fmla="*/ 765788 w 765787"/>
              <a:gd name="connsiteY4" fmla="*/ 382894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88" y="382894"/>
                </a:moveTo>
                <a:cubicBezTo>
                  <a:pt x="765788" y="594360"/>
                  <a:pt x="594360" y="765788"/>
                  <a:pt x="382894" y="765788"/>
                </a:cubicBezTo>
                <a:cubicBezTo>
                  <a:pt x="171427" y="765788"/>
                  <a:pt x="0" y="594360"/>
                  <a:pt x="0" y="382894"/>
                </a:cubicBezTo>
                <a:cubicBezTo>
                  <a:pt x="0" y="171427"/>
                  <a:pt x="171427" y="0"/>
                  <a:pt x="382894" y="0"/>
                </a:cubicBezTo>
                <a:cubicBezTo>
                  <a:pt x="594360" y="0"/>
                  <a:pt x="765788" y="171427"/>
                  <a:pt x="765788" y="382894"/>
                </a:cubicBezTo>
                <a:close/>
              </a:path>
            </a:pathLst>
          </a:custGeom>
          <a:solidFill>
            <a:srgbClr val="FF9D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35" name="Freeform: Shape 434">
            <a:extLst>
              <a:ext uri="{FF2B5EF4-FFF2-40B4-BE49-F238E27FC236}">
                <a16:creationId xmlns:a16="http://schemas.microsoft.com/office/drawing/2014/main" id="{21040FFE-F244-F369-3A48-D1CA618811A4}"/>
              </a:ext>
            </a:extLst>
          </p:cNvPr>
          <p:cNvSpPr/>
          <p:nvPr/>
        </p:nvSpPr>
        <p:spPr>
          <a:xfrm>
            <a:off x="6947916" y="2612736"/>
            <a:ext cx="617064" cy="600330"/>
          </a:xfrm>
          <a:custGeom>
            <a:avLst/>
            <a:gdLst>
              <a:gd name="connsiteX0" fmla="*/ 617047 w 617064"/>
              <a:gd name="connsiteY0" fmla="*/ 217311 h 600330"/>
              <a:gd name="connsiteX1" fmla="*/ 615269 w 617064"/>
              <a:gd name="connsiteY1" fmla="*/ 181751 h 600330"/>
              <a:gd name="connsiteX2" fmla="*/ 434020 w 617064"/>
              <a:gd name="connsiteY2" fmla="*/ -21 h 600330"/>
              <a:gd name="connsiteX3" fmla="*/ 234049 w 617064"/>
              <a:gd name="connsiteY3" fmla="*/ 195348 h 600330"/>
              <a:gd name="connsiteX4" fmla="*/ -17 w 617064"/>
              <a:gd name="connsiteY4" fmla="*/ 433911 h 600330"/>
              <a:gd name="connsiteX5" fmla="*/ 162198 w 617064"/>
              <a:gd name="connsiteY5" fmla="*/ 593511 h 600330"/>
              <a:gd name="connsiteX6" fmla="*/ 234049 w 617064"/>
              <a:gd name="connsiteY6" fmla="*/ 600309 h 600330"/>
              <a:gd name="connsiteX7" fmla="*/ 617047 w 617064"/>
              <a:gd name="connsiteY7" fmla="*/ 217311 h 60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7064" h="600330">
                <a:moveTo>
                  <a:pt x="617047" y="217311"/>
                </a:moveTo>
                <a:cubicBezTo>
                  <a:pt x="617047" y="205284"/>
                  <a:pt x="616420" y="193465"/>
                  <a:pt x="615269" y="181751"/>
                </a:cubicBezTo>
                <a:lnTo>
                  <a:pt x="434020" y="-21"/>
                </a:lnTo>
                <a:lnTo>
                  <a:pt x="234049" y="195348"/>
                </a:lnTo>
                <a:lnTo>
                  <a:pt x="-17" y="433911"/>
                </a:lnTo>
                <a:lnTo>
                  <a:pt x="162198" y="593511"/>
                </a:lnTo>
                <a:cubicBezTo>
                  <a:pt x="185885" y="598009"/>
                  <a:pt x="209940" y="600288"/>
                  <a:pt x="234049" y="600309"/>
                </a:cubicBezTo>
                <a:cubicBezTo>
                  <a:pt x="445574" y="600309"/>
                  <a:pt x="617047" y="428839"/>
                  <a:pt x="617047" y="217311"/>
                </a:cubicBezTo>
                <a:close/>
              </a:path>
            </a:pathLst>
          </a:custGeom>
          <a:solidFill>
            <a:srgbClr val="E68D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643B1498-39D2-E139-2328-85210158FF62}"/>
              </a:ext>
            </a:extLst>
          </p:cNvPr>
          <p:cNvSpPr/>
          <p:nvPr/>
        </p:nvSpPr>
        <p:spPr>
          <a:xfrm>
            <a:off x="7343883" y="2612736"/>
            <a:ext cx="64729" cy="78963"/>
          </a:xfrm>
          <a:custGeom>
            <a:avLst/>
            <a:gdLst>
              <a:gd name="connsiteX0" fmla="*/ 54682 w 64729"/>
              <a:gd name="connsiteY0" fmla="*/ 16608 h 78963"/>
              <a:gd name="connsiteX1" fmla="*/ 37948 w 64729"/>
              <a:gd name="connsiteY1" fmla="*/ -21 h 78963"/>
              <a:gd name="connsiteX2" fmla="*/ -17 w 64729"/>
              <a:gd name="connsiteY2" fmla="*/ 37944 h 78963"/>
              <a:gd name="connsiteX3" fmla="*/ 40981 w 64729"/>
              <a:gd name="connsiteY3" fmla="*/ 78942 h 78963"/>
              <a:gd name="connsiteX4" fmla="*/ 54682 w 64729"/>
              <a:gd name="connsiteY4" fmla="*/ 65346 h 78963"/>
              <a:gd name="connsiteX5" fmla="*/ 54682 w 64729"/>
              <a:gd name="connsiteY5" fmla="*/ 16608 h 78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729" h="78963">
                <a:moveTo>
                  <a:pt x="54682" y="16608"/>
                </a:moveTo>
                <a:lnTo>
                  <a:pt x="37948" y="-21"/>
                </a:lnTo>
                <a:lnTo>
                  <a:pt x="-17" y="37944"/>
                </a:lnTo>
                <a:lnTo>
                  <a:pt x="40981" y="78942"/>
                </a:lnTo>
                <a:lnTo>
                  <a:pt x="54682" y="65346"/>
                </a:lnTo>
                <a:cubicBezTo>
                  <a:pt x="68056" y="51854"/>
                  <a:pt x="68056" y="30100"/>
                  <a:pt x="54682" y="16608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37" name="Freeform: Shape 436">
            <a:extLst>
              <a:ext uri="{FF2B5EF4-FFF2-40B4-BE49-F238E27FC236}">
                <a16:creationId xmlns:a16="http://schemas.microsoft.com/office/drawing/2014/main" id="{9EE74B78-98DA-57D7-610E-B8ED97FB6DE6}"/>
              </a:ext>
            </a:extLst>
          </p:cNvPr>
          <p:cNvSpPr/>
          <p:nvPr/>
        </p:nvSpPr>
        <p:spPr>
          <a:xfrm>
            <a:off x="7305918" y="2650701"/>
            <a:ext cx="78963" cy="64731"/>
          </a:xfrm>
          <a:custGeom>
            <a:avLst/>
            <a:gdLst>
              <a:gd name="connsiteX0" fmla="*/ -17 w 78963"/>
              <a:gd name="connsiteY0" fmla="*/ 37944 h 64731"/>
              <a:gd name="connsiteX1" fmla="*/ 16612 w 78963"/>
              <a:gd name="connsiteY1" fmla="*/ 54678 h 64731"/>
              <a:gd name="connsiteX2" fmla="*/ 65350 w 78963"/>
              <a:gd name="connsiteY2" fmla="*/ 54678 h 64731"/>
              <a:gd name="connsiteX3" fmla="*/ 78946 w 78963"/>
              <a:gd name="connsiteY3" fmla="*/ 40977 h 64731"/>
              <a:gd name="connsiteX4" fmla="*/ 37948 w 78963"/>
              <a:gd name="connsiteY4" fmla="*/ -21 h 64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963" h="64731">
                <a:moveTo>
                  <a:pt x="-17" y="37944"/>
                </a:moveTo>
                <a:lnTo>
                  <a:pt x="16612" y="54678"/>
                </a:lnTo>
                <a:cubicBezTo>
                  <a:pt x="30106" y="68055"/>
                  <a:pt x="51856" y="68055"/>
                  <a:pt x="65350" y="54678"/>
                </a:cubicBezTo>
                <a:lnTo>
                  <a:pt x="78946" y="40977"/>
                </a:lnTo>
                <a:lnTo>
                  <a:pt x="37948" y="-21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38" name="Freeform: Shape 437">
            <a:extLst>
              <a:ext uri="{FF2B5EF4-FFF2-40B4-BE49-F238E27FC236}">
                <a16:creationId xmlns:a16="http://schemas.microsoft.com/office/drawing/2014/main" id="{E8160AEF-2371-EA89-6EB8-52C4E5E18DF1}"/>
              </a:ext>
            </a:extLst>
          </p:cNvPr>
          <p:cNvSpPr/>
          <p:nvPr/>
        </p:nvSpPr>
        <p:spPr>
          <a:xfrm>
            <a:off x="7302885" y="2585886"/>
            <a:ext cx="78963" cy="64815"/>
          </a:xfrm>
          <a:custGeom>
            <a:avLst/>
            <a:gdLst>
              <a:gd name="connsiteX0" fmla="*/ 62317 w 78963"/>
              <a:gd name="connsiteY0" fmla="*/ 10095 h 64815"/>
              <a:gd name="connsiteX1" fmla="*/ 78946 w 78963"/>
              <a:gd name="connsiteY1" fmla="*/ 26829 h 64815"/>
              <a:gd name="connsiteX2" fmla="*/ 40981 w 78963"/>
              <a:gd name="connsiteY2" fmla="*/ 64794 h 64815"/>
              <a:gd name="connsiteX3" fmla="*/ -17 w 78963"/>
              <a:gd name="connsiteY3" fmla="*/ 23691 h 64815"/>
              <a:gd name="connsiteX4" fmla="*/ 13579 w 78963"/>
              <a:gd name="connsiteY4" fmla="*/ 10095 h 64815"/>
              <a:gd name="connsiteX5" fmla="*/ 62242 w 78963"/>
              <a:gd name="connsiteY5" fmla="*/ 10022 h 64815"/>
              <a:gd name="connsiteX6" fmla="*/ 62317 w 78963"/>
              <a:gd name="connsiteY6" fmla="*/ 10095 h 64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963" h="64815">
                <a:moveTo>
                  <a:pt x="62317" y="10095"/>
                </a:moveTo>
                <a:lnTo>
                  <a:pt x="78946" y="26829"/>
                </a:lnTo>
                <a:lnTo>
                  <a:pt x="40981" y="64794"/>
                </a:lnTo>
                <a:lnTo>
                  <a:pt x="-17" y="23691"/>
                </a:lnTo>
                <a:lnTo>
                  <a:pt x="13579" y="10095"/>
                </a:lnTo>
                <a:cubicBezTo>
                  <a:pt x="26996" y="-3365"/>
                  <a:pt x="48782" y="-3397"/>
                  <a:pt x="62242" y="10022"/>
                </a:cubicBezTo>
                <a:cubicBezTo>
                  <a:pt x="62267" y="10043"/>
                  <a:pt x="62292" y="10074"/>
                  <a:pt x="62317" y="10095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39" name="Freeform: Shape 438">
            <a:extLst>
              <a:ext uri="{FF2B5EF4-FFF2-40B4-BE49-F238E27FC236}">
                <a16:creationId xmlns:a16="http://schemas.microsoft.com/office/drawing/2014/main" id="{5C4E7FF9-DD94-5038-B686-E273FC953A4D}"/>
              </a:ext>
            </a:extLst>
          </p:cNvPr>
          <p:cNvSpPr/>
          <p:nvPr/>
        </p:nvSpPr>
        <p:spPr>
          <a:xfrm>
            <a:off x="7279363" y="2609598"/>
            <a:ext cx="64729" cy="79067"/>
          </a:xfrm>
          <a:custGeom>
            <a:avLst/>
            <a:gdLst>
              <a:gd name="connsiteX0" fmla="*/ 26538 w 64729"/>
              <a:gd name="connsiteY0" fmla="*/ 79047 h 79067"/>
              <a:gd name="connsiteX1" fmla="*/ 10013 w 64729"/>
              <a:gd name="connsiteY1" fmla="*/ 62417 h 79067"/>
              <a:gd name="connsiteX2" fmla="*/ 10013 w 64729"/>
              <a:gd name="connsiteY2" fmla="*/ 13680 h 79067"/>
              <a:gd name="connsiteX3" fmla="*/ 23714 w 64729"/>
              <a:gd name="connsiteY3" fmla="*/ -21 h 79067"/>
              <a:gd name="connsiteX4" fmla="*/ 64712 w 64729"/>
              <a:gd name="connsiteY4" fmla="*/ 41082 h 79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729" h="79067">
                <a:moveTo>
                  <a:pt x="26538" y="79047"/>
                </a:moveTo>
                <a:lnTo>
                  <a:pt x="10013" y="62417"/>
                </a:lnTo>
                <a:cubicBezTo>
                  <a:pt x="-3361" y="48926"/>
                  <a:pt x="-3361" y="27172"/>
                  <a:pt x="10013" y="13680"/>
                </a:cubicBezTo>
                <a:lnTo>
                  <a:pt x="23714" y="-21"/>
                </a:lnTo>
                <a:lnTo>
                  <a:pt x="64712" y="41082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40" name="Freeform: Shape 439">
            <a:extLst>
              <a:ext uri="{FF2B5EF4-FFF2-40B4-BE49-F238E27FC236}">
                <a16:creationId xmlns:a16="http://schemas.microsoft.com/office/drawing/2014/main" id="{701E474D-0A3F-8C9B-DEB9-F17984A8DEE0}"/>
              </a:ext>
            </a:extLst>
          </p:cNvPr>
          <p:cNvSpPr/>
          <p:nvPr/>
        </p:nvSpPr>
        <p:spPr>
          <a:xfrm>
            <a:off x="7001674" y="2688666"/>
            <a:ext cx="369611" cy="317631"/>
          </a:xfrm>
          <a:custGeom>
            <a:avLst/>
            <a:gdLst>
              <a:gd name="connsiteX0" fmla="*/ -17 w 369611"/>
              <a:gd name="connsiteY0" fmla="*/ 304118 h 317631"/>
              <a:gd name="connsiteX1" fmla="*/ 13475 w 369611"/>
              <a:gd name="connsiteY1" fmla="*/ 317610 h 317631"/>
              <a:gd name="connsiteX2" fmla="*/ 65245 w 369611"/>
              <a:gd name="connsiteY2" fmla="*/ 267827 h 317631"/>
              <a:gd name="connsiteX3" fmla="*/ 230075 w 369611"/>
              <a:gd name="connsiteY3" fmla="*/ 156232 h 317631"/>
              <a:gd name="connsiteX4" fmla="*/ 369594 w 369611"/>
              <a:gd name="connsiteY4" fmla="*/ 16713 h 317631"/>
              <a:gd name="connsiteX5" fmla="*/ 320856 w 369611"/>
              <a:gd name="connsiteY5" fmla="*/ 16713 h 317631"/>
              <a:gd name="connsiteX6" fmla="*/ 304227 w 369611"/>
              <a:gd name="connsiteY6" fmla="*/ -21 h 317631"/>
              <a:gd name="connsiteX7" fmla="*/ 110950 w 369611"/>
              <a:gd name="connsiteY7" fmla="*/ 193151 h 31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9611" h="317631">
                <a:moveTo>
                  <a:pt x="-17" y="304118"/>
                </a:moveTo>
                <a:lnTo>
                  <a:pt x="13475" y="317610"/>
                </a:lnTo>
                <a:cubicBezTo>
                  <a:pt x="34392" y="296693"/>
                  <a:pt x="57192" y="274625"/>
                  <a:pt x="65245" y="267827"/>
                </a:cubicBezTo>
                <a:cubicBezTo>
                  <a:pt x="148915" y="198067"/>
                  <a:pt x="159374" y="227351"/>
                  <a:pt x="230075" y="156232"/>
                </a:cubicBezTo>
                <a:cubicBezTo>
                  <a:pt x="261451" y="124333"/>
                  <a:pt x="318765" y="67438"/>
                  <a:pt x="369594" y="16713"/>
                </a:cubicBezTo>
                <a:cubicBezTo>
                  <a:pt x="356100" y="30090"/>
                  <a:pt x="334350" y="30090"/>
                  <a:pt x="320856" y="16713"/>
                </a:cubicBezTo>
                <a:lnTo>
                  <a:pt x="304227" y="-21"/>
                </a:lnTo>
                <a:lnTo>
                  <a:pt x="110950" y="193151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41" name="Freeform: Shape 440">
            <a:extLst>
              <a:ext uri="{FF2B5EF4-FFF2-40B4-BE49-F238E27FC236}">
                <a16:creationId xmlns:a16="http://schemas.microsoft.com/office/drawing/2014/main" id="{D1BA5F5D-1AC7-A48F-5E57-6B365189791F}"/>
              </a:ext>
            </a:extLst>
          </p:cNvPr>
          <p:cNvSpPr/>
          <p:nvPr/>
        </p:nvSpPr>
        <p:spPr>
          <a:xfrm>
            <a:off x="6947811" y="2992806"/>
            <a:ext cx="67354" cy="59450"/>
          </a:xfrm>
          <a:custGeom>
            <a:avLst/>
            <a:gdLst>
              <a:gd name="connsiteX0" fmla="*/ 67337 w 67354"/>
              <a:gd name="connsiteY0" fmla="*/ 13471 h 59450"/>
              <a:gd name="connsiteX1" fmla="*/ 53845 w 67354"/>
              <a:gd name="connsiteY1" fmla="*/ -21 h 59450"/>
              <a:gd name="connsiteX2" fmla="*/ -17 w 67354"/>
              <a:gd name="connsiteY2" fmla="*/ 53841 h 59450"/>
              <a:gd name="connsiteX3" fmla="*/ -17 w 67354"/>
              <a:gd name="connsiteY3" fmla="*/ 53841 h 59450"/>
              <a:gd name="connsiteX4" fmla="*/ 26606 w 67354"/>
              <a:gd name="connsiteY4" fmla="*/ 53988 h 59450"/>
              <a:gd name="connsiteX5" fmla="*/ 26757 w 67354"/>
              <a:gd name="connsiteY5" fmla="*/ 53841 h 59450"/>
              <a:gd name="connsiteX6" fmla="*/ 67337 w 67354"/>
              <a:gd name="connsiteY6" fmla="*/ 13471 h 5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354" h="59450">
                <a:moveTo>
                  <a:pt x="67337" y="13471"/>
                </a:moveTo>
                <a:lnTo>
                  <a:pt x="53845" y="-21"/>
                </a:lnTo>
                <a:lnTo>
                  <a:pt x="-17" y="53841"/>
                </a:lnTo>
                <a:lnTo>
                  <a:pt x="-17" y="53841"/>
                </a:lnTo>
                <a:cubicBezTo>
                  <a:pt x="7292" y="61236"/>
                  <a:pt x="19212" y="61298"/>
                  <a:pt x="26606" y="53988"/>
                </a:cubicBezTo>
                <a:cubicBezTo>
                  <a:pt x="26657" y="53946"/>
                  <a:pt x="26707" y="53893"/>
                  <a:pt x="26757" y="53841"/>
                </a:cubicBezTo>
                <a:cubicBezTo>
                  <a:pt x="26757" y="53841"/>
                  <a:pt x="46106" y="34493"/>
                  <a:pt x="67337" y="13471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42" name="Freeform: Shape 441">
            <a:extLst>
              <a:ext uri="{FF2B5EF4-FFF2-40B4-BE49-F238E27FC236}">
                <a16:creationId xmlns:a16="http://schemas.microsoft.com/office/drawing/2014/main" id="{BB034A9E-A71B-4F85-6253-D472D4D86ABD}"/>
              </a:ext>
            </a:extLst>
          </p:cNvPr>
          <p:cNvSpPr/>
          <p:nvPr/>
        </p:nvSpPr>
        <p:spPr>
          <a:xfrm>
            <a:off x="6942308" y="2979419"/>
            <a:ext cx="59365" cy="67249"/>
          </a:xfrm>
          <a:custGeom>
            <a:avLst/>
            <a:gdLst>
              <a:gd name="connsiteX0" fmla="*/ 45962 w 59365"/>
              <a:gd name="connsiteY0" fmla="*/ -21 h 67249"/>
              <a:gd name="connsiteX1" fmla="*/ 5486 w 59365"/>
              <a:gd name="connsiteY1" fmla="*/ 40454 h 67249"/>
              <a:gd name="connsiteX2" fmla="*/ 5486 w 59365"/>
              <a:gd name="connsiteY2" fmla="*/ 67228 h 67249"/>
              <a:gd name="connsiteX3" fmla="*/ 5486 w 59365"/>
              <a:gd name="connsiteY3" fmla="*/ 67228 h 67249"/>
              <a:gd name="connsiteX4" fmla="*/ 59349 w 59365"/>
              <a:gd name="connsiteY4" fmla="*/ 13366 h 67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65" h="67249">
                <a:moveTo>
                  <a:pt x="45962" y="-21"/>
                </a:moveTo>
                <a:cubicBezTo>
                  <a:pt x="25044" y="20896"/>
                  <a:pt x="5486" y="40454"/>
                  <a:pt x="5486" y="40454"/>
                </a:cubicBezTo>
                <a:cubicBezTo>
                  <a:pt x="-1852" y="47869"/>
                  <a:pt x="-1852" y="59813"/>
                  <a:pt x="5486" y="67228"/>
                </a:cubicBezTo>
                <a:lnTo>
                  <a:pt x="5486" y="67228"/>
                </a:lnTo>
                <a:lnTo>
                  <a:pt x="59349" y="13366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43" name="Freeform: Shape 442">
            <a:extLst>
              <a:ext uri="{FF2B5EF4-FFF2-40B4-BE49-F238E27FC236}">
                <a16:creationId xmlns:a16="http://schemas.microsoft.com/office/drawing/2014/main" id="{81EFFD8D-5ECA-B7E1-7A08-0BCA0BC366B9}"/>
              </a:ext>
            </a:extLst>
          </p:cNvPr>
          <p:cNvSpPr/>
          <p:nvPr/>
        </p:nvSpPr>
        <p:spPr>
          <a:xfrm>
            <a:off x="6988286" y="2623299"/>
            <a:ext cx="317631" cy="369925"/>
          </a:xfrm>
          <a:custGeom>
            <a:avLst/>
            <a:gdLst>
              <a:gd name="connsiteX0" fmla="*/ 124337 w 317631"/>
              <a:gd name="connsiteY0" fmla="*/ 258518 h 369925"/>
              <a:gd name="connsiteX1" fmla="*/ 317614 w 317631"/>
              <a:gd name="connsiteY1" fmla="*/ 65346 h 369925"/>
              <a:gd name="connsiteX2" fmla="*/ 301089 w 317631"/>
              <a:gd name="connsiteY2" fmla="*/ 48716 h 369925"/>
              <a:gd name="connsiteX3" fmla="*/ 301089 w 317631"/>
              <a:gd name="connsiteY3" fmla="*/ -21 h 369925"/>
              <a:gd name="connsiteX4" fmla="*/ 161361 w 317631"/>
              <a:gd name="connsiteY4" fmla="*/ 139498 h 369925"/>
              <a:gd name="connsiteX5" fmla="*/ 49662 w 317631"/>
              <a:gd name="connsiteY5" fmla="*/ 304223 h 369925"/>
              <a:gd name="connsiteX6" fmla="*/ -17 w 317631"/>
              <a:gd name="connsiteY6" fmla="*/ 356517 h 369925"/>
              <a:gd name="connsiteX7" fmla="*/ 13370 w 317631"/>
              <a:gd name="connsiteY7" fmla="*/ 369904 h 369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7631" h="369925">
                <a:moveTo>
                  <a:pt x="124337" y="258518"/>
                </a:moveTo>
                <a:lnTo>
                  <a:pt x="317614" y="65346"/>
                </a:lnTo>
                <a:lnTo>
                  <a:pt x="301089" y="48716"/>
                </a:lnTo>
                <a:cubicBezTo>
                  <a:pt x="287716" y="35225"/>
                  <a:pt x="287716" y="13471"/>
                  <a:pt x="301089" y="-21"/>
                </a:cubicBezTo>
                <a:lnTo>
                  <a:pt x="161361" y="139498"/>
                </a:lnTo>
                <a:cubicBezTo>
                  <a:pt x="90242" y="210617"/>
                  <a:pt x="119526" y="220344"/>
                  <a:pt x="49662" y="304223"/>
                </a:cubicBezTo>
                <a:cubicBezTo>
                  <a:pt x="42968" y="312381"/>
                  <a:pt x="20691" y="335599"/>
                  <a:pt x="-17" y="356517"/>
                </a:cubicBezTo>
                <a:lnTo>
                  <a:pt x="13370" y="369904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44" name="Freeform: Shape 443">
            <a:extLst>
              <a:ext uri="{FF2B5EF4-FFF2-40B4-BE49-F238E27FC236}">
                <a16:creationId xmlns:a16="http://schemas.microsoft.com/office/drawing/2014/main" id="{608EF198-F663-4058-B552-F893F293E5B6}"/>
              </a:ext>
            </a:extLst>
          </p:cNvPr>
          <p:cNvSpPr/>
          <p:nvPr/>
        </p:nvSpPr>
        <p:spPr>
          <a:xfrm rot="18899400">
            <a:off x="7172288" y="2697931"/>
            <a:ext cx="169222" cy="79277"/>
          </a:xfrm>
          <a:custGeom>
            <a:avLst/>
            <a:gdLst>
              <a:gd name="connsiteX0" fmla="*/ -17 w 169222"/>
              <a:gd name="connsiteY0" fmla="*/ -21 h 79277"/>
              <a:gd name="connsiteX1" fmla="*/ 169205 w 169222"/>
              <a:gd name="connsiteY1" fmla="*/ -21 h 79277"/>
              <a:gd name="connsiteX2" fmla="*/ 169205 w 169222"/>
              <a:gd name="connsiteY2" fmla="*/ 79256 h 79277"/>
              <a:gd name="connsiteX3" fmla="*/ -17 w 169222"/>
              <a:gd name="connsiteY3" fmla="*/ 79256 h 79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222" h="79277">
                <a:moveTo>
                  <a:pt x="-17" y="-21"/>
                </a:moveTo>
                <a:lnTo>
                  <a:pt x="169205" y="-21"/>
                </a:lnTo>
                <a:lnTo>
                  <a:pt x="169205" y="79256"/>
                </a:lnTo>
                <a:lnTo>
                  <a:pt x="-17" y="79256"/>
                </a:lnTo>
                <a:close/>
              </a:path>
            </a:pathLst>
          </a:custGeom>
          <a:solidFill>
            <a:srgbClr val="BEC3C8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45" name="Freeform: Shape 444">
            <a:extLst>
              <a:ext uri="{FF2B5EF4-FFF2-40B4-BE49-F238E27FC236}">
                <a16:creationId xmlns:a16="http://schemas.microsoft.com/office/drawing/2014/main" id="{44ED8E0F-90CF-3E63-0DCF-0463A3D73868}"/>
              </a:ext>
            </a:extLst>
          </p:cNvPr>
          <p:cNvSpPr/>
          <p:nvPr/>
        </p:nvSpPr>
        <p:spPr>
          <a:xfrm>
            <a:off x="7207328" y="2740312"/>
            <a:ext cx="47886" cy="48130"/>
          </a:xfrm>
          <a:custGeom>
            <a:avLst/>
            <a:gdLst>
              <a:gd name="connsiteX0" fmla="*/ 37703 w 47886"/>
              <a:gd name="connsiteY0" fmla="*/ 38905 h 48130"/>
              <a:gd name="connsiteX1" fmla="*/ 38662 w 47886"/>
              <a:gd name="connsiteY1" fmla="*/ 32024 h 48130"/>
              <a:gd name="connsiteX2" fmla="*/ 37703 w 47886"/>
              <a:gd name="connsiteY2" fmla="*/ 31061 h 48130"/>
              <a:gd name="connsiteX3" fmla="*/ 35402 w 47886"/>
              <a:gd name="connsiteY3" fmla="*/ 28760 h 48130"/>
              <a:gd name="connsiteX4" fmla="*/ 24404 w 47886"/>
              <a:gd name="connsiteY4" fmla="*/ 27317 h 48130"/>
              <a:gd name="connsiteX5" fmla="*/ 22956 w 47886"/>
              <a:gd name="connsiteY5" fmla="*/ 28760 h 48130"/>
              <a:gd name="connsiteX6" fmla="*/ 17936 w 47886"/>
              <a:gd name="connsiteY6" fmla="*/ 23740 h 48130"/>
              <a:gd name="connsiteX7" fmla="*/ 21074 w 47886"/>
              <a:gd name="connsiteY7" fmla="*/ 16733 h 48130"/>
              <a:gd name="connsiteX8" fmla="*/ 17727 w 47886"/>
              <a:gd name="connsiteY8" fmla="*/ 10458 h 48130"/>
              <a:gd name="connsiteX9" fmla="*/ 16786 w 47886"/>
              <a:gd name="connsiteY9" fmla="*/ 9516 h 48130"/>
              <a:gd name="connsiteX10" fmla="*/ 10582 w 47886"/>
              <a:gd name="connsiteY10" fmla="*/ 8115 h 48130"/>
              <a:gd name="connsiteX11" fmla="*/ 9569 w 47886"/>
              <a:gd name="connsiteY11" fmla="*/ 8993 h 48130"/>
              <a:gd name="connsiteX12" fmla="*/ 8210 w 47886"/>
              <a:gd name="connsiteY12" fmla="*/ 13282 h 48130"/>
              <a:gd name="connsiteX13" fmla="*/ 10406 w 47886"/>
              <a:gd name="connsiteY13" fmla="*/ 16733 h 48130"/>
              <a:gd name="connsiteX14" fmla="*/ 11452 w 47886"/>
              <a:gd name="connsiteY14" fmla="*/ 17779 h 48130"/>
              <a:gd name="connsiteX15" fmla="*/ 5700 w 47886"/>
              <a:gd name="connsiteY15" fmla="*/ 23531 h 48130"/>
              <a:gd name="connsiteX16" fmla="*/ 4758 w 47886"/>
              <a:gd name="connsiteY16" fmla="*/ 22694 h 48130"/>
              <a:gd name="connsiteX17" fmla="*/ 52 w 47886"/>
              <a:gd name="connsiteY17" fmla="*/ 13700 h 48130"/>
              <a:gd name="connsiteX18" fmla="*/ 3817 w 47886"/>
              <a:gd name="connsiteY18" fmla="*/ 3869 h 48130"/>
              <a:gd name="connsiteX19" fmla="*/ 13334 w 47886"/>
              <a:gd name="connsiteY19" fmla="*/ -1 h 48130"/>
              <a:gd name="connsiteX20" fmla="*/ 21911 w 47886"/>
              <a:gd name="connsiteY20" fmla="*/ 4078 h 48130"/>
              <a:gd name="connsiteX21" fmla="*/ 23584 w 47886"/>
              <a:gd name="connsiteY21" fmla="*/ 5751 h 48130"/>
              <a:gd name="connsiteX22" fmla="*/ 27454 w 47886"/>
              <a:gd name="connsiteY22" fmla="*/ 18406 h 48130"/>
              <a:gd name="connsiteX23" fmla="*/ 36030 w 47886"/>
              <a:gd name="connsiteY23" fmla="*/ 18406 h 48130"/>
              <a:gd name="connsiteX24" fmla="*/ 40527 w 47886"/>
              <a:gd name="connsiteY24" fmla="*/ 21335 h 48130"/>
              <a:gd name="connsiteX25" fmla="*/ 43665 w 47886"/>
              <a:gd name="connsiteY25" fmla="*/ 24472 h 48130"/>
              <a:gd name="connsiteX26" fmla="*/ 44104 w 47886"/>
              <a:gd name="connsiteY26" fmla="*/ 43696 h 48130"/>
              <a:gd name="connsiteX27" fmla="*/ 43665 w 47886"/>
              <a:gd name="connsiteY27" fmla="*/ 44135 h 48130"/>
              <a:gd name="connsiteX28" fmla="*/ 34252 w 47886"/>
              <a:gd name="connsiteY28" fmla="*/ 48109 h 48130"/>
              <a:gd name="connsiteX29" fmla="*/ 24839 w 47886"/>
              <a:gd name="connsiteY29" fmla="*/ 44135 h 48130"/>
              <a:gd name="connsiteX30" fmla="*/ 23898 w 47886"/>
              <a:gd name="connsiteY30" fmla="*/ 43194 h 48130"/>
              <a:gd name="connsiteX31" fmla="*/ 29755 w 47886"/>
              <a:gd name="connsiteY31" fmla="*/ 38278 h 48130"/>
              <a:gd name="connsiteX32" fmla="*/ 31219 w 47886"/>
              <a:gd name="connsiteY32" fmla="*/ 39533 h 48130"/>
              <a:gd name="connsiteX33" fmla="*/ 34670 w 47886"/>
              <a:gd name="connsiteY33" fmla="*/ 40893 h 48130"/>
              <a:gd name="connsiteX34" fmla="*/ 37703 w 47886"/>
              <a:gd name="connsiteY34" fmla="*/ 38905 h 48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7886" h="48130">
                <a:moveTo>
                  <a:pt x="37703" y="38905"/>
                </a:moveTo>
                <a:cubicBezTo>
                  <a:pt x="39869" y="37274"/>
                  <a:pt x="40298" y="34188"/>
                  <a:pt x="38662" y="32024"/>
                </a:cubicBezTo>
                <a:cubicBezTo>
                  <a:pt x="38388" y="31658"/>
                  <a:pt x="38065" y="31333"/>
                  <a:pt x="37703" y="31061"/>
                </a:cubicBezTo>
                <a:lnTo>
                  <a:pt x="35402" y="28760"/>
                </a:lnTo>
                <a:cubicBezTo>
                  <a:pt x="32765" y="25320"/>
                  <a:pt x="27841" y="24671"/>
                  <a:pt x="24404" y="27317"/>
                </a:cubicBezTo>
                <a:cubicBezTo>
                  <a:pt x="23860" y="27725"/>
                  <a:pt x="23374" y="28217"/>
                  <a:pt x="22956" y="28760"/>
                </a:cubicBezTo>
                <a:lnTo>
                  <a:pt x="17936" y="23740"/>
                </a:lnTo>
                <a:cubicBezTo>
                  <a:pt x="19964" y="21983"/>
                  <a:pt x="21113" y="19421"/>
                  <a:pt x="21074" y="16733"/>
                </a:cubicBezTo>
                <a:cubicBezTo>
                  <a:pt x="20801" y="14286"/>
                  <a:pt x="19603" y="12048"/>
                  <a:pt x="17727" y="10458"/>
                </a:cubicBezTo>
                <a:lnTo>
                  <a:pt x="16786" y="9516"/>
                </a:lnTo>
                <a:cubicBezTo>
                  <a:pt x="15459" y="7414"/>
                  <a:pt x="12681" y="6787"/>
                  <a:pt x="10582" y="8115"/>
                </a:cubicBezTo>
                <a:cubicBezTo>
                  <a:pt x="10202" y="8356"/>
                  <a:pt x="9861" y="8648"/>
                  <a:pt x="9569" y="8993"/>
                </a:cubicBezTo>
                <a:cubicBezTo>
                  <a:pt x="8401" y="10092"/>
                  <a:pt x="7885" y="11713"/>
                  <a:pt x="8210" y="13282"/>
                </a:cubicBezTo>
                <a:cubicBezTo>
                  <a:pt x="8628" y="14599"/>
                  <a:pt x="9385" y="15792"/>
                  <a:pt x="10406" y="16733"/>
                </a:cubicBezTo>
                <a:lnTo>
                  <a:pt x="11452" y="17779"/>
                </a:lnTo>
                <a:lnTo>
                  <a:pt x="5700" y="23531"/>
                </a:lnTo>
                <a:lnTo>
                  <a:pt x="4758" y="22694"/>
                </a:lnTo>
                <a:cubicBezTo>
                  <a:pt x="2181" y="20341"/>
                  <a:pt x="515" y="17162"/>
                  <a:pt x="52" y="13700"/>
                </a:cubicBezTo>
                <a:cubicBezTo>
                  <a:pt x="-354" y="10008"/>
                  <a:pt x="1049" y="6348"/>
                  <a:pt x="3817" y="3869"/>
                </a:cubicBezTo>
                <a:cubicBezTo>
                  <a:pt x="6242" y="1212"/>
                  <a:pt x="9741" y="-210"/>
                  <a:pt x="13334" y="-1"/>
                </a:cubicBezTo>
                <a:cubicBezTo>
                  <a:pt x="16606" y="229"/>
                  <a:pt x="19670" y="1683"/>
                  <a:pt x="21911" y="4078"/>
                </a:cubicBezTo>
                <a:lnTo>
                  <a:pt x="23584" y="5751"/>
                </a:lnTo>
                <a:cubicBezTo>
                  <a:pt x="27071" y="8962"/>
                  <a:pt x="28552" y="13794"/>
                  <a:pt x="27454" y="18406"/>
                </a:cubicBezTo>
                <a:cubicBezTo>
                  <a:pt x="30244" y="17528"/>
                  <a:pt x="33239" y="17528"/>
                  <a:pt x="36030" y="18406"/>
                </a:cubicBezTo>
                <a:cubicBezTo>
                  <a:pt x="37739" y="19013"/>
                  <a:pt x="39279" y="20017"/>
                  <a:pt x="40527" y="21335"/>
                </a:cubicBezTo>
                <a:lnTo>
                  <a:pt x="43665" y="24472"/>
                </a:lnTo>
                <a:cubicBezTo>
                  <a:pt x="49094" y="29660"/>
                  <a:pt x="49291" y="38267"/>
                  <a:pt x="44104" y="43696"/>
                </a:cubicBezTo>
                <a:cubicBezTo>
                  <a:pt x="43961" y="43842"/>
                  <a:pt x="43814" y="43988"/>
                  <a:pt x="43665" y="44135"/>
                </a:cubicBezTo>
                <a:cubicBezTo>
                  <a:pt x="41210" y="46697"/>
                  <a:pt x="37804" y="48140"/>
                  <a:pt x="34252" y="48109"/>
                </a:cubicBezTo>
                <a:cubicBezTo>
                  <a:pt x="30709" y="48088"/>
                  <a:pt x="27321" y="46666"/>
                  <a:pt x="24839" y="44135"/>
                </a:cubicBezTo>
                <a:lnTo>
                  <a:pt x="23898" y="43194"/>
                </a:lnTo>
                <a:lnTo>
                  <a:pt x="29755" y="38278"/>
                </a:lnTo>
                <a:lnTo>
                  <a:pt x="31219" y="39533"/>
                </a:lnTo>
                <a:cubicBezTo>
                  <a:pt x="32154" y="40411"/>
                  <a:pt x="33388" y="40893"/>
                  <a:pt x="34670" y="40893"/>
                </a:cubicBezTo>
                <a:cubicBezTo>
                  <a:pt x="35906" y="40662"/>
                  <a:pt x="36998" y="39951"/>
                  <a:pt x="37703" y="38905"/>
                </a:cubicBezTo>
                <a:close/>
              </a:path>
            </a:pathLst>
          </a:custGeom>
          <a:solidFill>
            <a:srgbClr val="191A27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46" name="Freeform: Shape 445">
            <a:extLst>
              <a:ext uri="{FF2B5EF4-FFF2-40B4-BE49-F238E27FC236}">
                <a16:creationId xmlns:a16="http://schemas.microsoft.com/office/drawing/2014/main" id="{0F7F6FBF-7494-1D4E-1C41-6C0574B237E6}"/>
              </a:ext>
            </a:extLst>
          </p:cNvPr>
          <p:cNvSpPr/>
          <p:nvPr/>
        </p:nvSpPr>
        <p:spPr>
          <a:xfrm>
            <a:off x="7230781" y="2717306"/>
            <a:ext cx="47630" cy="47624"/>
          </a:xfrm>
          <a:custGeom>
            <a:avLst/>
            <a:gdLst>
              <a:gd name="connsiteX0" fmla="*/ 16760 w 47630"/>
              <a:gd name="connsiteY0" fmla="*/ 11187 h 47624"/>
              <a:gd name="connsiteX1" fmla="*/ 15714 w 47630"/>
              <a:gd name="connsiteY1" fmla="*/ 10246 h 47624"/>
              <a:gd name="connsiteX2" fmla="*/ 12577 w 47630"/>
              <a:gd name="connsiteY2" fmla="*/ 8572 h 47624"/>
              <a:gd name="connsiteX3" fmla="*/ 9334 w 47630"/>
              <a:gd name="connsiteY3" fmla="*/ 9723 h 47624"/>
              <a:gd name="connsiteX4" fmla="*/ 8184 w 47630"/>
              <a:gd name="connsiteY4" fmla="*/ 12860 h 47624"/>
              <a:gd name="connsiteX5" fmla="*/ 9857 w 47630"/>
              <a:gd name="connsiteY5" fmla="*/ 16103 h 47624"/>
              <a:gd name="connsiteX6" fmla="*/ 17701 w 47630"/>
              <a:gd name="connsiteY6" fmla="*/ 23947 h 47624"/>
              <a:gd name="connsiteX7" fmla="*/ 20316 w 47630"/>
              <a:gd name="connsiteY7" fmla="*/ 17672 h 47624"/>
              <a:gd name="connsiteX8" fmla="*/ 28892 w 47630"/>
              <a:gd name="connsiteY8" fmla="*/ 14534 h 47624"/>
              <a:gd name="connsiteX9" fmla="*/ 37259 w 47630"/>
              <a:gd name="connsiteY9" fmla="*/ 19345 h 47624"/>
              <a:gd name="connsiteX10" fmla="*/ 44057 w 47630"/>
              <a:gd name="connsiteY10" fmla="*/ 26143 h 47624"/>
              <a:gd name="connsiteX11" fmla="*/ 44057 w 47630"/>
              <a:gd name="connsiteY11" fmla="*/ 26143 h 47624"/>
              <a:gd name="connsiteX12" fmla="*/ 47613 w 47630"/>
              <a:gd name="connsiteY12" fmla="*/ 35242 h 47624"/>
              <a:gd name="connsiteX13" fmla="*/ 43953 w 47630"/>
              <a:gd name="connsiteY13" fmla="*/ 43923 h 47624"/>
              <a:gd name="connsiteX14" fmla="*/ 34749 w 47630"/>
              <a:gd name="connsiteY14" fmla="*/ 47583 h 47624"/>
              <a:gd name="connsiteX15" fmla="*/ 25650 w 47630"/>
              <a:gd name="connsiteY15" fmla="*/ 43505 h 47624"/>
              <a:gd name="connsiteX16" fmla="*/ 4105 w 47630"/>
              <a:gd name="connsiteY16" fmla="*/ 22064 h 47624"/>
              <a:gd name="connsiteX17" fmla="*/ 340 w 47630"/>
              <a:gd name="connsiteY17" fmla="*/ 15475 h 47624"/>
              <a:gd name="connsiteX18" fmla="*/ 863 w 47630"/>
              <a:gd name="connsiteY18" fmla="*/ 8050 h 47624"/>
              <a:gd name="connsiteX19" fmla="*/ 3687 w 47630"/>
              <a:gd name="connsiteY19" fmla="*/ 3657 h 47624"/>
              <a:gd name="connsiteX20" fmla="*/ 12995 w 47630"/>
              <a:gd name="connsiteY20" fmla="*/ -4 h 47624"/>
              <a:gd name="connsiteX21" fmla="*/ 22094 w 47630"/>
              <a:gd name="connsiteY21" fmla="*/ 4180 h 47624"/>
              <a:gd name="connsiteX22" fmla="*/ 22931 w 47630"/>
              <a:gd name="connsiteY22" fmla="*/ 5016 h 47624"/>
              <a:gd name="connsiteX23" fmla="*/ 31298 w 47630"/>
              <a:gd name="connsiteY23" fmla="*/ 37648 h 47624"/>
              <a:gd name="connsiteX24" fmla="*/ 34435 w 47630"/>
              <a:gd name="connsiteY24" fmla="*/ 39216 h 47624"/>
              <a:gd name="connsiteX25" fmla="*/ 38828 w 47630"/>
              <a:gd name="connsiteY25" fmla="*/ 35713 h 47624"/>
              <a:gd name="connsiteX26" fmla="*/ 38828 w 47630"/>
              <a:gd name="connsiteY26" fmla="*/ 34824 h 47624"/>
              <a:gd name="connsiteX27" fmla="*/ 37259 w 47630"/>
              <a:gd name="connsiteY27" fmla="*/ 31686 h 47624"/>
              <a:gd name="connsiteX28" fmla="*/ 29938 w 47630"/>
              <a:gd name="connsiteY28" fmla="*/ 24365 h 47624"/>
              <a:gd name="connsiteX29" fmla="*/ 25859 w 47630"/>
              <a:gd name="connsiteY29" fmla="*/ 22901 h 47624"/>
              <a:gd name="connsiteX30" fmla="*/ 23663 w 47630"/>
              <a:gd name="connsiteY30" fmla="*/ 23947 h 47624"/>
              <a:gd name="connsiteX31" fmla="*/ 22512 w 47630"/>
              <a:gd name="connsiteY31" fmla="*/ 27607 h 47624"/>
              <a:gd name="connsiteX32" fmla="*/ 24186 w 47630"/>
              <a:gd name="connsiteY32" fmla="*/ 30431 h 4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7630" h="47624">
                <a:moveTo>
                  <a:pt x="16760" y="11187"/>
                </a:moveTo>
                <a:lnTo>
                  <a:pt x="15714" y="10246"/>
                </a:lnTo>
                <a:cubicBezTo>
                  <a:pt x="14928" y="9294"/>
                  <a:pt x="13801" y="8698"/>
                  <a:pt x="12577" y="8572"/>
                </a:cubicBezTo>
                <a:cubicBezTo>
                  <a:pt x="11370" y="8374"/>
                  <a:pt x="10145" y="8802"/>
                  <a:pt x="9334" y="9723"/>
                </a:cubicBezTo>
                <a:cubicBezTo>
                  <a:pt x="8436" y="10497"/>
                  <a:pt x="8002" y="11689"/>
                  <a:pt x="8184" y="12860"/>
                </a:cubicBezTo>
                <a:cubicBezTo>
                  <a:pt x="8325" y="14105"/>
                  <a:pt x="8920" y="15266"/>
                  <a:pt x="9857" y="16103"/>
                </a:cubicBezTo>
                <a:lnTo>
                  <a:pt x="17701" y="23947"/>
                </a:lnTo>
                <a:cubicBezTo>
                  <a:pt x="17730" y="21594"/>
                  <a:pt x="18667" y="19345"/>
                  <a:pt x="20316" y="17672"/>
                </a:cubicBezTo>
                <a:cubicBezTo>
                  <a:pt x="22454" y="15235"/>
                  <a:pt x="25686" y="14053"/>
                  <a:pt x="28892" y="14534"/>
                </a:cubicBezTo>
                <a:cubicBezTo>
                  <a:pt x="32130" y="15182"/>
                  <a:pt x="35068" y="16877"/>
                  <a:pt x="37259" y="19345"/>
                </a:cubicBezTo>
                <a:lnTo>
                  <a:pt x="44057" y="26143"/>
                </a:lnTo>
                <a:lnTo>
                  <a:pt x="44057" y="26143"/>
                </a:lnTo>
                <a:cubicBezTo>
                  <a:pt x="46337" y="28622"/>
                  <a:pt x="47606" y="31874"/>
                  <a:pt x="47613" y="35242"/>
                </a:cubicBezTo>
                <a:cubicBezTo>
                  <a:pt x="47636" y="38516"/>
                  <a:pt x="46313" y="41653"/>
                  <a:pt x="43953" y="43923"/>
                </a:cubicBezTo>
                <a:cubicBezTo>
                  <a:pt x="41578" y="46443"/>
                  <a:pt x="38208" y="47782"/>
                  <a:pt x="34749" y="47583"/>
                </a:cubicBezTo>
                <a:cubicBezTo>
                  <a:pt x="31291" y="47500"/>
                  <a:pt x="28012" y="46036"/>
                  <a:pt x="25650" y="43505"/>
                </a:cubicBezTo>
                <a:lnTo>
                  <a:pt x="4105" y="22064"/>
                </a:lnTo>
                <a:cubicBezTo>
                  <a:pt x="2308" y="20223"/>
                  <a:pt x="1012" y="17954"/>
                  <a:pt x="340" y="15475"/>
                </a:cubicBezTo>
                <a:cubicBezTo>
                  <a:pt x="-275" y="13007"/>
                  <a:pt x="-92" y="10403"/>
                  <a:pt x="863" y="8050"/>
                </a:cubicBezTo>
                <a:cubicBezTo>
                  <a:pt x="1502" y="6408"/>
                  <a:pt x="2462" y="4922"/>
                  <a:pt x="3687" y="3657"/>
                </a:cubicBezTo>
                <a:cubicBezTo>
                  <a:pt x="6111" y="1147"/>
                  <a:pt x="9508" y="-192"/>
                  <a:pt x="12995" y="-4"/>
                </a:cubicBezTo>
                <a:cubicBezTo>
                  <a:pt x="16447" y="195"/>
                  <a:pt x="19698" y="1691"/>
                  <a:pt x="22094" y="4180"/>
                </a:cubicBezTo>
                <a:lnTo>
                  <a:pt x="22931" y="5016"/>
                </a:lnTo>
                <a:close/>
                <a:moveTo>
                  <a:pt x="31298" y="37648"/>
                </a:moveTo>
                <a:cubicBezTo>
                  <a:pt x="32136" y="38505"/>
                  <a:pt x="33242" y="39060"/>
                  <a:pt x="34435" y="39216"/>
                </a:cubicBezTo>
                <a:cubicBezTo>
                  <a:pt x="36617" y="39457"/>
                  <a:pt x="38583" y="37888"/>
                  <a:pt x="38828" y="35713"/>
                </a:cubicBezTo>
                <a:cubicBezTo>
                  <a:pt x="38861" y="35420"/>
                  <a:pt x="38861" y="35117"/>
                  <a:pt x="38828" y="34824"/>
                </a:cubicBezTo>
                <a:cubicBezTo>
                  <a:pt x="38699" y="33621"/>
                  <a:pt x="38142" y="32512"/>
                  <a:pt x="37259" y="31686"/>
                </a:cubicBezTo>
                <a:lnTo>
                  <a:pt x="29938" y="24365"/>
                </a:lnTo>
                <a:cubicBezTo>
                  <a:pt x="28847" y="23319"/>
                  <a:pt x="27365" y="22786"/>
                  <a:pt x="25859" y="22901"/>
                </a:cubicBezTo>
                <a:cubicBezTo>
                  <a:pt x="25027" y="22985"/>
                  <a:pt x="24250" y="23351"/>
                  <a:pt x="23663" y="23947"/>
                </a:cubicBezTo>
                <a:cubicBezTo>
                  <a:pt x="22693" y="24898"/>
                  <a:pt x="22262" y="26269"/>
                  <a:pt x="22512" y="27607"/>
                </a:cubicBezTo>
                <a:cubicBezTo>
                  <a:pt x="22823" y="28674"/>
                  <a:pt x="23398" y="29647"/>
                  <a:pt x="24186" y="30431"/>
                </a:cubicBezTo>
                <a:close/>
              </a:path>
            </a:pathLst>
          </a:custGeom>
          <a:solidFill>
            <a:srgbClr val="191A27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47" name="Freeform: Shape 446">
            <a:extLst>
              <a:ext uri="{FF2B5EF4-FFF2-40B4-BE49-F238E27FC236}">
                <a16:creationId xmlns:a16="http://schemas.microsoft.com/office/drawing/2014/main" id="{03520779-D511-1E2C-E870-66FAC795A455}"/>
              </a:ext>
            </a:extLst>
          </p:cNvPr>
          <p:cNvSpPr/>
          <p:nvPr/>
        </p:nvSpPr>
        <p:spPr>
          <a:xfrm>
            <a:off x="7281863" y="2736044"/>
            <a:ext cx="14223" cy="15060"/>
          </a:xfrm>
          <a:custGeom>
            <a:avLst/>
            <a:gdLst>
              <a:gd name="connsiteX0" fmla="*/ 5944 w 14223"/>
              <a:gd name="connsiteY0" fmla="*/ 11797 h 15060"/>
              <a:gd name="connsiteX1" fmla="*/ -17 w 14223"/>
              <a:gd name="connsiteY1" fmla="*/ 5836 h 15060"/>
              <a:gd name="connsiteX2" fmla="*/ 5944 w 14223"/>
              <a:gd name="connsiteY2" fmla="*/ -21 h 15060"/>
              <a:gd name="connsiteX3" fmla="*/ 11801 w 14223"/>
              <a:gd name="connsiteY3" fmla="*/ 5836 h 15060"/>
              <a:gd name="connsiteX4" fmla="*/ 14207 w 14223"/>
              <a:gd name="connsiteY4" fmla="*/ 12529 h 15060"/>
              <a:gd name="connsiteX5" fmla="*/ 11697 w 14223"/>
              <a:gd name="connsiteY5" fmla="*/ 15039 h 15060"/>
              <a:gd name="connsiteX6" fmla="*/ 8559 w 14223"/>
              <a:gd name="connsiteY6" fmla="*/ 9078 h 15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223" h="15060">
                <a:moveTo>
                  <a:pt x="5944" y="11797"/>
                </a:moveTo>
                <a:lnTo>
                  <a:pt x="-17" y="5836"/>
                </a:lnTo>
                <a:lnTo>
                  <a:pt x="5944" y="-21"/>
                </a:lnTo>
                <a:lnTo>
                  <a:pt x="11801" y="5836"/>
                </a:lnTo>
                <a:lnTo>
                  <a:pt x="14207" y="12529"/>
                </a:lnTo>
                <a:lnTo>
                  <a:pt x="11697" y="15039"/>
                </a:lnTo>
                <a:lnTo>
                  <a:pt x="8559" y="9078"/>
                </a:lnTo>
                <a:close/>
              </a:path>
            </a:pathLst>
          </a:custGeom>
          <a:solidFill>
            <a:srgbClr val="191A27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48" name="Freeform: Shape 447">
            <a:extLst>
              <a:ext uri="{FF2B5EF4-FFF2-40B4-BE49-F238E27FC236}">
                <a16:creationId xmlns:a16="http://schemas.microsoft.com/office/drawing/2014/main" id="{979095BC-FE95-8DC0-EAF2-0C93058F1096}"/>
              </a:ext>
            </a:extLst>
          </p:cNvPr>
          <p:cNvSpPr/>
          <p:nvPr/>
        </p:nvSpPr>
        <p:spPr>
          <a:xfrm>
            <a:off x="7262977" y="2685302"/>
            <a:ext cx="47857" cy="47628"/>
          </a:xfrm>
          <a:custGeom>
            <a:avLst/>
            <a:gdLst>
              <a:gd name="connsiteX0" fmla="*/ 16986 w 47857"/>
              <a:gd name="connsiteY0" fmla="*/ 11187 h 47628"/>
              <a:gd name="connsiteX1" fmla="*/ 15940 w 47857"/>
              <a:gd name="connsiteY1" fmla="*/ 10246 h 47628"/>
              <a:gd name="connsiteX2" fmla="*/ 12802 w 47857"/>
              <a:gd name="connsiteY2" fmla="*/ 8572 h 47628"/>
              <a:gd name="connsiteX3" fmla="*/ 9560 w 47857"/>
              <a:gd name="connsiteY3" fmla="*/ 9723 h 47628"/>
              <a:gd name="connsiteX4" fmla="*/ 8410 w 47857"/>
              <a:gd name="connsiteY4" fmla="*/ 12860 h 47628"/>
              <a:gd name="connsiteX5" fmla="*/ 10083 w 47857"/>
              <a:gd name="connsiteY5" fmla="*/ 16103 h 47628"/>
              <a:gd name="connsiteX6" fmla="*/ 17927 w 47857"/>
              <a:gd name="connsiteY6" fmla="*/ 23947 h 47628"/>
              <a:gd name="connsiteX7" fmla="*/ 20542 w 47857"/>
              <a:gd name="connsiteY7" fmla="*/ 17672 h 47628"/>
              <a:gd name="connsiteX8" fmla="*/ 29223 w 47857"/>
              <a:gd name="connsiteY8" fmla="*/ 14534 h 47628"/>
              <a:gd name="connsiteX9" fmla="*/ 37485 w 47857"/>
              <a:gd name="connsiteY9" fmla="*/ 19345 h 47628"/>
              <a:gd name="connsiteX10" fmla="*/ 44283 w 47857"/>
              <a:gd name="connsiteY10" fmla="*/ 26143 h 47628"/>
              <a:gd name="connsiteX11" fmla="*/ 44283 w 47857"/>
              <a:gd name="connsiteY11" fmla="*/ 26143 h 47628"/>
              <a:gd name="connsiteX12" fmla="*/ 47839 w 47857"/>
              <a:gd name="connsiteY12" fmla="*/ 35138 h 47628"/>
              <a:gd name="connsiteX13" fmla="*/ 44179 w 47857"/>
              <a:gd name="connsiteY13" fmla="*/ 43923 h 47628"/>
              <a:gd name="connsiteX14" fmla="*/ 34870 w 47857"/>
              <a:gd name="connsiteY14" fmla="*/ 47583 h 47628"/>
              <a:gd name="connsiteX15" fmla="*/ 25876 w 47857"/>
              <a:gd name="connsiteY15" fmla="*/ 43505 h 47628"/>
              <a:gd name="connsiteX16" fmla="*/ 4331 w 47857"/>
              <a:gd name="connsiteY16" fmla="*/ 22064 h 47628"/>
              <a:gd name="connsiteX17" fmla="*/ 566 w 47857"/>
              <a:gd name="connsiteY17" fmla="*/ 15475 h 47628"/>
              <a:gd name="connsiteX18" fmla="*/ 566 w 47857"/>
              <a:gd name="connsiteY18" fmla="*/ 7945 h 47628"/>
              <a:gd name="connsiteX19" fmla="*/ 3390 w 47857"/>
              <a:gd name="connsiteY19" fmla="*/ 3657 h 47628"/>
              <a:gd name="connsiteX20" fmla="*/ 12698 w 47857"/>
              <a:gd name="connsiteY20" fmla="*/ -4 h 47628"/>
              <a:gd name="connsiteX21" fmla="*/ 21692 w 47857"/>
              <a:gd name="connsiteY21" fmla="*/ 4180 h 47628"/>
              <a:gd name="connsiteX22" fmla="*/ 22634 w 47857"/>
              <a:gd name="connsiteY22" fmla="*/ 5016 h 47628"/>
              <a:gd name="connsiteX23" fmla="*/ 31523 w 47857"/>
              <a:gd name="connsiteY23" fmla="*/ 37543 h 47628"/>
              <a:gd name="connsiteX24" fmla="*/ 34661 w 47857"/>
              <a:gd name="connsiteY24" fmla="*/ 39216 h 47628"/>
              <a:gd name="connsiteX25" fmla="*/ 39054 w 47857"/>
              <a:gd name="connsiteY25" fmla="*/ 35713 h 47628"/>
              <a:gd name="connsiteX26" fmla="*/ 39054 w 47857"/>
              <a:gd name="connsiteY26" fmla="*/ 34824 h 47628"/>
              <a:gd name="connsiteX27" fmla="*/ 37485 w 47857"/>
              <a:gd name="connsiteY27" fmla="*/ 31686 h 47628"/>
              <a:gd name="connsiteX28" fmla="*/ 30164 w 47857"/>
              <a:gd name="connsiteY28" fmla="*/ 24365 h 47628"/>
              <a:gd name="connsiteX29" fmla="*/ 26085 w 47857"/>
              <a:gd name="connsiteY29" fmla="*/ 22901 h 47628"/>
              <a:gd name="connsiteX30" fmla="*/ 23889 w 47857"/>
              <a:gd name="connsiteY30" fmla="*/ 23947 h 47628"/>
              <a:gd name="connsiteX31" fmla="*/ 22738 w 47857"/>
              <a:gd name="connsiteY31" fmla="*/ 27503 h 47628"/>
              <a:gd name="connsiteX32" fmla="*/ 24412 w 47857"/>
              <a:gd name="connsiteY32" fmla="*/ 30431 h 4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7857" h="47628">
                <a:moveTo>
                  <a:pt x="16986" y="11187"/>
                </a:moveTo>
                <a:lnTo>
                  <a:pt x="15940" y="10246"/>
                </a:lnTo>
                <a:cubicBezTo>
                  <a:pt x="15154" y="9294"/>
                  <a:pt x="14027" y="8698"/>
                  <a:pt x="12802" y="8572"/>
                </a:cubicBezTo>
                <a:cubicBezTo>
                  <a:pt x="11595" y="8374"/>
                  <a:pt x="10371" y="8802"/>
                  <a:pt x="9560" y="9723"/>
                </a:cubicBezTo>
                <a:cubicBezTo>
                  <a:pt x="8708" y="10528"/>
                  <a:pt x="8282" y="11689"/>
                  <a:pt x="8410" y="12860"/>
                </a:cubicBezTo>
                <a:cubicBezTo>
                  <a:pt x="8551" y="14105"/>
                  <a:pt x="9146" y="15266"/>
                  <a:pt x="10083" y="16103"/>
                </a:cubicBezTo>
                <a:lnTo>
                  <a:pt x="17927" y="23947"/>
                </a:lnTo>
                <a:cubicBezTo>
                  <a:pt x="17955" y="21594"/>
                  <a:pt x="18893" y="19345"/>
                  <a:pt x="20542" y="17672"/>
                </a:cubicBezTo>
                <a:cubicBezTo>
                  <a:pt x="22712" y="15214"/>
                  <a:pt x="25984" y="14032"/>
                  <a:pt x="29223" y="14534"/>
                </a:cubicBezTo>
                <a:cubicBezTo>
                  <a:pt x="32421" y="15214"/>
                  <a:pt x="35317" y="16898"/>
                  <a:pt x="37485" y="19345"/>
                </a:cubicBezTo>
                <a:lnTo>
                  <a:pt x="44283" y="26143"/>
                </a:lnTo>
                <a:lnTo>
                  <a:pt x="44283" y="26143"/>
                </a:lnTo>
                <a:cubicBezTo>
                  <a:pt x="46547" y="28590"/>
                  <a:pt x="47816" y="31801"/>
                  <a:pt x="47839" y="35138"/>
                </a:cubicBezTo>
                <a:cubicBezTo>
                  <a:pt x="47879" y="38442"/>
                  <a:pt x="46555" y="41622"/>
                  <a:pt x="44179" y="43923"/>
                </a:cubicBezTo>
                <a:cubicBezTo>
                  <a:pt x="41771" y="46464"/>
                  <a:pt x="38361" y="47803"/>
                  <a:pt x="34870" y="47583"/>
                </a:cubicBezTo>
                <a:cubicBezTo>
                  <a:pt x="31449" y="47479"/>
                  <a:pt x="28212" y="46004"/>
                  <a:pt x="25876" y="43505"/>
                </a:cubicBezTo>
                <a:lnTo>
                  <a:pt x="4331" y="22064"/>
                </a:lnTo>
                <a:cubicBezTo>
                  <a:pt x="2534" y="20223"/>
                  <a:pt x="1238" y="17954"/>
                  <a:pt x="566" y="15475"/>
                </a:cubicBezTo>
                <a:cubicBezTo>
                  <a:pt x="-211" y="13028"/>
                  <a:pt x="-211" y="10392"/>
                  <a:pt x="566" y="7945"/>
                </a:cubicBezTo>
                <a:cubicBezTo>
                  <a:pt x="1233" y="6355"/>
                  <a:pt x="2190" y="4901"/>
                  <a:pt x="3390" y="3657"/>
                </a:cubicBezTo>
                <a:cubicBezTo>
                  <a:pt x="5814" y="1147"/>
                  <a:pt x="9211" y="-192"/>
                  <a:pt x="12698" y="-4"/>
                </a:cubicBezTo>
                <a:cubicBezTo>
                  <a:pt x="16126" y="164"/>
                  <a:pt x="19354" y="1670"/>
                  <a:pt x="21692" y="4180"/>
                </a:cubicBezTo>
                <a:lnTo>
                  <a:pt x="22634" y="5016"/>
                </a:lnTo>
                <a:close/>
                <a:moveTo>
                  <a:pt x="31523" y="37543"/>
                </a:moveTo>
                <a:cubicBezTo>
                  <a:pt x="32324" y="38474"/>
                  <a:pt x="33443" y="39070"/>
                  <a:pt x="34661" y="39216"/>
                </a:cubicBezTo>
                <a:cubicBezTo>
                  <a:pt x="36843" y="39457"/>
                  <a:pt x="38809" y="37888"/>
                  <a:pt x="39054" y="35713"/>
                </a:cubicBezTo>
                <a:cubicBezTo>
                  <a:pt x="39087" y="35420"/>
                  <a:pt x="39087" y="35117"/>
                  <a:pt x="39054" y="34824"/>
                </a:cubicBezTo>
                <a:cubicBezTo>
                  <a:pt x="38925" y="33621"/>
                  <a:pt x="38368" y="32512"/>
                  <a:pt x="37485" y="31686"/>
                </a:cubicBezTo>
                <a:lnTo>
                  <a:pt x="30164" y="24365"/>
                </a:lnTo>
                <a:cubicBezTo>
                  <a:pt x="29073" y="23319"/>
                  <a:pt x="27591" y="22786"/>
                  <a:pt x="26085" y="22901"/>
                </a:cubicBezTo>
                <a:cubicBezTo>
                  <a:pt x="25252" y="22985"/>
                  <a:pt x="24475" y="23351"/>
                  <a:pt x="23889" y="23947"/>
                </a:cubicBezTo>
                <a:cubicBezTo>
                  <a:pt x="22937" y="24867"/>
                  <a:pt x="22506" y="26195"/>
                  <a:pt x="22738" y="27503"/>
                </a:cubicBezTo>
                <a:cubicBezTo>
                  <a:pt x="23023" y="28611"/>
                  <a:pt x="23601" y="29626"/>
                  <a:pt x="24412" y="30431"/>
                </a:cubicBezTo>
                <a:close/>
              </a:path>
            </a:pathLst>
          </a:custGeom>
          <a:solidFill>
            <a:srgbClr val="191A27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49" name="Freeform: Shape 448">
            <a:extLst>
              <a:ext uri="{FF2B5EF4-FFF2-40B4-BE49-F238E27FC236}">
                <a16:creationId xmlns:a16="http://schemas.microsoft.com/office/drawing/2014/main" id="{DE491B5A-7EE6-37D4-0EF1-526A7287E099}"/>
              </a:ext>
            </a:extLst>
          </p:cNvPr>
          <p:cNvSpPr/>
          <p:nvPr/>
        </p:nvSpPr>
        <p:spPr>
          <a:xfrm rot="16996800">
            <a:off x="6799162" y="3451884"/>
            <a:ext cx="765787" cy="765787"/>
          </a:xfrm>
          <a:custGeom>
            <a:avLst/>
            <a:gdLst>
              <a:gd name="connsiteX0" fmla="*/ 765770 w 765787"/>
              <a:gd name="connsiteY0" fmla="*/ 382872 h 765787"/>
              <a:gd name="connsiteX1" fmla="*/ 382877 w 765787"/>
              <a:gd name="connsiteY1" fmla="*/ 765766 h 765787"/>
              <a:gd name="connsiteX2" fmla="*/ -17 w 765787"/>
              <a:gd name="connsiteY2" fmla="*/ 382872 h 765787"/>
              <a:gd name="connsiteX3" fmla="*/ 382877 w 765787"/>
              <a:gd name="connsiteY3" fmla="*/ -21 h 765787"/>
              <a:gd name="connsiteX4" fmla="*/ 765770 w 765787"/>
              <a:gd name="connsiteY4" fmla="*/ 382872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70" y="382872"/>
                </a:moveTo>
                <a:cubicBezTo>
                  <a:pt x="765770" y="594339"/>
                  <a:pt x="594343" y="765766"/>
                  <a:pt x="382877" y="765766"/>
                </a:cubicBezTo>
                <a:cubicBezTo>
                  <a:pt x="171410" y="765766"/>
                  <a:pt x="-17" y="594339"/>
                  <a:pt x="-17" y="382872"/>
                </a:cubicBezTo>
                <a:cubicBezTo>
                  <a:pt x="-17" y="171406"/>
                  <a:pt x="171410" y="-21"/>
                  <a:pt x="382877" y="-21"/>
                </a:cubicBezTo>
                <a:cubicBezTo>
                  <a:pt x="594343" y="-21"/>
                  <a:pt x="765770" y="171406"/>
                  <a:pt x="765770" y="382872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50" name="Freeform: Shape 449">
            <a:extLst>
              <a:ext uri="{FF2B5EF4-FFF2-40B4-BE49-F238E27FC236}">
                <a16:creationId xmlns:a16="http://schemas.microsoft.com/office/drawing/2014/main" id="{EDD727F2-2540-ED0B-09D5-9D4DC8D481A9}"/>
              </a:ext>
            </a:extLst>
          </p:cNvPr>
          <p:cNvSpPr/>
          <p:nvPr/>
        </p:nvSpPr>
        <p:spPr>
          <a:xfrm>
            <a:off x="7017466" y="3645848"/>
            <a:ext cx="546154" cy="571882"/>
          </a:xfrm>
          <a:custGeom>
            <a:avLst/>
            <a:gdLst>
              <a:gd name="connsiteX0" fmla="*/ 546137 w 546154"/>
              <a:gd name="connsiteY0" fmla="*/ 218252 h 571882"/>
              <a:gd name="connsiteX1" fmla="*/ 327968 w 546154"/>
              <a:gd name="connsiteY1" fmla="*/ -21 h 571882"/>
              <a:gd name="connsiteX2" fmla="*/ 241266 w 546154"/>
              <a:gd name="connsiteY2" fmla="*/ 60116 h 571882"/>
              <a:gd name="connsiteX3" fmla="*/ 144209 w 546154"/>
              <a:gd name="connsiteY3" fmla="*/ 270650 h 571882"/>
              <a:gd name="connsiteX4" fmla="*/ -17 w 546154"/>
              <a:gd name="connsiteY4" fmla="*/ 411216 h 571882"/>
              <a:gd name="connsiteX5" fmla="*/ 160733 w 546154"/>
              <a:gd name="connsiteY5" fmla="*/ 571862 h 571882"/>
              <a:gd name="connsiteX6" fmla="*/ 164499 w 546154"/>
              <a:gd name="connsiteY6" fmla="*/ 571862 h 571882"/>
              <a:gd name="connsiteX7" fmla="*/ 546137 w 546154"/>
              <a:gd name="connsiteY7" fmla="*/ 218252 h 57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6154" h="571882">
                <a:moveTo>
                  <a:pt x="546137" y="218252"/>
                </a:moveTo>
                <a:lnTo>
                  <a:pt x="327968" y="-21"/>
                </a:lnTo>
                <a:lnTo>
                  <a:pt x="241266" y="60116"/>
                </a:lnTo>
                <a:lnTo>
                  <a:pt x="144209" y="270650"/>
                </a:lnTo>
                <a:lnTo>
                  <a:pt x="-17" y="411216"/>
                </a:lnTo>
                <a:lnTo>
                  <a:pt x="160733" y="571862"/>
                </a:lnTo>
                <a:lnTo>
                  <a:pt x="164499" y="571862"/>
                </a:lnTo>
                <a:cubicBezTo>
                  <a:pt x="364575" y="571841"/>
                  <a:pt x="530885" y="417742"/>
                  <a:pt x="546137" y="218252"/>
                </a:cubicBezTo>
                <a:close/>
              </a:path>
            </a:pathLst>
          </a:custGeom>
          <a:solidFill>
            <a:srgbClr val="E63E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51" name="Freeform: Shape 450">
            <a:extLst>
              <a:ext uri="{FF2B5EF4-FFF2-40B4-BE49-F238E27FC236}">
                <a16:creationId xmlns:a16="http://schemas.microsoft.com/office/drawing/2014/main" id="{B9CE7F0B-5A90-B6F2-9221-4315FE2F5690}"/>
              </a:ext>
            </a:extLst>
          </p:cNvPr>
          <p:cNvSpPr/>
          <p:nvPr/>
        </p:nvSpPr>
        <p:spPr>
          <a:xfrm>
            <a:off x="7012969" y="3637272"/>
            <a:ext cx="338025" cy="426088"/>
          </a:xfrm>
          <a:custGeom>
            <a:avLst/>
            <a:gdLst>
              <a:gd name="connsiteX0" fmla="*/ 322024 w 338025"/>
              <a:gd name="connsiteY0" fmla="*/ 0 h 426088"/>
              <a:gd name="connsiteX1" fmla="*/ 338026 w 338025"/>
              <a:gd name="connsiteY1" fmla="*/ 0 h 426088"/>
              <a:gd name="connsiteX2" fmla="*/ 338026 w 338025"/>
              <a:gd name="connsiteY2" fmla="*/ 426088 h 426088"/>
              <a:gd name="connsiteX3" fmla="*/ 322024 w 338025"/>
              <a:gd name="connsiteY3" fmla="*/ 426088 h 426088"/>
              <a:gd name="connsiteX4" fmla="*/ 16002 w 338025"/>
              <a:gd name="connsiteY4" fmla="*/ 426088 h 426088"/>
              <a:gd name="connsiteX5" fmla="*/ 0 w 338025"/>
              <a:gd name="connsiteY5" fmla="*/ 426088 h 426088"/>
              <a:gd name="connsiteX6" fmla="*/ 0 w 338025"/>
              <a:gd name="connsiteY6" fmla="*/ 0 h 426088"/>
              <a:gd name="connsiteX7" fmla="*/ 16002 w 338025"/>
              <a:gd name="connsiteY7" fmla="*/ 0 h 426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8025" h="426088">
                <a:moveTo>
                  <a:pt x="322024" y="0"/>
                </a:moveTo>
                <a:cubicBezTo>
                  <a:pt x="330862" y="0"/>
                  <a:pt x="338026" y="0"/>
                  <a:pt x="338026" y="0"/>
                </a:cubicBezTo>
                <a:lnTo>
                  <a:pt x="338026" y="426088"/>
                </a:lnTo>
                <a:cubicBezTo>
                  <a:pt x="338026" y="426088"/>
                  <a:pt x="330862" y="426088"/>
                  <a:pt x="322024" y="426088"/>
                </a:cubicBezTo>
                <a:lnTo>
                  <a:pt x="16002" y="426088"/>
                </a:lnTo>
                <a:cubicBezTo>
                  <a:pt x="7164" y="426088"/>
                  <a:pt x="0" y="426088"/>
                  <a:pt x="0" y="426088"/>
                </a:cubicBezTo>
                <a:lnTo>
                  <a:pt x="0" y="0"/>
                </a:lnTo>
                <a:cubicBezTo>
                  <a:pt x="0" y="0"/>
                  <a:pt x="7164" y="0"/>
                  <a:pt x="16002" y="0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52" name="Freeform: Shape 451">
            <a:extLst>
              <a:ext uri="{FF2B5EF4-FFF2-40B4-BE49-F238E27FC236}">
                <a16:creationId xmlns:a16="http://schemas.microsoft.com/office/drawing/2014/main" id="{8B194367-1D0B-ED89-4F98-8CB50982FC03}"/>
              </a:ext>
            </a:extLst>
          </p:cNvPr>
          <p:cNvSpPr/>
          <p:nvPr/>
        </p:nvSpPr>
        <p:spPr>
          <a:xfrm>
            <a:off x="7033886" y="3659549"/>
            <a:ext cx="296190" cy="381534"/>
          </a:xfrm>
          <a:custGeom>
            <a:avLst/>
            <a:gdLst>
              <a:gd name="connsiteX0" fmla="*/ 0 w 296190"/>
              <a:gd name="connsiteY0" fmla="*/ 0 h 381534"/>
              <a:gd name="connsiteX1" fmla="*/ 296191 w 296190"/>
              <a:gd name="connsiteY1" fmla="*/ 0 h 381534"/>
              <a:gd name="connsiteX2" fmla="*/ 296191 w 296190"/>
              <a:gd name="connsiteY2" fmla="*/ 381534 h 381534"/>
              <a:gd name="connsiteX3" fmla="*/ 0 w 296190"/>
              <a:gd name="connsiteY3" fmla="*/ 381534 h 38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190" h="381534">
                <a:moveTo>
                  <a:pt x="0" y="0"/>
                </a:moveTo>
                <a:lnTo>
                  <a:pt x="296191" y="0"/>
                </a:lnTo>
                <a:lnTo>
                  <a:pt x="296191" y="381534"/>
                </a:lnTo>
                <a:lnTo>
                  <a:pt x="0" y="381534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53" name="Freeform: Shape 452">
            <a:extLst>
              <a:ext uri="{FF2B5EF4-FFF2-40B4-BE49-F238E27FC236}">
                <a16:creationId xmlns:a16="http://schemas.microsoft.com/office/drawing/2014/main" id="{42AD388A-78F3-9D51-7FB3-C0B6EF8EA902}"/>
              </a:ext>
            </a:extLst>
          </p:cNvPr>
          <p:cNvSpPr/>
          <p:nvPr/>
        </p:nvSpPr>
        <p:spPr>
          <a:xfrm>
            <a:off x="7172464" y="3681722"/>
            <a:ext cx="22590" cy="71014"/>
          </a:xfrm>
          <a:custGeom>
            <a:avLst/>
            <a:gdLst>
              <a:gd name="connsiteX0" fmla="*/ 0 w 22590"/>
              <a:gd name="connsiteY0" fmla="*/ 0 h 71014"/>
              <a:gd name="connsiteX1" fmla="*/ 22591 w 22590"/>
              <a:gd name="connsiteY1" fmla="*/ 0 h 71014"/>
              <a:gd name="connsiteX2" fmla="*/ 22591 w 22590"/>
              <a:gd name="connsiteY2" fmla="*/ 71015 h 71014"/>
              <a:gd name="connsiteX3" fmla="*/ 0 w 22590"/>
              <a:gd name="connsiteY3" fmla="*/ 71015 h 71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0" h="71014">
                <a:moveTo>
                  <a:pt x="0" y="0"/>
                </a:moveTo>
                <a:lnTo>
                  <a:pt x="22591" y="0"/>
                </a:lnTo>
                <a:lnTo>
                  <a:pt x="22591" y="71015"/>
                </a:lnTo>
                <a:lnTo>
                  <a:pt x="0" y="71015"/>
                </a:lnTo>
                <a:close/>
              </a:path>
            </a:pathLst>
          </a:custGeom>
          <a:solidFill>
            <a:srgbClr val="80E6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54" name="Freeform: Shape 453">
            <a:extLst>
              <a:ext uri="{FF2B5EF4-FFF2-40B4-BE49-F238E27FC236}">
                <a16:creationId xmlns:a16="http://schemas.microsoft.com/office/drawing/2014/main" id="{0A4EFBCC-6A2A-6DD3-80B7-23EC2A774476}"/>
              </a:ext>
            </a:extLst>
          </p:cNvPr>
          <p:cNvSpPr/>
          <p:nvPr/>
        </p:nvSpPr>
        <p:spPr>
          <a:xfrm>
            <a:off x="7148096" y="3705881"/>
            <a:ext cx="71014" cy="22590"/>
          </a:xfrm>
          <a:custGeom>
            <a:avLst/>
            <a:gdLst>
              <a:gd name="connsiteX0" fmla="*/ 0 w 71014"/>
              <a:gd name="connsiteY0" fmla="*/ 0 h 22590"/>
              <a:gd name="connsiteX1" fmla="*/ 71015 w 71014"/>
              <a:gd name="connsiteY1" fmla="*/ 0 h 22590"/>
              <a:gd name="connsiteX2" fmla="*/ 71015 w 71014"/>
              <a:gd name="connsiteY2" fmla="*/ 22591 h 22590"/>
              <a:gd name="connsiteX3" fmla="*/ 0 w 71014"/>
              <a:gd name="connsiteY3" fmla="*/ 22591 h 22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14" h="22590">
                <a:moveTo>
                  <a:pt x="0" y="0"/>
                </a:moveTo>
                <a:lnTo>
                  <a:pt x="71015" y="0"/>
                </a:lnTo>
                <a:lnTo>
                  <a:pt x="71015" y="22591"/>
                </a:lnTo>
                <a:lnTo>
                  <a:pt x="0" y="22591"/>
                </a:lnTo>
                <a:close/>
              </a:path>
            </a:pathLst>
          </a:custGeom>
          <a:solidFill>
            <a:srgbClr val="80E6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55" name="Freeform: Shape 454">
            <a:extLst>
              <a:ext uri="{FF2B5EF4-FFF2-40B4-BE49-F238E27FC236}">
                <a16:creationId xmlns:a16="http://schemas.microsoft.com/office/drawing/2014/main" id="{D508F96F-B6CE-6B5A-B1B5-75144923E662}"/>
              </a:ext>
            </a:extLst>
          </p:cNvPr>
          <p:cNvSpPr/>
          <p:nvPr/>
        </p:nvSpPr>
        <p:spPr>
          <a:xfrm>
            <a:off x="7064635" y="3783276"/>
            <a:ext cx="238354" cy="8366"/>
          </a:xfrm>
          <a:custGeom>
            <a:avLst/>
            <a:gdLst>
              <a:gd name="connsiteX0" fmla="*/ 0 w 238354"/>
              <a:gd name="connsiteY0" fmla="*/ 0 h 8366"/>
              <a:gd name="connsiteX1" fmla="*/ 238354 w 238354"/>
              <a:gd name="connsiteY1" fmla="*/ 0 h 8366"/>
              <a:gd name="connsiteX2" fmla="*/ 238354 w 238354"/>
              <a:gd name="connsiteY2" fmla="*/ 8367 h 8366"/>
              <a:gd name="connsiteX3" fmla="*/ 0 w 238354"/>
              <a:gd name="connsiteY3" fmla="*/ 8367 h 8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354" h="8366">
                <a:moveTo>
                  <a:pt x="0" y="0"/>
                </a:moveTo>
                <a:lnTo>
                  <a:pt x="238354" y="0"/>
                </a:lnTo>
                <a:lnTo>
                  <a:pt x="238354" y="8367"/>
                </a:lnTo>
                <a:lnTo>
                  <a:pt x="0" y="8367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56" name="Freeform: Shape 455">
            <a:extLst>
              <a:ext uri="{FF2B5EF4-FFF2-40B4-BE49-F238E27FC236}">
                <a16:creationId xmlns:a16="http://schemas.microsoft.com/office/drawing/2014/main" id="{D0CB2A43-B523-9B4F-DE37-CDBDE6594E7D}"/>
              </a:ext>
            </a:extLst>
          </p:cNvPr>
          <p:cNvSpPr/>
          <p:nvPr/>
        </p:nvSpPr>
        <p:spPr>
          <a:xfrm>
            <a:off x="7064635" y="3815489"/>
            <a:ext cx="238354" cy="8366"/>
          </a:xfrm>
          <a:custGeom>
            <a:avLst/>
            <a:gdLst>
              <a:gd name="connsiteX0" fmla="*/ 0 w 238354"/>
              <a:gd name="connsiteY0" fmla="*/ 0 h 8366"/>
              <a:gd name="connsiteX1" fmla="*/ 238354 w 238354"/>
              <a:gd name="connsiteY1" fmla="*/ 0 h 8366"/>
              <a:gd name="connsiteX2" fmla="*/ 238354 w 238354"/>
              <a:gd name="connsiteY2" fmla="*/ 8367 h 8366"/>
              <a:gd name="connsiteX3" fmla="*/ 0 w 238354"/>
              <a:gd name="connsiteY3" fmla="*/ 8367 h 8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354" h="8366">
                <a:moveTo>
                  <a:pt x="0" y="0"/>
                </a:moveTo>
                <a:lnTo>
                  <a:pt x="238354" y="0"/>
                </a:lnTo>
                <a:lnTo>
                  <a:pt x="238354" y="8367"/>
                </a:lnTo>
                <a:lnTo>
                  <a:pt x="0" y="8367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57" name="Freeform: Shape 456">
            <a:extLst>
              <a:ext uri="{FF2B5EF4-FFF2-40B4-BE49-F238E27FC236}">
                <a16:creationId xmlns:a16="http://schemas.microsoft.com/office/drawing/2014/main" id="{1833D337-250F-B662-D356-E44FDE692BF0}"/>
              </a:ext>
            </a:extLst>
          </p:cNvPr>
          <p:cNvSpPr/>
          <p:nvPr/>
        </p:nvSpPr>
        <p:spPr>
          <a:xfrm>
            <a:off x="7064635" y="3847806"/>
            <a:ext cx="238354" cy="8366"/>
          </a:xfrm>
          <a:custGeom>
            <a:avLst/>
            <a:gdLst>
              <a:gd name="connsiteX0" fmla="*/ 0 w 238354"/>
              <a:gd name="connsiteY0" fmla="*/ 0 h 8366"/>
              <a:gd name="connsiteX1" fmla="*/ 238354 w 238354"/>
              <a:gd name="connsiteY1" fmla="*/ 0 h 8366"/>
              <a:gd name="connsiteX2" fmla="*/ 238354 w 238354"/>
              <a:gd name="connsiteY2" fmla="*/ 8367 h 8366"/>
              <a:gd name="connsiteX3" fmla="*/ 0 w 238354"/>
              <a:gd name="connsiteY3" fmla="*/ 8367 h 8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354" h="8366">
                <a:moveTo>
                  <a:pt x="0" y="0"/>
                </a:moveTo>
                <a:lnTo>
                  <a:pt x="238354" y="0"/>
                </a:lnTo>
                <a:lnTo>
                  <a:pt x="238354" y="8367"/>
                </a:lnTo>
                <a:lnTo>
                  <a:pt x="0" y="8367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58" name="Freeform: Shape 457">
            <a:extLst>
              <a:ext uri="{FF2B5EF4-FFF2-40B4-BE49-F238E27FC236}">
                <a16:creationId xmlns:a16="http://schemas.microsoft.com/office/drawing/2014/main" id="{2BFE990A-1515-313F-B3B2-33C3C2C76230}"/>
              </a:ext>
            </a:extLst>
          </p:cNvPr>
          <p:cNvSpPr/>
          <p:nvPr/>
        </p:nvSpPr>
        <p:spPr>
          <a:xfrm>
            <a:off x="7064635" y="3880019"/>
            <a:ext cx="238354" cy="8366"/>
          </a:xfrm>
          <a:custGeom>
            <a:avLst/>
            <a:gdLst>
              <a:gd name="connsiteX0" fmla="*/ 0 w 238354"/>
              <a:gd name="connsiteY0" fmla="*/ 0 h 8366"/>
              <a:gd name="connsiteX1" fmla="*/ 238354 w 238354"/>
              <a:gd name="connsiteY1" fmla="*/ 0 h 8366"/>
              <a:gd name="connsiteX2" fmla="*/ 238354 w 238354"/>
              <a:gd name="connsiteY2" fmla="*/ 8367 h 8366"/>
              <a:gd name="connsiteX3" fmla="*/ 0 w 238354"/>
              <a:gd name="connsiteY3" fmla="*/ 8367 h 8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354" h="8366">
                <a:moveTo>
                  <a:pt x="0" y="0"/>
                </a:moveTo>
                <a:lnTo>
                  <a:pt x="238354" y="0"/>
                </a:lnTo>
                <a:lnTo>
                  <a:pt x="238354" y="8367"/>
                </a:lnTo>
                <a:lnTo>
                  <a:pt x="0" y="8367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59" name="Freeform: Shape 458">
            <a:extLst>
              <a:ext uri="{FF2B5EF4-FFF2-40B4-BE49-F238E27FC236}">
                <a16:creationId xmlns:a16="http://schemas.microsoft.com/office/drawing/2014/main" id="{0A8D8257-E54C-8790-F7A8-865CA4F40B75}"/>
              </a:ext>
            </a:extLst>
          </p:cNvPr>
          <p:cNvSpPr/>
          <p:nvPr/>
        </p:nvSpPr>
        <p:spPr>
          <a:xfrm>
            <a:off x="7064635" y="3912337"/>
            <a:ext cx="238354" cy="8366"/>
          </a:xfrm>
          <a:custGeom>
            <a:avLst/>
            <a:gdLst>
              <a:gd name="connsiteX0" fmla="*/ 0 w 238354"/>
              <a:gd name="connsiteY0" fmla="*/ 0 h 8366"/>
              <a:gd name="connsiteX1" fmla="*/ 238354 w 238354"/>
              <a:gd name="connsiteY1" fmla="*/ 0 h 8366"/>
              <a:gd name="connsiteX2" fmla="*/ 238354 w 238354"/>
              <a:gd name="connsiteY2" fmla="*/ 8367 h 8366"/>
              <a:gd name="connsiteX3" fmla="*/ 0 w 238354"/>
              <a:gd name="connsiteY3" fmla="*/ 8367 h 8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354" h="8366">
                <a:moveTo>
                  <a:pt x="0" y="0"/>
                </a:moveTo>
                <a:lnTo>
                  <a:pt x="238354" y="0"/>
                </a:lnTo>
                <a:lnTo>
                  <a:pt x="238354" y="8367"/>
                </a:lnTo>
                <a:lnTo>
                  <a:pt x="0" y="8367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60" name="Freeform: Shape 459">
            <a:extLst>
              <a:ext uri="{FF2B5EF4-FFF2-40B4-BE49-F238E27FC236}">
                <a16:creationId xmlns:a16="http://schemas.microsoft.com/office/drawing/2014/main" id="{72C9AB5C-DA2F-D045-9F65-FE2D7EBE3490}"/>
              </a:ext>
            </a:extLst>
          </p:cNvPr>
          <p:cNvSpPr/>
          <p:nvPr/>
        </p:nvSpPr>
        <p:spPr>
          <a:xfrm>
            <a:off x="7064635" y="3944549"/>
            <a:ext cx="238354" cy="8366"/>
          </a:xfrm>
          <a:custGeom>
            <a:avLst/>
            <a:gdLst>
              <a:gd name="connsiteX0" fmla="*/ 0 w 238354"/>
              <a:gd name="connsiteY0" fmla="*/ 0 h 8366"/>
              <a:gd name="connsiteX1" fmla="*/ 238354 w 238354"/>
              <a:gd name="connsiteY1" fmla="*/ 0 h 8366"/>
              <a:gd name="connsiteX2" fmla="*/ 238354 w 238354"/>
              <a:gd name="connsiteY2" fmla="*/ 8367 h 8366"/>
              <a:gd name="connsiteX3" fmla="*/ 0 w 238354"/>
              <a:gd name="connsiteY3" fmla="*/ 8367 h 8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354" h="8366">
                <a:moveTo>
                  <a:pt x="0" y="0"/>
                </a:moveTo>
                <a:lnTo>
                  <a:pt x="238354" y="0"/>
                </a:lnTo>
                <a:lnTo>
                  <a:pt x="238354" y="8367"/>
                </a:lnTo>
                <a:lnTo>
                  <a:pt x="0" y="8367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61" name="Freeform: Shape 460">
            <a:extLst>
              <a:ext uri="{FF2B5EF4-FFF2-40B4-BE49-F238E27FC236}">
                <a16:creationId xmlns:a16="http://schemas.microsoft.com/office/drawing/2014/main" id="{9C39B716-54AE-5806-72F8-90FA2F10DEB2}"/>
              </a:ext>
            </a:extLst>
          </p:cNvPr>
          <p:cNvSpPr/>
          <p:nvPr/>
        </p:nvSpPr>
        <p:spPr>
          <a:xfrm>
            <a:off x="7064635" y="3976762"/>
            <a:ext cx="238354" cy="8366"/>
          </a:xfrm>
          <a:custGeom>
            <a:avLst/>
            <a:gdLst>
              <a:gd name="connsiteX0" fmla="*/ 0 w 238354"/>
              <a:gd name="connsiteY0" fmla="*/ 0 h 8366"/>
              <a:gd name="connsiteX1" fmla="*/ 238354 w 238354"/>
              <a:gd name="connsiteY1" fmla="*/ 0 h 8366"/>
              <a:gd name="connsiteX2" fmla="*/ 238354 w 238354"/>
              <a:gd name="connsiteY2" fmla="*/ 8367 h 8366"/>
              <a:gd name="connsiteX3" fmla="*/ 0 w 238354"/>
              <a:gd name="connsiteY3" fmla="*/ 8367 h 8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354" h="8366">
                <a:moveTo>
                  <a:pt x="0" y="0"/>
                </a:moveTo>
                <a:lnTo>
                  <a:pt x="238354" y="0"/>
                </a:lnTo>
                <a:lnTo>
                  <a:pt x="238354" y="8367"/>
                </a:lnTo>
                <a:lnTo>
                  <a:pt x="0" y="8367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62" name="Freeform: Shape 461">
            <a:extLst>
              <a:ext uri="{FF2B5EF4-FFF2-40B4-BE49-F238E27FC236}">
                <a16:creationId xmlns:a16="http://schemas.microsoft.com/office/drawing/2014/main" id="{FB415CEC-9F4B-8739-D511-398BBC2CB4D4}"/>
              </a:ext>
            </a:extLst>
          </p:cNvPr>
          <p:cNvSpPr/>
          <p:nvPr/>
        </p:nvSpPr>
        <p:spPr>
          <a:xfrm>
            <a:off x="7120798" y="3606418"/>
            <a:ext cx="122367" cy="39429"/>
          </a:xfrm>
          <a:custGeom>
            <a:avLst/>
            <a:gdLst>
              <a:gd name="connsiteX0" fmla="*/ 122350 w 122367"/>
              <a:gd name="connsiteY0" fmla="*/ 15981 h 39429"/>
              <a:gd name="connsiteX1" fmla="*/ 106145 w 122367"/>
              <a:gd name="connsiteY1" fmla="*/ -21 h 39429"/>
              <a:gd name="connsiteX2" fmla="*/ 105825 w 122367"/>
              <a:gd name="connsiteY2" fmla="*/ -21 h 39429"/>
              <a:gd name="connsiteX3" fmla="*/ 15985 w 122367"/>
              <a:gd name="connsiteY3" fmla="*/ -21 h 39429"/>
              <a:gd name="connsiteX4" fmla="*/ -17 w 122367"/>
              <a:gd name="connsiteY4" fmla="*/ 15981 h 39429"/>
              <a:gd name="connsiteX5" fmla="*/ -17 w 122367"/>
              <a:gd name="connsiteY5" fmla="*/ 39409 h 39429"/>
              <a:gd name="connsiteX6" fmla="*/ 122350 w 122367"/>
              <a:gd name="connsiteY6" fmla="*/ 39409 h 39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367" h="39429">
                <a:moveTo>
                  <a:pt x="122350" y="15981"/>
                </a:moveTo>
                <a:cubicBezTo>
                  <a:pt x="122296" y="7081"/>
                  <a:pt x="115040" y="-84"/>
                  <a:pt x="106145" y="-21"/>
                </a:cubicBezTo>
                <a:cubicBezTo>
                  <a:pt x="106039" y="-21"/>
                  <a:pt x="105932" y="-21"/>
                  <a:pt x="105825" y="-21"/>
                </a:cubicBezTo>
                <a:lnTo>
                  <a:pt x="15985" y="-21"/>
                </a:lnTo>
                <a:cubicBezTo>
                  <a:pt x="7147" y="-21"/>
                  <a:pt x="-17" y="7144"/>
                  <a:pt x="-17" y="15981"/>
                </a:cubicBezTo>
                <a:lnTo>
                  <a:pt x="-17" y="39409"/>
                </a:lnTo>
                <a:lnTo>
                  <a:pt x="122350" y="39409"/>
                </a:ln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63" name="Freeform: Shape 462">
            <a:extLst>
              <a:ext uri="{FF2B5EF4-FFF2-40B4-BE49-F238E27FC236}">
                <a16:creationId xmlns:a16="http://schemas.microsoft.com/office/drawing/2014/main" id="{078F353F-B662-C557-D359-0DFF6CF73A79}"/>
              </a:ext>
            </a:extLst>
          </p:cNvPr>
          <p:cNvSpPr/>
          <p:nvPr/>
        </p:nvSpPr>
        <p:spPr>
          <a:xfrm>
            <a:off x="8851717" y="2447174"/>
            <a:ext cx="765787" cy="765787"/>
          </a:xfrm>
          <a:custGeom>
            <a:avLst/>
            <a:gdLst>
              <a:gd name="connsiteX0" fmla="*/ 765787 w 765787"/>
              <a:gd name="connsiteY0" fmla="*/ 382894 h 765787"/>
              <a:gd name="connsiteX1" fmla="*/ 382894 w 765787"/>
              <a:gd name="connsiteY1" fmla="*/ 765788 h 765787"/>
              <a:gd name="connsiteX2" fmla="*/ 0 w 765787"/>
              <a:gd name="connsiteY2" fmla="*/ 382894 h 765787"/>
              <a:gd name="connsiteX3" fmla="*/ 382894 w 765787"/>
              <a:gd name="connsiteY3" fmla="*/ 0 h 765787"/>
              <a:gd name="connsiteX4" fmla="*/ 765787 w 765787"/>
              <a:gd name="connsiteY4" fmla="*/ 382894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87" y="382894"/>
                </a:moveTo>
                <a:cubicBezTo>
                  <a:pt x="765787" y="594360"/>
                  <a:pt x="594360" y="765788"/>
                  <a:pt x="382894" y="765788"/>
                </a:cubicBezTo>
                <a:cubicBezTo>
                  <a:pt x="171427" y="765788"/>
                  <a:pt x="0" y="594360"/>
                  <a:pt x="0" y="382894"/>
                </a:cubicBezTo>
                <a:cubicBezTo>
                  <a:pt x="0" y="171427"/>
                  <a:pt x="171427" y="0"/>
                  <a:pt x="382894" y="0"/>
                </a:cubicBezTo>
                <a:cubicBezTo>
                  <a:pt x="594360" y="0"/>
                  <a:pt x="765787" y="171427"/>
                  <a:pt x="765787" y="382894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64" name="Freeform: Shape 463">
            <a:extLst>
              <a:ext uri="{FF2B5EF4-FFF2-40B4-BE49-F238E27FC236}">
                <a16:creationId xmlns:a16="http://schemas.microsoft.com/office/drawing/2014/main" id="{8D9680B2-159F-E39F-AC16-12B4A02EA64F}"/>
              </a:ext>
            </a:extLst>
          </p:cNvPr>
          <p:cNvSpPr/>
          <p:nvPr/>
        </p:nvSpPr>
        <p:spPr>
          <a:xfrm>
            <a:off x="9034849" y="2556363"/>
            <a:ext cx="562260" cy="651055"/>
          </a:xfrm>
          <a:custGeom>
            <a:avLst/>
            <a:gdLst>
              <a:gd name="connsiteX0" fmla="*/ 562244 w 562260"/>
              <a:gd name="connsiteY0" fmla="*/ 397515 h 651055"/>
              <a:gd name="connsiteX1" fmla="*/ 192633 w 562260"/>
              <a:gd name="connsiteY1" fmla="*/ 27904 h 651055"/>
              <a:gd name="connsiteX2" fmla="*/ 126638 w 562260"/>
              <a:gd name="connsiteY2" fmla="*/ -21 h 651055"/>
              <a:gd name="connsiteX3" fmla="*/ 91810 w 562260"/>
              <a:gd name="connsiteY3" fmla="*/ -21 h 651055"/>
              <a:gd name="connsiteX4" fmla="*/ 820 w 562260"/>
              <a:gd name="connsiteY4" fmla="*/ 57711 h 651055"/>
              <a:gd name="connsiteX5" fmla="*/ -17 w 562260"/>
              <a:gd name="connsiteY5" fmla="*/ 302027 h 651055"/>
              <a:gd name="connsiteX6" fmla="*/ 91183 w 562260"/>
              <a:gd name="connsiteY6" fmla="*/ 352961 h 651055"/>
              <a:gd name="connsiteX7" fmla="*/ 141280 w 562260"/>
              <a:gd name="connsiteY7" fmla="*/ 529608 h 651055"/>
              <a:gd name="connsiteX8" fmla="*/ 263543 w 562260"/>
              <a:gd name="connsiteY8" fmla="*/ 651034 h 651055"/>
              <a:gd name="connsiteX9" fmla="*/ 562244 w 562260"/>
              <a:gd name="connsiteY9" fmla="*/ 397515 h 651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2260" h="651055">
                <a:moveTo>
                  <a:pt x="562244" y="397515"/>
                </a:moveTo>
                <a:lnTo>
                  <a:pt x="192633" y="27904"/>
                </a:lnTo>
                <a:lnTo>
                  <a:pt x="126638" y="-21"/>
                </a:lnTo>
                <a:lnTo>
                  <a:pt x="91810" y="-21"/>
                </a:lnTo>
                <a:lnTo>
                  <a:pt x="820" y="57711"/>
                </a:lnTo>
                <a:lnTo>
                  <a:pt x="-17" y="302027"/>
                </a:lnTo>
                <a:lnTo>
                  <a:pt x="91183" y="352961"/>
                </a:lnTo>
                <a:lnTo>
                  <a:pt x="141280" y="529608"/>
                </a:lnTo>
                <a:lnTo>
                  <a:pt x="263543" y="651034"/>
                </a:lnTo>
                <a:cubicBezTo>
                  <a:pt x="402027" y="627617"/>
                  <a:pt x="516623" y="530351"/>
                  <a:pt x="562244" y="397515"/>
                </a:cubicBezTo>
                <a:close/>
              </a:path>
            </a:pathLst>
          </a:custGeom>
          <a:solidFill>
            <a:srgbClr val="E63E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65" name="Freeform: Shape 464">
            <a:extLst>
              <a:ext uri="{FF2B5EF4-FFF2-40B4-BE49-F238E27FC236}">
                <a16:creationId xmlns:a16="http://schemas.microsoft.com/office/drawing/2014/main" id="{76359DC1-FF5A-63AE-4629-AEB790DA62E8}"/>
              </a:ext>
            </a:extLst>
          </p:cNvPr>
          <p:cNvSpPr/>
          <p:nvPr/>
        </p:nvSpPr>
        <p:spPr>
          <a:xfrm>
            <a:off x="9159308" y="2553958"/>
            <a:ext cx="102809" cy="266488"/>
          </a:xfrm>
          <a:custGeom>
            <a:avLst/>
            <a:gdLst>
              <a:gd name="connsiteX0" fmla="*/ 102269 w 102809"/>
              <a:gd name="connsiteY0" fmla="*/ 266467 h 266488"/>
              <a:gd name="connsiteX1" fmla="*/ 81352 w 102809"/>
              <a:gd name="connsiteY1" fmla="*/ 266467 h 266488"/>
              <a:gd name="connsiteX2" fmla="*/ 81352 w 102809"/>
              <a:gd name="connsiteY2" fmla="*/ 102265 h 266488"/>
              <a:gd name="connsiteX3" fmla="*/ -17 w 102809"/>
              <a:gd name="connsiteY3" fmla="*/ 20896 h 266488"/>
              <a:gd name="connsiteX4" fmla="*/ -17 w 102809"/>
              <a:gd name="connsiteY4" fmla="*/ -21 h 266488"/>
              <a:gd name="connsiteX5" fmla="*/ 102792 w 102809"/>
              <a:gd name="connsiteY5" fmla="*/ 102788 h 266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2809" h="266488">
                <a:moveTo>
                  <a:pt x="102269" y="266467"/>
                </a:moveTo>
                <a:lnTo>
                  <a:pt x="81352" y="266467"/>
                </a:lnTo>
                <a:lnTo>
                  <a:pt x="81352" y="102265"/>
                </a:lnTo>
                <a:cubicBezTo>
                  <a:pt x="81289" y="57355"/>
                  <a:pt x="44903" y="20959"/>
                  <a:pt x="-17" y="20896"/>
                </a:cubicBezTo>
                <a:lnTo>
                  <a:pt x="-17" y="-21"/>
                </a:lnTo>
                <a:cubicBezTo>
                  <a:pt x="56742" y="42"/>
                  <a:pt x="102729" y="46029"/>
                  <a:pt x="102792" y="102788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66" name="Freeform: Shape 465">
            <a:extLst>
              <a:ext uri="{FF2B5EF4-FFF2-40B4-BE49-F238E27FC236}">
                <a16:creationId xmlns:a16="http://schemas.microsoft.com/office/drawing/2014/main" id="{4FC52FE8-2309-1E0C-2D72-330252B8F665}"/>
              </a:ext>
            </a:extLst>
          </p:cNvPr>
          <p:cNvSpPr/>
          <p:nvPr/>
        </p:nvSpPr>
        <p:spPr>
          <a:xfrm>
            <a:off x="9021357" y="2553435"/>
            <a:ext cx="102913" cy="267011"/>
          </a:xfrm>
          <a:custGeom>
            <a:avLst/>
            <a:gdLst>
              <a:gd name="connsiteX0" fmla="*/ 21423 w 102913"/>
              <a:gd name="connsiteY0" fmla="*/ 266990 h 267011"/>
              <a:gd name="connsiteX1" fmla="*/ -17 w 102913"/>
              <a:gd name="connsiteY1" fmla="*/ 266990 h 267011"/>
              <a:gd name="connsiteX2" fmla="*/ -17 w 102913"/>
              <a:gd name="connsiteY2" fmla="*/ 102788 h 267011"/>
              <a:gd name="connsiteX3" fmla="*/ 102897 w 102913"/>
              <a:gd name="connsiteY3" fmla="*/ -21 h 267011"/>
              <a:gd name="connsiteX4" fmla="*/ 102897 w 102913"/>
              <a:gd name="connsiteY4" fmla="*/ 20896 h 267011"/>
              <a:gd name="connsiteX5" fmla="*/ 21423 w 102913"/>
              <a:gd name="connsiteY5" fmla="*/ 102265 h 267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2913" h="267011">
                <a:moveTo>
                  <a:pt x="21423" y="266990"/>
                </a:moveTo>
                <a:lnTo>
                  <a:pt x="-17" y="266990"/>
                </a:lnTo>
                <a:lnTo>
                  <a:pt x="-17" y="102788"/>
                </a:lnTo>
                <a:cubicBezTo>
                  <a:pt x="46" y="45987"/>
                  <a:pt x="46095" y="-21"/>
                  <a:pt x="102897" y="-21"/>
                </a:cubicBezTo>
                <a:lnTo>
                  <a:pt x="102897" y="20896"/>
                </a:lnTo>
                <a:cubicBezTo>
                  <a:pt x="57945" y="20896"/>
                  <a:pt x="21486" y="57313"/>
                  <a:pt x="21423" y="102265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67" name="Freeform: Shape 466">
            <a:extLst>
              <a:ext uri="{FF2B5EF4-FFF2-40B4-BE49-F238E27FC236}">
                <a16:creationId xmlns:a16="http://schemas.microsoft.com/office/drawing/2014/main" id="{1F6F1308-EB70-D895-F2AD-C669C3FC0A72}"/>
              </a:ext>
            </a:extLst>
          </p:cNvPr>
          <p:cNvSpPr/>
          <p:nvPr/>
        </p:nvSpPr>
        <p:spPr>
          <a:xfrm>
            <a:off x="9016806" y="2734988"/>
            <a:ext cx="249284" cy="190045"/>
          </a:xfrm>
          <a:custGeom>
            <a:avLst/>
            <a:gdLst>
              <a:gd name="connsiteX0" fmla="*/ 141961 w 249284"/>
              <a:gd name="connsiteY0" fmla="*/ 190024 h 190045"/>
              <a:gd name="connsiteX1" fmla="*/ 107448 w 249284"/>
              <a:gd name="connsiteY1" fmla="*/ 190024 h 190045"/>
              <a:gd name="connsiteX2" fmla="*/ 36 w 249284"/>
              <a:gd name="connsiteY2" fmla="*/ 82718 h 190045"/>
              <a:gd name="connsiteX3" fmla="*/ 36 w 249284"/>
              <a:gd name="connsiteY3" fmla="*/ 16514 h 190045"/>
              <a:gd name="connsiteX4" fmla="*/ 13988 w 249284"/>
              <a:gd name="connsiteY4" fmla="*/ 31 h 190045"/>
              <a:gd name="connsiteX5" fmla="*/ 30471 w 249284"/>
              <a:gd name="connsiteY5" fmla="*/ 13993 h 190045"/>
              <a:gd name="connsiteX6" fmla="*/ 30471 w 249284"/>
              <a:gd name="connsiteY6" fmla="*/ 16514 h 190045"/>
              <a:gd name="connsiteX7" fmla="*/ 30471 w 249284"/>
              <a:gd name="connsiteY7" fmla="*/ 82718 h 190045"/>
              <a:gd name="connsiteX8" fmla="*/ 107448 w 249284"/>
              <a:gd name="connsiteY8" fmla="*/ 159589 h 190045"/>
              <a:gd name="connsiteX9" fmla="*/ 141961 w 249284"/>
              <a:gd name="connsiteY9" fmla="*/ 159589 h 190045"/>
              <a:gd name="connsiteX10" fmla="*/ 218938 w 249284"/>
              <a:gd name="connsiteY10" fmla="*/ 82718 h 190045"/>
              <a:gd name="connsiteX11" fmla="*/ 218938 w 249284"/>
              <a:gd name="connsiteY11" fmla="*/ 16514 h 190045"/>
              <a:gd name="connsiteX12" fmla="*/ 234103 w 249284"/>
              <a:gd name="connsiteY12" fmla="*/ 1349 h 190045"/>
              <a:gd name="connsiteX13" fmla="*/ 249268 w 249284"/>
              <a:gd name="connsiteY13" fmla="*/ 16514 h 190045"/>
              <a:gd name="connsiteX14" fmla="*/ 249268 w 249284"/>
              <a:gd name="connsiteY14" fmla="*/ 82718 h 190045"/>
              <a:gd name="connsiteX15" fmla="*/ 141961 w 249284"/>
              <a:gd name="connsiteY15" fmla="*/ 190024 h 190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49284" h="190045">
                <a:moveTo>
                  <a:pt x="141961" y="190024"/>
                </a:moveTo>
                <a:lnTo>
                  <a:pt x="107448" y="190024"/>
                </a:lnTo>
                <a:cubicBezTo>
                  <a:pt x="48188" y="189972"/>
                  <a:pt x="152" y="141977"/>
                  <a:pt x="36" y="82718"/>
                </a:cubicBezTo>
                <a:lnTo>
                  <a:pt x="36" y="16514"/>
                </a:lnTo>
                <a:cubicBezTo>
                  <a:pt x="-664" y="8105"/>
                  <a:pt x="5590" y="732"/>
                  <a:pt x="13988" y="31"/>
                </a:cubicBezTo>
                <a:cubicBezTo>
                  <a:pt x="22397" y="-659"/>
                  <a:pt x="29771" y="5585"/>
                  <a:pt x="30471" y="13993"/>
                </a:cubicBezTo>
                <a:cubicBezTo>
                  <a:pt x="30545" y="14830"/>
                  <a:pt x="30545" y="15677"/>
                  <a:pt x="30471" y="16514"/>
                </a:cubicBezTo>
                <a:lnTo>
                  <a:pt x="30471" y="82718"/>
                </a:lnTo>
                <a:cubicBezTo>
                  <a:pt x="30534" y="125190"/>
                  <a:pt x="64975" y="159589"/>
                  <a:pt x="107448" y="159589"/>
                </a:cubicBezTo>
                <a:lnTo>
                  <a:pt x="141961" y="159589"/>
                </a:lnTo>
                <a:cubicBezTo>
                  <a:pt x="184434" y="159589"/>
                  <a:pt x="218875" y="125190"/>
                  <a:pt x="218938" y="82718"/>
                </a:cubicBezTo>
                <a:lnTo>
                  <a:pt x="218938" y="16514"/>
                </a:lnTo>
                <a:cubicBezTo>
                  <a:pt x="218938" y="8136"/>
                  <a:pt x="225725" y="1349"/>
                  <a:pt x="234103" y="1349"/>
                </a:cubicBezTo>
                <a:cubicBezTo>
                  <a:pt x="242480" y="1349"/>
                  <a:pt x="249268" y="8136"/>
                  <a:pt x="249268" y="16514"/>
                </a:cubicBezTo>
                <a:lnTo>
                  <a:pt x="249268" y="82718"/>
                </a:lnTo>
                <a:cubicBezTo>
                  <a:pt x="249205" y="141956"/>
                  <a:pt x="201200" y="189961"/>
                  <a:pt x="141961" y="190024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68" name="Freeform: Shape 467">
            <a:extLst>
              <a:ext uri="{FF2B5EF4-FFF2-40B4-BE49-F238E27FC236}">
                <a16:creationId xmlns:a16="http://schemas.microsoft.com/office/drawing/2014/main" id="{4D5B375A-4909-EC65-A3A7-E19BFCB236B2}"/>
              </a:ext>
            </a:extLst>
          </p:cNvPr>
          <p:cNvSpPr/>
          <p:nvPr/>
        </p:nvSpPr>
        <p:spPr>
          <a:xfrm>
            <a:off x="9017069" y="2781226"/>
            <a:ext cx="249022" cy="54594"/>
          </a:xfrm>
          <a:custGeom>
            <a:avLst/>
            <a:gdLst>
              <a:gd name="connsiteX0" fmla="*/ 124442 w 249022"/>
              <a:gd name="connsiteY0" fmla="*/ 54573 h 54594"/>
              <a:gd name="connsiteX1" fmla="*/ -17 w 249022"/>
              <a:gd name="connsiteY1" fmla="*/ 83 h 54594"/>
              <a:gd name="connsiteX2" fmla="*/ 30418 w 249022"/>
              <a:gd name="connsiteY2" fmla="*/ 83 h 54594"/>
              <a:gd name="connsiteX3" fmla="*/ 124546 w 249022"/>
              <a:gd name="connsiteY3" fmla="*/ 24138 h 54594"/>
              <a:gd name="connsiteX4" fmla="*/ 218675 w 249022"/>
              <a:gd name="connsiteY4" fmla="*/ -21 h 54594"/>
              <a:gd name="connsiteX5" fmla="*/ 249005 w 249022"/>
              <a:gd name="connsiteY5" fmla="*/ -21 h 54594"/>
              <a:gd name="connsiteX6" fmla="*/ 124442 w 249022"/>
              <a:gd name="connsiteY6" fmla="*/ 54573 h 54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9022" h="54594">
                <a:moveTo>
                  <a:pt x="124442" y="54573"/>
                </a:moveTo>
                <a:cubicBezTo>
                  <a:pt x="64513" y="54573"/>
                  <a:pt x="-17" y="37526"/>
                  <a:pt x="-17" y="83"/>
                </a:cubicBezTo>
                <a:lnTo>
                  <a:pt x="30418" y="83"/>
                </a:lnTo>
                <a:cubicBezTo>
                  <a:pt x="32091" y="7195"/>
                  <a:pt x="66082" y="24138"/>
                  <a:pt x="124546" y="24138"/>
                </a:cubicBezTo>
                <a:cubicBezTo>
                  <a:pt x="183011" y="24138"/>
                  <a:pt x="216897" y="7195"/>
                  <a:pt x="218675" y="-21"/>
                </a:cubicBezTo>
                <a:lnTo>
                  <a:pt x="249005" y="-21"/>
                </a:lnTo>
                <a:cubicBezTo>
                  <a:pt x="249005" y="37526"/>
                  <a:pt x="184370" y="54573"/>
                  <a:pt x="124442" y="54573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69" name="Freeform: Shape 468">
            <a:extLst>
              <a:ext uri="{FF2B5EF4-FFF2-40B4-BE49-F238E27FC236}">
                <a16:creationId xmlns:a16="http://schemas.microsoft.com/office/drawing/2014/main" id="{99257AB9-1E28-8A83-CC08-54C5CBE3664B}"/>
              </a:ext>
            </a:extLst>
          </p:cNvPr>
          <p:cNvSpPr/>
          <p:nvPr/>
        </p:nvSpPr>
        <p:spPr>
          <a:xfrm>
            <a:off x="9081177" y="2545632"/>
            <a:ext cx="49584" cy="50018"/>
          </a:xfrm>
          <a:custGeom>
            <a:avLst/>
            <a:gdLst>
              <a:gd name="connsiteX0" fmla="*/ 47679 w 49584"/>
              <a:gd name="connsiteY0" fmla="*/ 15730 h 50018"/>
              <a:gd name="connsiteX1" fmla="*/ 34250 w 49584"/>
              <a:gd name="connsiteY1" fmla="*/ 48110 h 50018"/>
              <a:gd name="connsiteX2" fmla="*/ 1870 w 49584"/>
              <a:gd name="connsiteY2" fmla="*/ 34681 h 50018"/>
              <a:gd name="connsiteX3" fmla="*/ 15299 w 49584"/>
              <a:gd name="connsiteY3" fmla="*/ 2301 h 50018"/>
              <a:gd name="connsiteX4" fmla="*/ 20591 w 49584"/>
              <a:gd name="connsiteY4" fmla="*/ 774 h 50018"/>
              <a:gd name="connsiteX5" fmla="*/ 47679 w 49584"/>
              <a:gd name="connsiteY5" fmla="*/ 15730 h 5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584" h="50018">
                <a:moveTo>
                  <a:pt x="47679" y="15730"/>
                </a:moveTo>
                <a:cubicBezTo>
                  <a:pt x="52908" y="28374"/>
                  <a:pt x="46905" y="42881"/>
                  <a:pt x="34250" y="48110"/>
                </a:cubicBezTo>
                <a:cubicBezTo>
                  <a:pt x="21605" y="53340"/>
                  <a:pt x="7099" y="47326"/>
                  <a:pt x="1870" y="34681"/>
                </a:cubicBezTo>
                <a:cubicBezTo>
                  <a:pt x="-3360" y="22026"/>
                  <a:pt x="2654" y="7530"/>
                  <a:pt x="15299" y="2301"/>
                </a:cubicBezTo>
                <a:cubicBezTo>
                  <a:pt x="17004" y="1600"/>
                  <a:pt x="18771" y="1088"/>
                  <a:pt x="20591" y="774"/>
                </a:cubicBezTo>
                <a:cubicBezTo>
                  <a:pt x="32179" y="-2405"/>
                  <a:pt x="44196" y="4225"/>
                  <a:pt x="47679" y="15730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70" name="Freeform: Shape 469">
            <a:extLst>
              <a:ext uri="{FF2B5EF4-FFF2-40B4-BE49-F238E27FC236}">
                <a16:creationId xmlns:a16="http://schemas.microsoft.com/office/drawing/2014/main" id="{BFC3F36D-93A2-84A9-4DF9-82AA98C6E7C6}"/>
              </a:ext>
            </a:extLst>
          </p:cNvPr>
          <p:cNvSpPr/>
          <p:nvPr/>
        </p:nvSpPr>
        <p:spPr>
          <a:xfrm>
            <a:off x="9152289" y="2545634"/>
            <a:ext cx="49587" cy="50034"/>
          </a:xfrm>
          <a:custGeom>
            <a:avLst/>
            <a:gdLst>
              <a:gd name="connsiteX0" fmla="*/ 1877 w 49587"/>
              <a:gd name="connsiteY0" fmla="*/ 15728 h 50034"/>
              <a:gd name="connsiteX1" fmla="*/ 15285 w 49587"/>
              <a:gd name="connsiteY1" fmla="*/ 48119 h 50034"/>
              <a:gd name="connsiteX2" fmla="*/ 47676 w 49587"/>
              <a:gd name="connsiteY2" fmla="*/ 34711 h 50034"/>
              <a:gd name="connsiteX3" fmla="*/ 34268 w 49587"/>
              <a:gd name="connsiteY3" fmla="*/ 2320 h 50034"/>
              <a:gd name="connsiteX4" fmla="*/ 28861 w 49587"/>
              <a:gd name="connsiteY4" fmla="*/ 773 h 50034"/>
              <a:gd name="connsiteX5" fmla="*/ 1877 w 49587"/>
              <a:gd name="connsiteY5" fmla="*/ 15728 h 50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587" h="50034">
                <a:moveTo>
                  <a:pt x="1877" y="15728"/>
                </a:moveTo>
                <a:cubicBezTo>
                  <a:pt x="-3363" y="28373"/>
                  <a:pt x="2641" y="42879"/>
                  <a:pt x="15285" y="48119"/>
                </a:cubicBezTo>
                <a:cubicBezTo>
                  <a:pt x="27930" y="53359"/>
                  <a:pt x="42426" y="47356"/>
                  <a:pt x="47676" y="34711"/>
                </a:cubicBezTo>
                <a:cubicBezTo>
                  <a:pt x="52916" y="22066"/>
                  <a:pt x="46913" y="7560"/>
                  <a:pt x="34268" y="2320"/>
                </a:cubicBezTo>
                <a:cubicBezTo>
                  <a:pt x="32532" y="1599"/>
                  <a:pt x="30712" y="1086"/>
                  <a:pt x="28861" y="773"/>
                </a:cubicBezTo>
                <a:cubicBezTo>
                  <a:pt x="17293" y="-2407"/>
                  <a:pt x="5318" y="4245"/>
                  <a:pt x="1877" y="15728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71" name="Freeform: Shape 470">
            <a:extLst>
              <a:ext uri="{FF2B5EF4-FFF2-40B4-BE49-F238E27FC236}">
                <a16:creationId xmlns:a16="http://schemas.microsoft.com/office/drawing/2014/main" id="{C5AD3F74-A7D8-960C-03EB-622C3B91D4E7}"/>
              </a:ext>
            </a:extLst>
          </p:cNvPr>
          <p:cNvSpPr/>
          <p:nvPr/>
        </p:nvSpPr>
        <p:spPr>
          <a:xfrm>
            <a:off x="9126363" y="2908090"/>
            <a:ext cx="311774" cy="221724"/>
          </a:xfrm>
          <a:custGeom>
            <a:avLst/>
            <a:gdLst>
              <a:gd name="connsiteX0" fmla="*/ 155922 w 311774"/>
              <a:gd name="connsiteY0" fmla="*/ 221704 h 221724"/>
              <a:gd name="connsiteX1" fmla="*/ -17 w 311774"/>
              <a:gd name="connsiteY1" fmla="*/ 65764 h 221724"/>
              <a:gd name="connsiteX2" fmla="*/ -17 w 311774"/>
              <a:gd name="connsiteY2" fmla="*/ 1129 h 221724"/>
              <a:gd name="connsiteX3" fmla="*/ 30313 w 311774"/>
              <a:gd name="connsiteY3" fmla="*/ 1129 h 221724"/>
              <a:gd name="connsiteX4" fmla="*/ 30313 w 311774"/>
              <a:gd name="connsiteY4" fmla="*/ 65764 h 221724"/>
              <a:gd name="connsiteX5" fmla="*/ 155818 w 311774"/>
              <a:gd name="connsiteY5" fmla="*/ 191269 h 221724"/>
              <a:gd name="connsiteX6" fmla="*/ 281323 w 311774"/>
              <a:gd name="connsiteY6" fmla="*/ 65764 h 221724"/>
              <a:gd name="connsiteX7" fmla="*/ 281323 w 311774"/>
              <a:gd name="connsiteY7" fmla="*/ -21 h 221724"/>
              <a:gd name="connsiteX8" fmla="*/ 311758 w 311774"/>
              <a:gd name="connsiteY8" fmla="*/ -21 h 221724"/>
              <a:gd name="connsiteX9" fmla="*/ 311758 w 311774"/>
              <a:gd name="connsiteY9" fmla="*/ 65764 h 221724"/>
              <a:gd name="connsiteX10" fmla="*/ 155922 w 311774"/>
              <a:gd name="connsiteY10" fmla="*/ 221704 h 221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11774" h="221724">
                <a:moveTo>
                  <a:pt x="155922" y="221704"/>
                </a:moveTo>
                <a:cubicBezTo>
                  <a:pt x="69826" y="221641"/>
                  <a:pt x="46" y="151860"/>
                  <a:pt x="-17" y="65764"/>
                </a:cubicBezTo>
                <a:lnTo>
                  <a:pt x="-17" y="1129"/>
                </a:lnTo>
                <a:lnTo>
                  <a:pt x="30313" y="1129"/>
                </a:lnTo>
                <a:lnTo>
                  <a:pt x="30313" y="65764"/>
                </a:lnTo>
                <a:cubicBezTo>
                  <a:pt x="30313" y="135074"/>
                  <a:pt x="86508" y="191269"/>
                  <a:pt x="155818" y="191269"/>
                </a:cubicBezTo>
                <a:cubicBezTo>
                  <a:pt x="225128" y="191269"/>
                  <a:pt x="281323" y="135074"/>
                  <a:pt x="281323" y="65764"/>
                </a:cubicBezTo>
                <a:lnTo>
                  <a:pt x="281323" y="-21"/>
                </a:lnTo>
                <a:lnTo>
                  <a:pt x="311758" y="-21"/>
                </a:lnTo>
                <a:lnTo>
                  <a:pt x="311758" y="65764"/>
                </a:lnTo>
                <a:cubicBezTo>
                  <a:pt x="311705" y="151818"/>
                  <a:pt x="241977" y="221589"/>
                  <a:pt x="155922" y="221704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72" name="Freeform: Shape 471">
            <a:extLst>
              <a:ext uri="{FF2B5EF4-FFF2-40B4-BE49-F238E27FC236}">
                <a16:creationId xmlns:a16="http://schemas.microsoft.com/office/drawing/2014/main" id="{F41C94B7-2380-DDCC-4194-0E077C15D829}"/>
              </a:ext>
            </a:extLst>
          </p:cNvPr>
          <p:cNvSpPr/>
          <p:nvPr/>
        </p:nvSpPr>
        <p:spPr>
          <a:xfrm>
            <a:off x="9363357" y="2872740"/>
            <a:ext cx="119229" cy="119229"/>
          </a:xfrm>
          <a:custGeom>
            <a:avLst/>
            <a:gdLst>
              <a:gd name="connsiteX0" fmla="*/ 119213 w 119229"/>
              <a:gd name="connsiteY0" fmla="*/ 59489 h 119229"/>
              <a:gd name="connsiteX1" fmla="*/ 59703 w 119229"/>
              <a:gd name="connsiteY1" fmla="*/ 119208 h 119229"/>
              <a:gd name="connsiteX2" fmla="*/ -17 w 119229"/>
              <a:gd name="connsiteY2" fmla="*/ 59698 h 119229"/>
              <a:gd name="connsiteX3" fmla="*/ 59493 w 119229"/>
              <a:gd name="connsiteY3" fmla="*/ -21 h 119229"/>
              <a:gd name="connsiteX4" fmla="*/ 59598 w 119229"/>
              <a:gd name="connsiteY4" fmla="*/ -21 h 119229"/>
              <a:gd name="connsiteX5" fmla="*/ 119213 w 119229"/>
              <a:gd name="connsiteY5" fmla="*/ 59489 h 119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9229" h="119229">
                <a:moveTo>
                  <a:pt x="119213" y="59489"/>
                </a:moveTo>
                <a:cubicBezTo>
                  <a:pt x="119275" y="92413"/>
                  <a:pt x="92626" y="119145"/>
                  <a:pt x="59703" y="119208"/>
                </a:cubicBezTo>
                <a:cubicBezTo>
                  <a:pt x="26778" y="119271"/>
                  <a:pt x="46" y="92622"/>
                  <a:pt x="-17" y="59698"/>
                </a:cubicBezTo>
                <a:cubicBezTo>
                  <a:pt x="-80" y="26774"/>
                  <a:pt x="26569" y="41"/>
                  <a:pt x="59493" y="-21"/>
                </a:cubicBezTo>
                <a:cubicBezTo>
                  <a:pt x="59525" y="-21"/>
                  <a:pt x="59567" y="-21"/>
                  <a:pt x="59598" y="-21"/>
                </a:cubicBezTo>
                <a:cubicBezTo>
                  <a:pt x="92480" y="-21"/>
                  <a:pt x="119150" y="26607"/>
                  <a:pt x="119213" y="59489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73" name="Freeform: Shape 472">
            <a:extLst>
              <a:ext uri="{FF2B5EF4-FFF2-40B4-BE49-F238E27FC236}">
                <a16:creationId xmlns:a16="http://schemas.microsoft.com/office/drawing/2014/main" id="{7EB5A7C6-C3FC-391D-42D3-8393195DE03C}"/>
              </a:ext>
            </a:extLst>
          </p:cNvPr>
          <p:cNvSpPr/>
          <p:nvPr/>
        </p:nvSpPr>
        <p:spPr>
          <a:xfrm>
            <a:off x="9389295" y="2898573"/>
            <a:ext cx="67354" cy="67354"/>
          </a:xfrm>
          <a:custGeom>
            <a:avLst/>
            <a:gdLst>
              <a:gd name="connsiteX0" fmla="*/ 67337 w 67354"/>
              <a:gd name="connsiteY0" fmla="*/ 33656 h 67354"/>
              <a:gd name="connsiteX1" fmla="*/ 33660 w 67354"/>
              <a:gd name="connsiteY1" fmla="*/ 67333 h 67354"/>
              <a:gd name="connsiteX2" fmla="*/ -17 w 67354"/>
              <a:gd name="connsiteY2" fmla="*/ 33656 h 67354"/>
              <a:gd name="connsiteX3" fmla="*/ 33660 w 67354"/>
              <a:gd name="connsiteY3" fmla="*/ -21 h 67354"/>
              <a:gd name="connsiteX4" fmla="*/ 67337 w 67354"/>
              <a:gd name="connsiteY4" fmla="*/ 33656 h 67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354" h="67354">
                <a:moveTo>
                  <a:pt x="67337" y="33656"/>
                </a:moveTo>
                <a:cubicBezTo>
                  <a:pt x="67337" y="52251"/>
                  <a:pt x="52256" y="67333"/>
                  <a:pt x="33660" y="67333"/>
                </a:cubicBezTo>
                <a:cubicBezTo>
                  <a:pt x="15064" y="67333"/>
                  <a:pt x="-17" y="52251"/>
                  <a:pt x="-17" y="33656"/>
                </a:cubicBezTo>
                <a:cubicBezTo>
                  <a:pt x="-17" y="15060"/>
                  <a:pt x="15064" y="-21"/>
                  <a:pt x="33660" y="-21"/>
                </a:cubicBezTo>
                <a:cubicBezTo>
                  <a:pt x="52256" y="-21"/>
                  <a:pt x="67337" y="15060"/>
                  <a:pt x="67337" y="33656"/>
                </a:cubicBezTo>
                <a:close/>
              </a:path>
            </a:pathLst>
          </a:custGeom>
          <a:solidFill>
            <a:srgbClr val="2F3241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3953942D-82A1-1302-2700-9070C9316813}"/>
              </a:ext>
            </a:extLst>
          </p:cNvPr>
          <p:cNvSpPr/>
          <p:nvPr/>
        </p:nvSpPr>
        <p:spPr>
          <a:xfrm>
            <a:off x="10903822" y="3452048"/>
            <a:ext cx="765787" cy="765787"/>
          </a:xfrm>
          <a:custGeom>
            <a:avLst/>
            <a:gdLst>
              <a:gd name="connsiteX0" fmla="*/ 765788 w 765787"/>
              <a:gd name="connsiteY0" fmla="*/ 382894 h 765787"/>
              <a:gd name="connsiteX1" fmla="*/ 382894 w 765787"/>
              <a:gd name="connsiteY1" fmla="*/ 765788 h 765787"/>
              <a:gd name="connsiteX2" fmla="*/ 0 w 765787"/>
              <a:gd name="connsiteY2" fmla="*/ 382894 h 765787"/>
              <a:gd name="connsiteX3" fmla="*/ 382894 w 765787"/>
              <a:gd name="connsiteY3" fmla="*/ 0 h 765787"/>
              <a:gd name="connsiteX4" fmla="*/ 765788 w 765787"/>
              <a:gd name="connsiteY4" fmla="*/ 382894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88" y="382894"/>
                </a:moveTo>
                <a:cubicBezTo>
                  <a:pt x="765788" y="594360"/>
                  <a:pt x="594360" y="765788"/>
                  <a:pt x="382894" y="765788"/>
                </a:cubicBezTo>
                <a:cubicBezTo>
                  <a:pt x="171428" y="765788"/>
                  <a:pt x="0" y="594360"/>
                  <a:pt x="0" y="382894"/>
                </a:cubicBezTo>
                <a:cubicBezTo>
                  <a:pt x="0" y="171427"/>
                  <a:pt x="171428" y="0"/>
                  <a:pt x="382894" y="0"/>
                </a:cubicBezTo>
                <a:cubicBezTo>
                  <a:pt x="594361" y="0"/>
                  <a:pt x="765788" y="171427"/>
                  <a:pt x="765788" y="382894"/>
                </a:cubicBezTo>
                <a:close/>
              </a:path>
            </a:pathLst>
          </a:custGeom>
          <a:solidFill>
            <a:srgbClr val="FF9D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DF88E946-B87D-9772-8A4E-D77A7AD0ECE3}"/>
              </a:ext>
            </a:extLst>
          </p:cNvPr>
          <p:cNvSpPr/>
          <p:nvPr/>
        </p:nvSpPr>
        <p:spPr>
          <a:xfrm>
            <a:off x="11002239" y="3661955"/>
            <a:ext cx="668207" cy="556168"/>
          </a:xfrm>
          <a:custGeom>
            <a:avLst/>
            <a:gdLst>
              <a:gd name="connsiteX0" fmla="*/ 668191 w 668207"/>
              <a:gd name="connsiteY0" fmla="*/ 172966 h 556168"/>
              <a:gd name="connsiteX1" fmla="*/ 668191 w 668207"/>
              <a:gd name="connsiteY1" fmla="*/ 164390 h 556168"/>
              <a:gd name="connsiteX2" fmla="*/ 523756 w 668207"/>
              <a:gd name="connsiteY2" fmla="*/ 19850 h 556168"/>
              <a:gd name="connsiteX3" fmla="*/ 469684 w 668207"/>
              <a:gd name="connsiteY3" fmla="*/ 87832 h 556168"/>
              <a:gd name="connsiteX4" fmla="*/ 481398 w 668207"/>
              <a:gd name="connsiteY4" fmla="*/ 176940 h 556168"/>
              <a:gd name="connsiteX5" fmla="*/ 344389 w 668207"/>
              <a:gd name="connsiteY5" fmla="*/ 40140 h 556168"/>
              <a:gd name="connsiteX6" fmla="*/ 294710 w 668207"/>
              <a:gd name="connsiteY6" fmla="*/ 102893 h 556168"/>
              <a:gd name="connsiteX7" fmla="*/ 191900 w 668207"/>
              <a:gd name="connsiteY7" fmla="*/ -21 h 556168"/>
              <a:gd name="connsiteX8" fmla="*/ 110113 w 668207"/>
              <a:gd name="connsiteY8" fmla="*/ 47148 h 556168"/>
              <a:gd name="connsiteX9" fmla="*/ 72044 w 668207"/>
              <a:gd name="connsiteY9" fmla="*/ 170874 h 556168"/>
              <a:gd name="connsiteX10" fmla="*/ 201836 w 668207"/>
              <a:gd name="connsiteY10" fmla="*/ 291149 h 556168"/>
              <a:gd name="connsiteX11" fmla="*/ -17 w 668207"/>
              <a:gd name="connsiteY11" fmla="*/ 329847 h 556168"/>
              <a:gd name="connsiteX12" fmla="*/ 220662 w 668207"/>
              <a:gd name="connsiteY12" fmla="*/ 550630 h 556168"/>
              <a:gd name="connsiteX13" fmla="*/ 662731 w 668207"/>
              <a:gd name="connsiteY13" fmla="*/ 237412 h 556168"/>
              <a:gd name="connsiteX14" fmla="*/ 668191 w 668207"/>
              <a:gd name="connsiteY14" fmla="*/ 172966 h 556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68207" h="556168">
                <a:moveTo>
                  <a:pt x="668191" y="172966"/>
                </a:moveTo>
                <a:cubicBezTo>
                  <a:pt x="668191" y="170038"/>
                  <a:pt x="668191" y="167214"/>
                  <a:pt x="668191" y="164390"/>
                </a:cubicBezTo>
                <a:lnTo>
                  <a:pt x="523756" y="19850"/>
                </a:lnTo>
                <a:lnTo>
                  <a:pt x="469684" y="87832"/>
                </a:lnTo>
                <a:lnTo>
                  <a:pt x="481398" y="176940"/>
                </a:lnTo>
                <a:lnTo>
                  <a:pt x="344389" y="40140"/>
                </a:lnTo>
                <a:lnTo>
                  <a:pt x="294710" y="102893"/>
                </a:lnTo>
                <a:lnTo>
                  <a:pt x="191900" y="-21"/>
                </a:lnTo>
                <a:lnTo>
                  <a:pt x="110113" y="47148"/>
                </a:lnTo>
                <a:lnTo>
                  <a:pt x="72044" y="170874"/>
                </a:lnTo>
                <a:lnTo>
                  <a:pt x="201836" y="291149"/>
                </a:lnTo>
                <a:lnTo>
                  <a:pt x="-17" y="329847"/>
                </a:lnTo>
                <a:lnTo>
                  <a:pt x="220662" y="550630"/>
                </a:lnTo>
                <a:cubicBezTo>
                  <a:pt x="429230" y="586211"/>
                  <a:pt x="627151" y="445980"/>
                  <a:pt x="662731" y="237412"/>
                </a:cubicBezTo>
                <a:cubicBezTo>
                  <a:pt x="666371" y="216119"/>
                  <a:pt x="668191" y="194563"/>
                  <a:pt x="668191" y="172966"/>
                </a:cubicBezTo>
                <a:close/>
              </a:path>
            </a:pathLst>
          </a:custGeom>
          <a:solidFill>
            <a:srgbClr val="E68D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76" name="Freeform: Shape 475">
            <a:extLst>
              <a:ext uri="{FF2B5EF4-FFF2-40B4-BE49-F238E27FC236}">
                <a16:creationId xmlns:a16="http://schemas.microsoft.com/office/drawing/2014/main" id="{6F459A70-2802-B111-B0B9-2635AF7FE051}"/>
              </a:ext>
            </a:extLst>
          </p:cNvPr>
          <p:cNvSpPr/>
          <p:nvPr/>
        </p:nvSpPr>
        <p:spPr>
          <a:xfrm>
            <a:off x="11029222" y="3653065"/>
            <a:ext cx="196937" cy="218364"/>
          </a:xfrm>
          <a:custGeom>
            <a:avLst/>
            <a:gdLst>
              <a:gd name="connsiteX0" fmla="*/ 31255 w 196937"/>
              <a:gd name="connsiteY0" fmla="*/ 210513 h 218364"/>
              <a:gd name="connsiteX1" fmla="*/ 73309 w 196937"/>
              <a:gd name="connsiteY1" fmla="*/ 207595 h 218364"/>
              <a:gd name="connsiteX2" fmla="*/ 76227 w 196937"/>
              <a:gd name="connsiteY2" fmla="*/ 210513 h 218364"/>
              <a:gd name="connsiteX3" fmla="*/ 105637 w 196937"/>
              <a:gd name="connsiteY3" fmla="*/ 213734 h 218364"/>
              <a:gd name="connsiteX4" fmla="*/ 108858 w 196937"/>
              <a:gd name="connsiteY4" fmla="*/ 210513 h 218364"/>
              <a:gd name="connsiteX5" fmla="*/ 150913 w 196937"/>
              <a:gd name="connsiteY5" fmla="*/ 207595 h 218364"/>
              <a:gd name="connsiteX6" fmla="*/ 153831 w 196937"/>
              <a:gd name="connsiteY6" fmla="*/ 210513 h 218364"/>
              <a:gd name="connsiteX7" fmla="*/ 183241 w 196937"/>
              <a:gd name="connsiteY7" fmla="*/ 213734 h 218364"/>
              <a:gd name="connsiteX8" fmla="*/ 186462 w 196937"/>
              <a:gd name="connsiteY8" fmla="*/ 210513 h 218364"/>
              <a:gd name="connsiteX9" fmla="*/ 196921 w 196937"/>
              <a:gd name="connsiteY9" fmla="*/ 202983 h 218364"/>
              <a:gd name="connsiteX10" fmla="*/ 149857 w 196937"/>
              <a:gd name="connsiteY10" fmla="*/ 46102 h 218364"/>
              <a:gd name="connsiteX11" fmla="*/ 150379 w 196937"/>
              <a:gd name="connsiteY11" fmla="*/ 46102 h 218364"/>
              <a:gd name="connsiteX12" fmla="*/ 171882 w 196937"/>
              <a:gd name="connsiteY12" fmla="*/ 21482 h 218364"/>
              <a:gd name="connsiteX13" fmla="*/ 150379 w 196937"/>
              <a:gd name="connsiteY13" fmla="*/ -21 h 218364"/>
              <a:gd name="connsiteX14" fmla="*/ 49139 w 196937"/>
              <a:gd name="connsiteY14" fmla="*/ -21 h 218364"/>
              <a:gd name="connsiteX15" fmla="*/ 27636 w 196937"/>
              <a:gd name="connsiteY15" fmla="*/ 24599 h 218364"/>
              <a:gd name="connsiteX16" fmla="*/ 49139 w 196937"/>
              <a:gd name="connsiteY16" fmla="*/ 46102 h 218364"/>
              <a:gd name="connsiteX17" fmla="*/ 49662 w 196937"/>
              <a:gd name="connsiteY17" fmla="*/ 46102 h 218364"/>
              <a:gd name="connsiteX18" fmla="*/ -17 w 196937"/>
              <a:gd name="connsiteY18" fmla="*/ 211036 h 218364"/>
              <a:gd name="connsiteX19" fmla="*/ 15148 w 196937"/>
              <a:gd name="connsiteY19" fmla="*/ 217834 h 218364"/>
              <a:gd name="connsiteX20" fmla="*/ 31255 w 196937"/>
              <a:gd name="connsiteY20" fmla="*/ 210513 h 21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6937" h="218364">
                <a:moveTo>
                  <a:pt x="31255" y="210513"/>
                </a:moveTo>
                <a:cubicBezTo>
                  <a:pt x="42058" y="198098"/>
                  <a:pt x="60884" y="196791"/>
                  <a:pt x="73309" y="207595"/>
                </a:cubicBezTo>
                <a:cubicBezTo>
                  <a:pt x="74345" y="208494"/>
                  <a:pt x="75328" y="209477"/>
                  <a:pt x="76227" y="210513"/>
                </a:cubicBezTo>
                <a:cubicBezTo>
                  <a:pt x="83454" y="219528"/>
                  <a:pt x="96622" y="220972"/>
                  <a:pt x="105637" y="213734"/>
                </a:cubicBezTo>
                <a:cubicBezTo>
                  <a:pt x="106819" y="212782"/>
                  <a:pt x="107906" y="211705"/>
                  <a:pt x="108858" y="210513"/>
                </a:cubicBezTo>
                <a:cubicBezTo>
                  <a:pt x="119662" y="198098"/>
                  <a:pt x="138488" y="196791"/>
                  <a:pt x="150913" y="207595"/>
                </a:cubicBezTo>
                <a:cubicBezTo>
                  <a:pt x="151948" y="208494"/>
                  <a:pt x="152931" y="209477"/>
                  <a:pt x="153831" y="210513"/>
                </a:cubicBezTo>
                <a:cubicBezTo>
                  <a:pt x="161058" y="219528"/>
                  <a:pt x="174225" y="220972"/>
                  <a:pt x="183241" y="213734"/>
                </a:cubicBezTo>
                <a:cubicBezTo>
                  <a:pt x="184423" y="212782"/>
                  <a:pt x="185510" y="211705"/>
                  <a:pt x="186462" y="210513"/>
                </a:cubicBezTo>
                <a:cubicBezTo>
                  <a:pt x="189558" y="207490"/>
                  <a:pt x="193082" y="204959"/>
                  <a:pt x="196921" y="202983"/>
                </a:cubicBezTo>
                <a:lnTo>
                  <a:pt x="149857" y="46102"/>
                </a:lnTo>
                <a:lnTo>
                  <a:pt x="150379" y="46102"/>
                </a:lnTo>
                <a:cubicBezTo>
                  <a:pt x="163118" y="45244"/>
                  <a:pt x="172740" y="34221"/>
                  <a:pt x="171882" y="21482"/>
                </a:cubicBezTo>
                <a:cubicBezTo>
                  <a:pt x="171108" y="9946"/>
                  <a:pt x="161915" y="753"/>
                  <a:pt x="150379" y="-21"/>
                </a:cubicBezTo>
                <a:lnTo>
                  <a:pt x="49139" y="-21"/>
                </a:lnTo>
                <a:cubicBezTo>
                  <a:pt x="36400" y="836"/>
                  <a:pt x="26778" y="11860"/>
                  <a:pt x="27636" y="24599"/>
                </a:cubicBezTo>
                <a:cubicBezTo>
                  <a:pt x="28410" y="36135"/>
                  <a:pt x="37603" y="45328"/>
                  <a:pt x="49139" y="46102"/>
                </a:cubicBezTo>
                <a:lnTo>
                  <a:pt x="49662" y="46102"/>
                </a:lnTo>
                <a:lnTo>
                  <a:pt x="-17" y="211036"/>
                </a:lnTo>
                <a:cubicBezTo>
                  <a:pt x="3832" y="215376"/>
                  <a:pt x="9354" y="217855"/>
                  <a:pt x="15148" y="217834"/>
                </a:cubicBezTo>
                <a:cubicBezTo>
                  <a:pt x="21340" y="217897"/>
                  <a:pt x="27228" y="215219"/>
                  <a:pt x="31255" y="210513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77" name="Freeform: Shape 476">
            <a:extLst>
              <a:ext uri="{FF2B5EF4-FFF2-40B4-BE49-F238E27FC236}">
                <a16:creationId xmlns:a16="http://schemas.microsoft.com/office/drawing/2014/main" id="{C235EB9A-2322-28EC-50ED-CCF361B77E8A}"/>
              </a:ext>
            </a:extLst>
          </p:cNvPr>
          <p:cNvSpPr/>
          <p:nvPr/>
        </p:nvSpPr>
        <p:spPr>
          <a:xfrm>
            <a:off x="10996068" y="3862148"/>
            <a:ext cx="266278" cy="139401"/>
          </a:xfrm>
          <a:custGeom>
            <a:avLst/>
            <a:gdLst>
              <a:gd name="connsiteX0" fmla="*/ 203300 w 266278"/>
              <a:gd name="connsiteY0" fmla="*/ 18268 h 139401"/>
              <a:gd name="connsiteX1" fmla="*/ 180814 w 266278"/>
              <a:gd name="connsiteY1" fmla="*/ 7809 h 139401"/>
              <a:gd name="connsiteX2" fmla="*/ 151404 w 266278"/>
              <a:gd name="connsiteY2" fmla="*/ 4588 h 139401"/>
              <a:gd name="connsiteX3" fmla="*/ 148183 w 266278"/>
              <a:gd name="connsiteY3" fmla="*/ 7809 h 139401"/>
              <a:gd name="connsiteX4" fmla="*/ 106128 w 266278"/>
              <a:gd name="connsiteY4" fmla="*/ 10727 h 139401"/>
              <a:gd name="connsiteX5" fmla="*/ 103210 w 266278"/>
              <a:gd name="connsiteY5" fmla="*/ 7809 h 139401"/>
              <a:gd name="connsiteX6" fmla="*/ 73800 w 266278"/>
              <a:gd name="connsiteY6" fmla="*/ 4588 h 139401"/>
              <a:gd name="connsiteX7" fmla="*/ 70579 w 266278"/>
              <a:gd name="connsiteY7" fmla="*/ 7809 h 139401"/>
              <a:gd name="connsiteX8" fmla="*/ 48093 w 266278"/>
              <a:gd name="connsiteY8" fmla="*/ 18268 h 139401"/>
              <a:gd name="connsiteX9" fmla="*/ 30104 w 266278"/>
              <a:gd name="connsiteY9" fmla="*/ 11888 h 139401"/>
              <a:gd name="connsiteX10" fmla="*/ -17 w 266278"/>
              <a:gd name="connsiteY10" fmla="*/ 111664 h 139401"/>
              <a:gd name="connsiteX11" fmla="*/ -17 w 266278"/>
              <a:gd name="connsiteY11" fmla="*/ 114384 h 139401"/>
              <a:gd name="connsiteX12" fmla="*/ 24979 w 266278"/>
              <a:gd name="connsiteY12" fmla="*/ 139380 h 139401"/>
              <a:gd name="connsiteX13" fmla="*/ 241266 w 266278"/>
              <a:gd name="connsiteY13" fmla="*/ 139380 h 139401"/>
              <a:gd name="connsiteX14" fmla="*/ 266262 w 266278"/>
              <a:gd name="connsiteY14" fmla="*/ 114384 h 139401"/>
              <a:gd name="connsiteX15" fmla="*/ 266262 w 266278"/>
              <a:gd name="connsiteY15" fmla="*/ 113547 h 139401"/>
              <a:gd name="connsiteX16" fmla="*/ 232899 w 266278"/>
              <a:gd name="connsiteY16" fmla="*/ 2684 h 139401"/>
              <a:gd name="connsiteX17" fmla="*/ 226205 w 266278"/>
              <a:gd name="connsiteY17" fmla="*/ 8018 h 139401"/>
              <a:gd name="connsiteX18" fmla="*/ 203300 w 266278"/>
              <a:gd name="connsiteY18" fmla="*/ 18268 h 139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66278" h="139401">
                <a:moveTo>
                  <a:pt x="203300" y="18268"/>
                </a:moveTo>
                <a:cubicBezTo>
                  <a:pt x="194641" y="18195"/>
                  <a:pt x="186441" y="14388"/>
                  <a:pt x="180814" y="7809"/>
                </a:cubicBezTo>
                <a:cubicBezTo>
                  <a:pt x="173587" y="-1206"/>
                  <a:pt x="160420" y="-2649"/>
                  <a:pt x="151404" y="4588"/>
                </a:cubicBezTo>
                <a:cubicBezTo>
                  <a:pt x="150222" y="5540"/>
                  <a:pt x="149135" y="6617"/>
                  <a:pt x="148183" y="7809"/>
                </a:cubicBezTo>
                <a:cubicBezTo>
                  <a:pt x="137379" y="20224"/>
                  <a:pt x="118553" y="21531"/>
                  <a:pt x="106128" y="10727"/>
                </a:cubicBezTo>
                <a:cubicBezTo>
                  <a:pt x="105093" y="9828"/>
                  <a:pt x="104110" y="8845"/>
                  <a:pt x="103210" y="7809"/>
                </a:cubicBezTo>
                <a:cubicBezTo>
                  <a:pt x="95983" y="-1206"/>
                  <a:pt x="82816" y="-2649"/>
                  <a:pt x="73800" y="4588"/>
                </a:cubicBezTo>
                <a:cubicBezTo>
                  <a:pt x="72619" y="5540"/>
                  <a:pt x="71531" y="6617"/>
                  <a:pt x="70579" y="7809"/>
                </a:cubicBezTo>
                <a:cubicBezTo>
                  <a:pt x="64953" y="14388"/>
                  <a:pt x="56753" y="18195"/>
                  <a:pt x="48093" y="18268"/>
                </a:cubicBezTo>
                <a:cubicBezTo>
                  <a:pt x="41515" y="18414"/>
                  <a:pt x="35114" y="16145"/>
                  <a:pt x="30104" y="11888"/>
                </a:cubicBezTo>
                <a:lnTo>
                  <a:pt x="-17" y="111664"/>
                </a:lnTo>
                <a:lnTo>
                  <a:pt x="-17" y="114384"/>
                </a:lnTo>
                <a:cubicBezTo>
                  <a:pt x="-17" y="128189"/>
                  <a:pt x="11174" y="139380"/>
                  <a:pt x="24979" y="139380"/>
                </a:cubicBezTo>
                <a:lnTo>
                  <a:pt x="241266" y="139380"/>
                </a:lnTo>
                <a:cubicBezTo>
                  <a:pt x="255071" y="139380"/>
                  <a:pt x="266262" y="128189"/>
                  <a:pt x="266262" y="114384"/>
                </a:cubicBezTo>
                <a:lnTo>
                  <a:pt x="266262" y="113547"/>
                </a:lnTo>
                <a:lnTo>
                  <a:pt x="232899" y="2684"/>
                </a:lnTo>
                <a:cubicBezTo>
                  <a:pt x="230472" y="4211"/>
                  <a:pt x="228234" y="6000"/>
                  <a:pt x="226205" y="8018"/>
                </a:cubicBezTo>
                <a:cubicBezTo>
                  <a:pt x="220442" y="14628"/>
                  <a:pt x="212065" y="18373"/>
                  <a:pt x="203300" y="18268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78" name="Freeform: Shape 477">
            <a:extLst>
              <a:ext uri="{FF2B5EF4-FFF2-40B4-BE49-F238E27FC236}">
                <a16:creationId xmlns:a16="http://schemas.microsoft.com/office/drawing/2014/main" id="{A65A6DE5-A699-6D2E-2D10-76DF1BA88B7C}"/>
              </a:ext>
            </a:extLst>
          </p:cNvPr>
          <p:cNvSpPr/>
          <p:nvPr/>
        </p:nvSpPr>
        <p:spPr>
          <a:xfrm>
            <a:off x="11026189" y="3853361"/>
            <a:ext cx="202376" cy="27083"/>
          </a:xfrm>
          <a:custGeom>
            <a:avLst/>
            <a:gdLst>
              <a:gd name="connsiteX0" fmla="*/ 189495 w 202376"/>
              <a:gd name="connsiteY0" fmla="*/ 10217 h 27083"/>
              <a:gd name="connsiteX1" fmla="*/ 160085 w 202376"/>
              <a:gd name="connsiteY1" fmla="*/ 13438 h 27083"/>
              <a:gd name="connsiteX2" fmla="*/ 156864 w 202376"/>
              <a:gd name="connsiteY2" fmla="*/ 10217 h 27083"/>
              <a:gd name="connsiteX3" fmla="*/ 114809 w 202376"/>
              <a:gd name="connsiteY3" fmla="*/ 7299 h 27083"/>
              <a:gd name="connsiteX4" fmla="*/ 111891 w 202376"/>
              <a:gd name="connsiteY4" fmla="*/ 10217 h 27083"/>
              <a:gd name="connsiteX5" fmla="*/ 82481 w 202376"/>
              <a:gd name="connsiteY5" fmla="*/ 13438 h 27083"/>
              <a:gd name="connsiteX6" fmla="*/ 79260 w 202376"/>
              <a:gd name="connsiteY6" fmla="*/ 10217 h 27083"/>
              <a:gd name="connsiteX7" fmla="*/ 37205 w 202376"/>
              <a:gd name="connsiteY7" fmla="*/ 7299 h 27083"/>
              <a:gd name="connsiteX8" fmla="*/ 34287 w 202376"/>
              <a:gd name="connsiteY8" fmla="*/ 10217 h 27083"/>
              <a:gd name="connsiteX9" fmla="*/ 17972 w 202376"/>
              <a:gd name="connsiteY9" fmla="*/ 18061 h 27083"/>
              <a:gd name="connsiteX10" fmla="*/ 2807 w 202376"/>
              <a:gd name="connsiteY10" fmla="*/ 11263 h 27083"/>
              <a:gd name="connsiteX11" fmla="*/ -17 w 202376"/>
              <a:gd name="connsiteY11" fmla="*/ 20675 h 27083"/>
              <a:gd name="connsiteX12" fmla="*/ 17972 w 202376"/>
              <a:gd name="connsiteY12" fmla="*/ 27055 h 27083"/>
              <a:gd name="connsiteX13" fmla="*/ 40458 w 202376"/>
              <a:gd name="connsiteY13" fmla="*/ 16597 h 27083"/>
              <a:gd name="connsiteX14" fmla="*/ 69868 w 202376"/>
              <a:gd name="connsiteY14" fmla="*/ 13375 h 27083"/>
              <a:gd name="connsiteX15" fmla="*/ 73089 w 202376"/>
              <a:gd name="connsiteY15" fmla="*/ 16597 h 27083"/>
              <a:gd name="connsiteX16" fmla="*/ 115144 w 202376"/>
              <a:gd name="connsiteY16" fmla="*/ 19514 h 27083"/>
              <a:gd name="connsiteX17" fmla="*/ 118062 w 202376"/>
              <a:gd name="connsiteY17" fmla="*/ 16597 h 27083"/>
              <a:gd name="connsiteX18" fmla="*/ 147472 w 202376"/>
              <a:gd name="connsiteY18" fmla="*/ 13375 h 27083"/>
              <a:gd name="connsiteX19" fmla="*/ 150693 w 202376"/>
              <a:gd name="connsiteY19" fmla="*/ 16597 h 27083"/>
              <a:gd name="connsiteX20" fmla="*/ 192748 w 202376"/>
              <a:gd name="connsiteY20" fmla="*/ 19514 h 27083"/>
              <a:gd name="connsiteX21" fmla="*/ 195665 w 202376"/>
              <a:gd name="connsiteY21" fmla="*/ 16597 h 27083"/>
              <a:gd name="connsiteX22" fmla="*/ 202359 w 202376"/>
              <a:gd name="connsiteY22" fmla="*/ 11263 h 27083"/>
              <a:gd name="connsiteX23" fmla="*/ 199745 w 202376"/>
              <a:gd name="connsiteY23" fmla="*/ 2477 h 27083"/>
              <a:gd name="connsiteX24" fmla="*/ 189495 w 202376"/>
              <a:gd name="connsiteY24" fmla="*/ 10217 h 2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02376" h="27083">
                <a:moveTo>
                  <a:pt x="189495" y="10217"/>
                </a:moveTo>
                <a:cubicBezTo>
                  <a:pt x="182268" y="19232"/>
                  <a:pt x="169100" y="20675"/>
                  <a:pt x="160085" y="13438"/>
                </a:cubicBezTo>
                <a:cubicBezTo>
                  <a:pt x="158903" y="12486"/>
                  <a:pt x="157815" y="11409"/>
                  <a:pt x="156864" y="10217"/>
                </a:cubicBezTo>
                <a:cubicBezTo>
                  <a:pt x="146060" y="-2198"/>
                  <a:pt x="127234" y="-3505"/>
                  <a:pt x="114809" y="7299"/>
                </a:cubicBezTo>
                <a:cubicBezTo>
                  <a:pt x="113774" y="8198"/>
                  <a:pt x="112790" y="9181"/>
                  <a:pt x="111891" y="10217"/>
                </a:cubicBezTo>
                <a:cubicBezTo>
                  <a:pt x="104664" y="19232"/>
                  <a:pt x="91497" y="20675"/>
                  <a:pt x="82481" y="13438"/>
                </a:cubicBezTo>
                <a:cubicBezTo>
                  <a:pt x="81299" y="12486"/>
                  <a:pt x="80212" y="11409"/>
                  <a:pt x="79260" y="10217"/>
                </a:cubicBezTo>
                <a:cubicBezTo>
                  <a:pt x="68456" y="-2198"/>
                  <a:pt x="49630" y="-3505"/>
                  <a:pt x="37205" y="7299"/>
                </a:cubicBezTo>
                <a:cubicBezTo>
                  <a:pt x="36170" y="8198"/>
                  <a:pt x="35187" y="9181"/>
                  <a:pt x="34287" y="10217"/>
                </a:cubicBezTo>
                <a:cubicBezTo>
                  <a:pt x="30324" y="15174"/>
                  <a:pt x="24320" y="18061"/>
                  <a:pt x="17972" y="18061"/>
                </a:cubicBezTo>
                <a:cubicBezTo>
                  <a:pt x="12178" y="18082"/>
                  <a:pt x="6656" y="15603"/>
                  <a:pt x="2807" y="11263"/>
                </a:cubicBezTo>
                <a:lnTo>
                  <a:pt x="-17" y="20675"/>
                </a:lnTo>
                <a:cubicBezTo>
                  <a:pt x="4993" y="24932"/>
                  <a:pt x="11393" y="27202"/>
                  <a:pt x="17972" y="27055"/>
                </a:cubicBezTo>
                <a:cubicBezTo>
                  <a:pt x="26632" y="26982"/>
                  <a:pt x="34831" y="23175"/>
                  <a:pt x="40458" y="16597"/>
                </a:cubicBezTo>
                <a:cubicBezTo>
                  <a:pt x="47685" y="7581"/>
                  <a:pt x="60852" y="6138"/>
                  <a:pt x="69868" y="13375"/>
                </a:cubicBezTo>
                <a:cubicBezTo>
                  <a:pt x="71050" y="14327"/>
                  <a:pt x="72137" y="15404"/>
                  <a:pt x="73089" y="16597"/>
                </a:cubicBezTo>
                <a:cubicBezTo>
                  <a:pt x="83893" y="29011"/>
                  <a:pt x="102719" y="30318"/>
                  <a:pt x="115144" y="19514"/>
                </a:cubicBezTo>
                <a:cubicBezTo>
                  <a:pt x="116179" y="18615"/>
                  <a:pt x="117162" y="17632"/>
                  <a:pt x="118062" y="16597"/>
                </a:cubicBezTo>
                <a:cubicBezTo>
                  <a:pt x="125289" y="7581"/>
                  <a:pt x="138456" y="6138"/>
                  <a:pt x="147472" y="13375"/>
                </a:cubicBezTo>
                <a:cubicBezTo>
                  <a:pt x="148654" y="14327"/>
                  <a:pt x="149741" y="15404"/>
                  <a:pt x="150693" y="16597"/>
                </a:cubicBezTo>
                <a:cubicBezTo>
                  <a:pt x="161497" y="29011"/>
                  <a:pt x="180322" y="30318"/>
                  <a:pt x="192748" y="19514"/>
                </a:cubicBezTo>
                <a:cubicBezTo>
                  <a:pt x="193783" y="18615"/>
                  <a:pt x="194766" y="17632"/>
                  <a:pt x="195665" y="16597"/>
                </a:cubicBezTo>
                <a:cubicBezTo>
                  <a:pt x="197694" y="14578"/>
                  <a:pt x="199933" y="12789"/>
                  <a:pt x="202359" y="11263"/>
                </a:cubicBezTo>
                <a:lnTo>
                  <a:pt x="199745" y="2477"/>
                </a:lnTo>
                <a:cubicBezTo>
                  <a:pt x="195958" y="4538"/>
                  <a:pt x="192507" y="7142"/>
                  <a:pt x="189495" y="10217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79" name="Freeform: Shape 478">
            <a:extLst>
              <a:ext uri="{FF2B5EF4-FFF2-40B4-BE49-F238E27FC236}">
                <a16:creationId xmlns:a16="http://schemas.microsoft.com/office/drawing/2014/main" id="{31354282-0770-23FD-D2FE-A2FC4074791A}"/>
              </a:ext>
            </a:extLst>
          </p:cNvPr>
          <p:cNvSpPr/>
          <p:nvPr/>
        </p:nvSpPr>
        <p:spPr>
          <a:xfrm>
            <a:off x="11096472" y="3762568"/>
            <a:ext cx="15060" cy="15060"/>
          </a:xfrm>
          <a:custGeom>
            <a:avLst/>
            <a:gdLst>
              <a:gd name="connsiteX0" fmla="*/ 15043 w 15060"/>
              <a:gd name="connsiteY0" fmla="*/ 7509 h 15060"/>
              <a:gd name="connsiteX1" fmla="*/ 7513 w 15060"/>
              <a:gd name="connsiteY1" fmla="*/ 15039 h 15060"/>
              <a:gd name="connsiteX2" fmla="*/ -17 w 15060"/>
              <a:gd name="connsiteY2" fmla="*/ 7509 h 15060"/>
              <a:gd name="connsiteX3" fmla="*/ 7513 w 15060"/>
              <a:gd name="connsiteY3" fmla="*/ -21 h 15060"/>
              <a:gd name="connsiteX4" fmla="*/ 15043 w 15060"/>
              <a:gd name="connsiteY4" fmla="*/ 7509 h 15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60" h="15060">
                <a:moveTo>
                  <a:pt x="15043" y="7509"/>
                </a:moveTo>
                <a:cubicBezTo>
                  <a:pt x="15043" y="11672"/>
                  <a:pt x="11676" y="15039"/>
                  <a:pt x="7513" y="15039"/>
                </a:cubicBezTo>
                <a:cubicBezTo>
                  <a:pt x="3351" y="15039"/>
                  <a:pt x="-17" y="11672"/>
                  <a:pt x="-17" y="7509"/>
                </a:cubicBezTo>
                <a:cubicBezTo>
                  <a:pt x="-17" y="3346"/>
                  <a:pt x="3351" y="-21"/>
                  <a:pt x="7513" y="-21"/>
                </a:cubicBezTo>
                <a:cubicBezTo>
                  <a:pt x="11676" y="-21"/>
                  <a:pt x="15043" y="3346"/>
                  <a:pt x="15043" y="7509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80" name="Freeform: Shape 479">
            <a:extLst>
              <a:ext uri="{FF2B5EF4-FFF2-40B4-BE49-F238E27FC236}">
                <a16:creationId xmlns:a16="http://schemas.microsoft.com/office/drawing/2014/main" id="{54ECB4F7-384F-6B1E-FCD5-069815D1D766}"/>
              </a:ext>
            </a:extLst>
          </p:cNvPr>
          <p:cNvSpPr/>
          <p:nvPr/>
        </p:nvSpPr>
        <p:spPr>
          <a:xfrm>
            <a:off x="11127221" y="3818313"/>
            <a:ext cx="27192" cy="27192"/>
          </a:xfrm>
          <a:custGeom>
            <a:avLst/>
            <a:gdLst>
              <a:gd name="connsiteX0" fmla="*/ 27175 w 27192"/>
              <a:gd name="connsiteY0" fmla="*/ 13575 h 27192"/>
              <a:gd name="connsiteX1" fmla="*/ 13579 w 27192"/>
              <a:gd name="connsiteY1" fmla="*/ 27171 h 27192"/>
              <a:gd name="connsiteX2" fmla="*/ -17 w 27192"/>
              <a:gd name="connsiteY2" fmla="*/ 13575 h 27192"/>
              <a:gd name="connsiteX3" fmla="*/ 13579 w 27192"/>
              <a:gd name="connsiteY3" fmla="*/ -21 h 27192"/>
              <a:gd name="connsiteX4" fmla="*/ 13684 w 27192"/>
              <a:gd name="connsiteY4" fmla="*/ -21 h 27192"/>
              <a:gd name="connsiteX5" fmla="*/ 27175 w 27192"/>
              <a:gd name="connsiteY5" fmla="*/ 13470 h 27192"/>
              <a:gd name="connsiteX6" fmla="*/ 27175 w 27192"/>
              <a:gd name="connsiteY6" fmla="*/ 13575 h 2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192" h="27192">
                <a:moveTo>
                  <a:pt x="27175" y="13575"/>
                </a:moveTo>
                <a:cubicBezTo>
                  <a:pt x="27175" y="21084"/>
                  <a:pt x="21088" y="27171"/>
                  <a:pt x="13579" y="27171"/>
                </a:cubicBezTo>
                <a:cubicBezTo>
                  <a:pt x="6070" y="27171"/>
                  <a:pt x="-17" y="21084"/>
                  <a:pt x="-17" y="13575"/>
                </a:cubicBezTo>
                <a:cubicBezTo>
                  <a:pt x="-17" y="6066"/>
                  <a:pt x="6070" y="-21"/>
                  <a:pt x="13579" y="-21"/>
                </a:cubicBezTo>
                <a:cubicBezTo>
                  <a:pt x="13610" y="-21"/>
                  <a:pt x="13652" y="-21"/>
                  <a:pt x="13684" y="-21"/>
                </a:cubicBezTo>
                <a:cubicBezTo>
                  <a:pt x="21130" y="-21"/>
                  <a:pt x="27175" y="6024"/>
                  <a:pt x="27175" y="13470"/>
                </a:cubicBezTo>
                <a:cubicBezTo>
                  <a:pt x="27175" y="13502"/>
                  <a:pt x="27175" y="13544"/>
                  <a:pt x="27175" y="13575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81" name="Freeform: Shape 480">
            <a:extLst>
              <a:ext uri="{FF2B5EF4-FFF2-40B4-BE49-F238E27FC236}">
                <a16:creationId xmlns:a16="http://schemas.microsoft.com/office/drawing/2014/main" id="{9F5A7734-12BF-FDBA-BB4D-B38F40F77D7B}"/>
              </a:ext>
            </a:extLst>
          </p:cNvPr>
          <p:cNvSpPr/>
          <p:nvPr/>
        </p:nvSpPr>
        <p:spPr>
          <a:xfrm>
            <a:off x="11125861" y="3708182"/>
            <a:ext cx="15060" cy="15060"/>
          </a:xfrm>
          <a:custGeom>
            <a:avLst/>
            <a:gdLst>
              <a:gd name="connsiteX0" fmla="*/ 15043 w 15060"/>
              <a:gd name="connsiteY0" fmla="*/ 7509 h 15060"/>
              <a:gd name="connsiteX1" fmla="*/ 7513 w 15060"/>
              <a:gd name="connsiteY1" fmla="*/ 15039 h 15060"/>
              <a:gd name="connsiteX2" fmla="*/ -17 w 15060"/>
              <a:gd name="connsiteY2" fmla="*/ 7509 h 15060"/>
              <a:gd name="connsiteX3" fmla="*/ 7513 w 15060"/>
              <a:gd name="connsiteY3" fmla="*/ -21 h 15060"/>
              <a:gd name="connsiteX4" fmla="*/ 15043 w 15060"/>
              <a:gd name="connsiteY4" fmla="*/ 7509 h 15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60" h="15060">
                <a:moveTo>
                  <a:pt x="15043" y="7509"/>
                </a:moveTo>
                <a:cubicBezTo>
                  <a:pt x="15043" y="11672"/>
                  <a:pt x="11676" y="15039"/>
                  <a:pt x="7513" y="15039"/>
                </a:cubicBezTo>
                <a:cubicBezTo>
                  <a:pt x="3351" y="15039"/>
                  <a:pt x="-17" y="11672"/>
                  <a:pt x="-17" y="7509"/>
                </a:cubicBezTo>
                <a:cubicBezTo>
                  <a:pt x="-17" y="3346"/>
                  <a:pt x="3351" y="-21"/>
                  <a:pt x="7513" y="-21"/>
                </a:cubicBezTo>
                <a:cubicBezTo>
                  <a:pt x="11676" y="-21"/>
                  <a:pt x="15043" y="3346"/>
                  <a:pt x="15043" y="7509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82" name="Freeform: Shape 481">
            <a:extLst>
              <a:ext uri="{FF2B5EF4-FFF2-40B4-BE49-F238E27FC236}">
                <a16:creationId xmlns:a16="http://schemas.microsoft.com/office/drawing/2014/main" id="{68D3E2A9-0EC5-B870-D7C0-31A3EBB9CEED}"/>
              </a:ext>
            </a:extLst>
          </p:cNvPr>
          <p:cNvSpPr/>
          <p:nvPr/>
        </p:nvSpPr>
        <p:spPr>
          <a:xfrm>
            <a:off x="11104002" y="3612485"/>
            <a:ext cx="15062" cy="15061"/>
          </a:xfrm>
          <a:custGeom>
            <a:avLst/>
            <a:gdLst>
              <a:gd name="connsiteX0" fmla="*/ 15044 w 15062"/>
              <a:gd name="connsiteY0" fmla="*/ 7405 h 15061"/>
              <a:gd name="connsiteX1" fmla="*/ 7618 w 15062"/>
              <a:gd name="connsiteY1" fmla="*/ 15039 h 15061"/>
              <a:gd name="connsiteX2" fmla="*/ -16 w 15062"/>
              <a:gd name="connsiteY2" fmla="*/ 7614 h 15061"/>
              <a:gd name="connsiteX3" fmla="*/ 7409 w 15062"/>
              <a:gd name="connsiteY3" fmla="*/ -21 h 15061"/>
              <a:gd name="connsiteX4" fmla="*/ 7514 w 15062"/>
              <a:gd name="connsiteY4" fmla="*/ -21 h 15061"/>
              <a:gd name="connsiteX5" fmla="*/ 15044 w 15062"/>
              <a:gd name="connsiteY5" fmla="*/ 7405 h 15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062" h="15061">
                <a:moveTo>
                  <a:pt x="15044" y="7405"/>
                </a:moveTo>
                <a:cubicBezTo>
                  <a:pt x="15107" y="11567"/>
                  <a:pt x="11781" y="14977"/>
                  <a:pt x="7618" y="15039"/>
                </a:cubicBezTo>
                <a:cubicBezTo>
                  <a:pt x="3456" y="15092"/>
                  <a:pt x="46" y="11776"/>
                  <a:pt x="-16" y="7614"/>
                </a:cubicBezTo>
                <a:cubicBezTo>
                  <a:pt x="-69" y="3451"/>
                  <a:pt x="3246" y="41"/>
                  <a:pt x="7409" y="-21"/>
                </a:cubicBezTo>
                <a:cubicBezTo>
                  <a:pt x="7440" y="-21"/>
                  <a:pt x="7482" y="-21"/>
                  <a:pt x="7514" y="-21"/>
                </a:cubicBezTo>
                <a:cubicBezTo>
                  <a:pt x="11634" y="-21"/>
                  <a:pt x="14992" y="3284"/>
                  <a:pt x="15044" y="7405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83" name="Freeform: Shape 482">
            <a:extLst>
              <a:ext uri="{FF2B5EF4-FFF2-40B4-BE49-F238E27FC236}">
                <a16:creationId xmlns:a16="http://schemas.microsoft.com/office/drawing/2014/main" id="{6F4463A7-7BA8-F70D-1097-21083DD593D8}"/>
              </a:ext>
            </a:extLst>
          </p:cNvPr>
          <p:cNvSpPr/>
          <p:nvPr/>
        </p:nvSpPr>
        <p:spPr>
          <a:xfrm>
            <a:off x="11133600" y="3622735"/>
            <a:ext cx="15060" cy="15060"/>
          </a:xfrm>
          <a:custGeom>
            <a:avLst/>
            <a:gdLst>
              <a:gd name="connsiteX0" fmla="*/ 15043 w 15060"/>
              <a:gd name="connsiteY0" fmla="*/ 7509 h 15060"/>
              <a:gd name="connsiteX1" fmla="*/ 7513 w 15060"/>
              <a:gd name="connsiteY1" fmla="*/ 15039 h 15060"/>
              <a:gd name="connsiteX2" fmla="*/ -17 w 15060"/>
              <a:gd name="connsiteY2" fmla="*/ 7509 h 15060"/>
              <a:gd name="connsiteX3" fmla="*/ 7513 w 15060"/>
              <a:gd name="connsiteY3" fmla="*/ -21 h 15060"/>
              <a:gd name="connsiteX4" fmla="*/ 15043 w 15060"/>
              <a:gd name="connsiteY4" fmla="*/ 7509 h 15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60" h="15060">
                <a:moveTo>
                  <a:pt x="15043" y="7509"/>
                </a:moveTo>
                <a:cubicBezTo>
                  <a:pt x="15043" y="11672"/>
                  <a:pt x="11676" y="15039"/>
                  <a:pt x="7513" y="15039"/>
                </a:cubicBezTo>
                <a:cubicBezTo>
                  <a:pt x="3351" y="15039"/>
                  <a:pt x="-17" y="11672"/>
                  <a:pt x="-17" y="7509"/>
                </a:cubicBezTo>
                <a:cubicBezTo>
                  <a:pt x="-17" y="3346"/>
                  <a:pt x="3351" y="-21"/>
                  <a:pt x="7513" y="-21"/>
                </a:cubicBezTo>
                <a:cubicBezTo>
                  <a:pt x="11676" y="-21"/>
                  <a:pt x="15043" y="3346"/>
                  <a:pt x="15043" y="7509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84" name="Freeform: Shape 483">
            <a:extLst>
              <a:ext uri="{FF2B5EF4-FFF2-40B4-BE49-F238E27FC236}">
                <a16:creationId xmlns:a16="http://schemas.microsoft.com/office/drawing/2014/main" id="{8E153B3A-179F-500B-5BB0-6C3E9BED1C65}"/>
              </a:ext>
            </a:extLst>
          </p:cNvPr>
          <p:cNvSpPr/>
          <p:nvPr/>
        </p:nvSpPr>
        <p:spPr>
          <a:xfrm>
            <a:off x="11063736" y="3914219"/>
            <a:ext cx="28448" cy="28448"/>
          </a:xfrm>
          <a:custGeom>
            <a:avLst/>
            <a:gdLst>
              <a:gd name="connsiteX0" fmla="*/ 28431 w 28448"/>
              <a:gd name="connsiteY0" fmla="*/ 14098 h 28448"/>
              <a:gd name="connsiteX1" fmla="*/ 14312 w 28448"/>
              <a:gd name="connsiteY1" fmla="*/ 28427 h 28448"/>
              <a:gd name="connsiteX2" fmla="*/ -17 w 28448"/>
              <a:gd name="connsiteY2" fmla="*/ 14307 h 28448"/>
              <a:gd name="connsiteX3" fmla="*/ 14103 w 28448"/>
              <a:gd name="connsiteY3" fmla="*/ -21 h 28448"/>
              <a:gd name="connsiteX4" fmla="*/ 14312 w 28448"/>
              <a:gd name="connsiteY4" fmla="*/ -21 h 28448"/>
              <a:gd name="connsiteX5" fmla="*/ 28431 w 28448"/>
              <a:gd name="connsiteY5" fmla="*/ 14098 h 2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448" h="28448">
                <a:moveTo>
                  <a:pt x="28431" y="14098"/>
                </a:moveTo>
                <a:cubicBezTo>
                  <a:pt x="28483" y="21953"/>
                  <a:pt x="22166" y="28364"/>
                  <a:pt x="14312" y="28427"/>
                </a:cubicBezTo>
                <a:cubicBezTo>
                  <a:pt x="6457" y="28479"/>
                  <a:pt x="46" y="22162"/>
                  <a:pt x="-17" y="14307"/>
                </a:cubicBezTo>
                <a:cubicBezTo>
                  <a:pt x="-69" y="6453"/>
                  <a:pt x="6248" y="42"/>
                  <a:pt x="14103" y="-21"/>
                </a:cubicBezTo>
                <a:cubicBezTo>
                  <a:pt x="14176" y="-21"/>
                  <a:pt x="14239" y="-21"/>
                  <a:pt x="14312" y="-21"/>
                </a:cubicBezTo>
                <a:cubicBezTo>
                  <a:pt x="22114" y="-21"/>
                  <a:pt x="28431" y="6296"/>
                  <a:pt x="28431" y="14098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8B20EE4E-89BC-40A4-634D-7FA5157C066D}"/>
              </a:ext>
            </a:extLst>
          </p:cNvPr>
          <p:cNvSpPr/>
          <p:nvPr/>
        </p:nvSpPr>
        <p:spPr>
          <a:xfrm>
            <a:off x="11066037" y="3917984"/>
            <a:ext cx="15164" cy="15165"/>
          </a:xfrm>
          <a:custGeom>
            <a:avLst/>
            <a:gdLst>
              <a:gd name="connsiteX0" fmla="*/ 15148 w 15164"/>
              <a:gd name="connsiteY0" fmla="*/ 7614 h 15165"/>
              <a:gd name="connsiteX1" fmla="*/ 7618 w 15164"/>
              <a:gd name="connsiteY1" fmla="*/ 15144 h 15165"/>
              <a:gd name="connsiteX2" fmla="*/ -17 w 15164"/>
              <a:gd name="connsiteY2" fmla="*/ 7614 h 15165"/>
              <a:gd name="connsiteX3" fmla="*/ 7618 w 15164"/>
              <a:gd name="connsiteY3" fmla="*/ -21 h 15165"/>
              <a:gd name="connsiteX4" fmla="*/ 15148 w 15164"/>
              <a:gd name="connsiteY4" fmla="*/ 7614 h 15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4" h="15165">
                <a:moveTo>
                  <a:pt x="15148" y="7614"/>
                </a:moveTo>
                <a:cubicBezTo>
                  <a:pt x="15148" y="11776"/>
                  <a:pt x="11780" y="15144"/>
                  <a:pt x="7618" y="15144"/>
                </a:cubicBezTo>
                <a:cubicBezTo>
                  <a:pt x="3445" y="15144"/>
                  <a:pt x="35" y="11787"/>
                  <a:pt x="-17" y="7614"/>
                </a:cubicBezTo>
                <a:cubicBezTo>
                  <a:pt x="-17" y="3399"/>
                  <a:pt x="3403" y="-21"/>
                  <a:pt x="7618" y="-21"/>
                </a:cubicBezTo>
                <a:cubicBezTo>
                  <a:pt x="11791" y="31"/>
                  <a:pt x="15148" y="3441"/>
                  <a:pt x="15148" y="7614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94A794ED-0977-CCE2-E2E1-72D8C5E24274}"/>
              </a:ext>
            </a:extLst>
          </p:cNvPr>
          <p:cNvSpPr/>
          <p:nvPr/>
        </p:nvSpPr>
        <p:spPr>
          <a:xfrm>
            <a:off x="11158805" y="3882215"/>
            <a:ext cx="15479" cy="15480"/>
          </a:xfrm>
          <a:custGeom>
            <a:avLst/>
            <a:gdLst>
              <a:gd name="connsiteX0" fmla="*/ 7828 w 15479"/>
              <a:gd name="connsiteY0" fmla="*/ 15458 h 15480"/>
              <a:gd name="connsiteX1" fmla="*/ -17 w 15479"/>
              <a:gd name="connsiteY1" fmla="*/ 7823 h 15480"/>
              <a:gd name="connsiteX2" fmla="*/ 7618 w 15479"/>
              <a:gd name="connsiteY2" fmla="*/ -21 h 15480"/>
              <a:gd name="connsiteX3" fmla="*/ 15463 w 15479"/>
              <a:gd name="connsiteY3" fmla="*/ 7614 h 15480"/>
              <a:gd name="connsiteX4" fmla="*/ 15463 w 15479"/>
              <a:gd name="connsiteY4" fmla="*/ 7823 h 15480"/>
              <a:gd name="connsiteX5" fmla="*/ 7828 w 15479"/>
              <a:gd name="connsiteY5" fmla="*/ 15458 h 15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79" h="15480">
                <a:moveTo>
                  <a:pt x="7828" y="15458"/>
                </a:moveTo>
                <a:cubicBezTo>
                  <a:pt x="3550" y="15511"/>
                  <a:pt x="46" y="12101"/>
                  <a:pt x="-17" y="7823"/>
                </a:cubicBezTo>
                <a:cubicBezTo>
                  <a:pt x="-69" y="3546"/>
                  <a:pt x="3341" y="42"/>
                  <a:pt x="7618" y="-21"/>
                </a:cubicBezTo>
                <a:cubicBezTo>
                  <a:pt x="11896" y="-73"/>
                  <a:pt x="15410" y="3337"/>
                  <a:pt x="15463" y="7614"/>
                </a:cubicBezTo>
                <a:cubicBezTo>
                  <a:pt x="15463" y="7687"/>
                  <a:pt x="15463" y="7750"/>
                  <a:pt x="15463" y="7823"/>
                </a:cubicBezTo>
                <a:cubicBezTo>
                  <a:pt x="15410" y="12017"/>
                  <a:pt x="12021" y="15406"/>
                  <a:pt x="7828" y="15458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87" name="Freeform: Shape 486">
            <a:extLst>
              <a:ext uri="{FF2B5EF4-FFF2-40B4-BE49-F238E27FC236}">
                <a16:creationId xmlns:a16="http://schemas.microsoft.com/office/drawing/2014/main" id="{E592E744-CE00-D9B6-67B8-3A5D0E534E31}"/>
              </a:ext>
            </a:extLst>
          </p:cNvPr>
          <p:cNvSpPr/>
          <p:nvPr/>
        </p:nvSpPr>
        <p:spPr>
          <a:xfrm>
            <a:off x="11164035" y="3883470"/>
            <a:ext cx="8159" cy="8157"/>
          </a:xfrm>
          <a:custGeom>
            <a:avLst/>
            <a:gdLst>
              <a:gd name="connsiteX0" fmla="*/ 4062 w 8159"/>
              <a:gd name="connsiteY0" fmla="*/ 8137 h 8157"/>
              <a:gd name="connsiteX1" fmla="*/ -17 w 8159"/>
              <a:gd name="connsiteY1" fmla="*/ 4058 h 8157"/>
              <a:gd name="connsiteX2" fmla="*/ 4062 w 8159"/>
              <a:gd name="connsiteY2" fmla="*/ -21 h 8157"/>
              <a:gd name="connsiteX3" fmla="*/ 8141 w 8159"/>
              <a:gd name="connsiteY3" fmla="*/ 4058 h 8157"/>
              <a:gd name="connsiteX4" fmla="*/ 4271 w 8159"/>
              <a:gd name="connsiteY4" fmla="*/ 8137 h 8157"/>
              <a:gd name="connsiteX5" fmla="*/ 4062 w 8159"/>
              <a:gd name="connsiteY5" fmla="*/ 8137 h 8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59" h="8157">
                <a:moveTo>
                  <a:pt x="4062" y="8137"/>
                </a:moveTo>
                <a:cubicBezTo>
                  <a:pt x="1813" y="8137"/>
                  <a:pt x="-17" y="6306"/>
                  <a:pt x="-17" y="4058"/>
                </a:cubicBezTo>
                <a:cubicBezTo>
                  <a:pt x="-17" y="1809"/>
                  <a:pt x="1813" y="-21"/>
                  <a:pt x="4062" y="-21"/>
                </a:cubicBezTo>
                <a:cubicBezTo>
                  <a:pt x="6311" y="-21"/>
                  <a:pt x="8141" y="1809"/>
                  <a:pt x="8141" y="4058"/>
                </a:cubicBezTo>
                <a:cubicBezTo>
                  <a:pt x="8204" y="6254"/>
                  <a:pt x="6467" y="8074"/>
                  <a:pt x="4271" y="8137"/>
                </a:cubicBezTo>
                <a:cubicBezTo>
                  <a:pt x="4208" y="8137"/>
                  <a:pt x="4135" y="8137"/>
                  <a:pt x="4062" y="8137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88" name="Freeform: Shape 487">
            <a:extLst>
              <a:ext uri="{FF2B5EF4-FFF2-40B4-BE49-F238E27FC236}">
                <a16:creationId xmlns:a16="http://schemas.microsoft.com/office/drawing/2014/main" id="{AFB7C9E3-03DB-E3A5-2822-D9B103974AF6}"/>
              </a:ext>
            </a:extLst>
          </p:cNvPr>
          <p:cNvSpPr/>
          <p:nvPr/>
        </p:nvSpPr>
        <p:spPr>
          <a:xfrm>
            <a:off x="11127251" y="3940625"/>
            <a:ext cx="19872" cy="19875"/>
          </a:xfrm>
          <a:custGeom>
            <a:avLst/>
            <a:gdLst>
              <a:gd name="connsiteX0" fmla="*/ 10934 w 19872"/>
              <a:gd name="connsiteY0" fmla="*/ 19801 h 19875"/>
              <a:gd name="connsiteX1" fmla="*/ 37 w 19872"/>
              <a:gd name="connsiteY1" fmla="*/ 10932 h 19875"/>
              <a:gd name="connsiteX2" fmla="*/ 8895 w 19872"/>
              <a:gd name="connsiteY2" fmla="*/ 34 h 19875"/>
              <a:gd name="connsiteX3" fmla="*/ 10934 w 19872"/>
              <a:gd name="connsiteY3" fmla="*/ 34 h 19875"/>
              <a:gd name="connsiteX4" fmla="*/ 19803 w 19872"/>
              <a:gd name="connsiteY4" fmla="*/ 10932 h 19875"/>
              <a:gd name="connsiteX5" fmla="*/ 10934 w 19872"/>
              <a:gd name="connsiteY5" fmla="*/ 19801 h 1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872" h="19875">
                <a:moveTo>
                  <a:pt x="10934" y="19801"/>
                </a:moveTo>
                <a:cubicBezTo>
                  <a:pt x="5475" y="20365"/>
                  <a:pt x="591" y="16391"/>
                  <a:pt x="37" y="10932"/>
                </a:cubicBezTo>
                <a:cubicBezTo>
                  <a:pt x="-528" y="5472"/>
                  <a:pt x="3435" y="599"/>
                  <a:pt x="8895" y="34"/>
                </a:cubicBezTo>
                <a:cubicBezTo>
                  <a:pt x="9575" y="-40"/>
                  <a:pt x="10255" y="-40"/>
                  <a:pt x="10934" y="34"/>
                </a:cubicBezTo>
                <a:cubicBezTo>
                  <a:pt x="16394" y="599"/>
                  <a:pt x="20358" y="5472"/>
                  <a:pt x="19803" y="10932"/>
                </a:cubicBezTo>
                <a:cubicBezTo>
                  <a:pt x="19322" y="15617"/>
                  <a:pt x="15620" y="19320"/>
                  <a:pt x="10934" y="19801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89" name="Freeform: Shape 488">
            <a:extLst>
              <a:ext uri="{FF2B5EF4-FFF2-40B4-BE49-F238E27FC236}">
                <a16:creationId xmlns:a16="http://schemas.microsoft.com/office/drawing/2014/main" id="{63436907-281A-0C50-83CA-BEC597797CDD}"/>
              </a:ext>
            </a:extLst>
          </p:cNvPr>
          <p:cNvSpPr/>
          <p:nvPr/>
        </p:nvSpPr>
        <p:spPr>
          <a:xfrm>
            <a:off x="11277303" y="3708810"/>
            <a:ext cx="56372" cy="148200"/>
          </a:xfrm>
          <a:custGeom>
            <a:avLst/>
            <a:gdLst>
              <a:gd name="connsiteX0" fmla="*/ 0 w 56372"/>
              <a:gd name="connsiteY0" fmla="*/ 0 h 148200"/>
              <a:gd name="connsiteX1" fmla="*/ 56373 w 56372"/>
              <a:gd name="connsiteY1" fmla="*/ 0 h 148200"/>
              <a:gd name="connsiteX2" fmla="*/ 56373 w 56372"/>
              <a:gd name="connsiteY2" fmla="*/ 148200 h 148200"/>
              <a:gd name="connsiteX3" fmla="*/ 0 w 56372"/>
              <a:gd name="connsiteY3" fmla="*/ 148200 h 14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372" h="148200">
                <a:moveTo>
                  <a:pt x="0" y="0"/>
                </a:moveTo>
                <a:lnTo>
                  <a:pt x="56373" y="0"/>
                </a:lnTo>
                <a:lnTo>
                  <a:pt x="56373" y="148200"/>
                </a:lnTo>
                <a:lnTo>
                  <a:pt x="0" y="148200"/>
                </a:ln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90" name="Freeform: Shape 489">
            <a:extLst>
              <a:ext uri="{FF2B5EF4-FFF2-40B4-BE49-F238E27FC236}">
                <a16:creationId xmlns:a16="http://schemas.microsoft.com/office/drawing/2014/main" id="{B9FA4698-8A71-EA09-0454-90264330DAAE}"/>
              </a:ext>
            </a:extLst>
          </p:cNvPr>
          <p:cNvSpPr/>
          <p:nvPr/>
        </p:nvSpPr>
        <p:spPr>
          <a:xfrm>
            <a:off x="11261092" y="3697096"/>
            <a:ext cx="88794" cy="33886"/>
          </a:xfrm>
          <a:custGeom>
            <a:avLst/>
            <a:gdLst>
              <a:gd name="connsiteX0" fmla="*/ 88777 w 88794"/>
              <a:gd name="connsiteY0" fmla="*/ 16922 h 33886"/>
              <a:gd name="connsiteX1" fmla="*/ 71834 w 88794"/>
              <a:gd name="connsiteY1" fmla="*/ 33865 h 33886"/>
              <a:gd name="connsiteX2" fmla="*/ 16926 w 88794"/>
              <a:gd name="connsiteY2" fmla="*/ 33865 h 33886"/>
              <a:gd name="connsiteX3" fmla="*/ -17 w 88794"/>
              <a:gd name="connsiteY3" fmla="*/ 16922 h 33886"/>
              <a:gd name="connsiteX4" fmla="*/ -17 w 88794"/>
              <a:gd name="connsiteY4" fmla="*/ 16922 h 33886"/>
              <a:gd name="connsiteX5" fmla="*/ 16926 w 88794"/>
              <a:gd name="connsiteY5" fmla="*/ -21 h 33886"/>
              <a:gd name="connsiteX6" fmla="*/ 71834 w 88794"/>
              <a:gd name="connsiteY6" fmla="*/ -21 h 33886"/>
              <a:gd name="connsiteX7" fmla="*/ 88777 w 88794"/>
              <a:gd name="connsiteY7" fmla="*/ 16922 h 3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8794" h="33886">
                <a:moveTo>
                  <a:pt x="88777" y="16922"/>
                </a:moveTo>
                <a:cubicBezTo>
                  <a:pt x="88777" y="26282"/>
                  <a:pt x="81195" y="33865"/>
                  <a:pt x="71834" y="33865"/>
                </a:cubicBezTo>
                <a:lnTo>
                  <a:pt x="16926" y="33865"/>
                </a:lnTo>
                <a:cubicBezTo>
                  <a:pt x="7566" y="33865"/>
                  <a:pt x="-17" y="26282"/>
                  <a:pt x="-17" y="16922"/>
                </a:cubicBezTo>
                <a:lnTo>
                  <a:pt x="-17" y="16922"/>
                </a:lnTo>
                <a:cubicBezTo>
                  <a:pt x="35" y="7593"/>
                  <a:pt x="7597" y="31"/>
                  <a:pt x="16926" y="-21"/>
                </a:cubicBezTo>
                <a:lnTo>
                  <a:pt x="71834" y="-21"/>
                </a:lnTo>
                <a:cubicBezTo>
                  <a:pt x="81163" y="31"/>
                  <a:pt x="88725" y="7593"/>
                  <a:pt x="88777" y="16922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91" name="Freeform: Shape 490">
            <a:extLst>
              <a:ext uri="{FF2B5EF4-FFF2-40B4-BE49-F238E27FC236}">
                <a16:creationId xmlns:a16="http://schemas.microsoft.com/office/drawing/2014/main" id="{61B69708-952A-C35C-97AA-A70729C58615}"/>
              </a:ext>
            </a:extLst>
          </p:cNvPr>
          <p:cNvSpPr/>
          <p:nvPr/>
        </p:nvSpPr>
        <p:spPr>
          <a:xfrm>
            <a:off x="11206285" y="3872052"/>
            <a:ext cx="199140" cy="135953"/>
          </a:xfrm>
          <a:custGeom>
            <a:avLst/>
            <a:gdLst>
              <a:gd name="connsiteX0" fmla="*/ 141075 w 199140"/>
              <a:gd name="connsiteY0" fmla="*/ -3 h 135953"/>
              <a:gd name="connsiteX1" fmla="*/ 104051 w 199140"/>
              <a:gd name="connsiteY1" fmla="*/ 11606 h 135953"/>
              <a:gd name="connsiteX2" fmla="*/ 16721 w 199140"/>
              <a:gd name="connsiteY2" fmla="*/ 11606 h 135953"/>
              <a:gd name="connsiteX3" fmla="*/ 3543 w 199140"/>
              <a:gd name="connsiteY3" fmla="*/ 4494 h 135953"/>
              <a:gd name="connsiteX4" fmla="*/ 196 w 199140"/>
              <a:gd name="connsiteY4" fmla="*/ 29909 h 135953"/>
              <a:gd name="connsiteX5" fmla="*/ 93101 w 199140"/>
              <a:gd name="connsiteY5" fmla="*/ 135720 h 135953"/>
              <a:gd name="connsiteX6" fmla="*/ 198912 w 199140"/>
              <a:gd name="connsiteY6" fmla="*/ 42815 h 135953"/>
              <a:gd name="connsiteX7" fmla="*/ 198912 w 199140"/>
              <a:gd name="connsiteY7" fmla="*/ 29909 h 135953"/>
              <a:gd name="connsiteX8" fmla="*/ 198912 w 199140"/>
              <a:gd name="connsiteY8" fmla="*/ 21751 h 135953"/>
              <a:gd name="connsiteX9" fmla="*/ 177994 w 199140"/>
              <a:gd name="connsiteY9" fmla="*/ 11293 h 135953"/>
              <a:gd name="connsiteX10" fmla="*/ 141075 w 199140"/>
              <a:gd name="connsiteY10" fmla="*/ -3 h 13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9140" h="135953">
                <a:moveTo>
                  <a:pt x="141075" y="-3"/>
                </a:moveTo>
                <a:cubicBezTo>
                  <a:pt x="127803" y="-264"/>
                  <a:pt x="114803" y="3804"/>
                  <a:pt x="104051" y="11606"/>
                </a:cubicBezTo>
                <a:cubicBezTo>
                  <a:pt x="77716" y="29595"/>
                  <a:pt x="43056" y="29595"/>
                  <a:pt x="16721" y="11606"/>
                </a:cubicBezTo>
                <a:cubicBezTo>
                  <a:pt x="12527" y="8887"/>
                  <a:pt x="8113" y="6513"/>
                  <a:pt x="3543" y="4494"/>
                </a:cubicBezTo>
                <a:cubicBezTo>
                  <a:pt x="1367" y="12788"/>
                  <a:pt x="238" y="21333"/>
                  <a:pt x="196" y="29909"/>
                </a:cubicBezTo>
                <a:cubicBezTo>
                  <a:pt x="-3370" y="84786"/>
                  <a:pt x="38234" y="132154"/>
                  <a:pt x="93101" y="135720"/>
                </a:cubicBezTo>
                <a:cubicBezTo>
                  <a:pt x="147978" y="139276"/>
                  <a:pt x="195345" y="97682"/>
                  <a:pt x="198912" y="42815"/>
                </a:cubicBezTo>
                <a:cubicBezTo>
                  <a:pt x="199194" y="38517"/>
                  <a:pt x="199194" y="34208"/>
                  <a:pt x="198912" y="29909"/>
                </a:cubicBezTo>
                <a:cubicBezTo>
                  <a:pt x="199069" y="27190"/>
                  <a:pt x="199069" y="24471"/>
                  <a:pt x="198912" y="21751"/>
                </a:cubicBezTo>
                <a:cubicBezTo>
                  <a:pt x="191497" y="19231"/>
                  <a:pt x="184458" y="15717"/>
                  <a:pt x="177994" y="11293"/>
                </a:cubicBezTo>
                <a:cubicBezTo>
                  <a:pt x="167232" y="3637"/>
                  <a:pt x="154274" y="-327"/>
                  <a:pt x="141075" y="-3"/>
                </a:cubicBezTo>
                <a:close/>
              </a:path>
            </a:pathLst>
          </a:custGeom>
          <a:solidFill>
            <a:srgbClr val="80E6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92" name="Freeform: Shape 491">
            <a:extLst>
              <a:ext uri="{FF2B5EF4-FFF2-40B4-BE49-F238E27FC236}">
                <a16:creationId xmlns:a16="http://schemas.microsoft.com/office/drawing/2014/main" id="{89532127-FE4E-5FCC-E37F-6365BD7199F8}"/>
              </a:ext>
            </a:extLst>
          </p:cNvPr>
          <p:cNvSpPr/>
          <p:nvPr/>
        </p:nvSpPr>
        <p:spPr>
          <a:xfrm>
            <a:off x="11213296" y="3802383"/>
            <a:ext cx="189198" cy="82251"/>
          </a:xfrm>
          <a:custGeom>
            <a:avLst/>
            <a:gdLst>
              <a:gd name="connsiteX0" fmla="*/ 52800 w 189198"/>
              <a:gd name="connsiteY0" fmla="*/ 82216 h 82251"/>
              <a:gd name="connsiteX1" fmla="*/ 89928 w 189198"/>
              <a:gd name="connsiteY1" fmla="*/ 70607 h 82251"/>
              <a:gd name="connsiteX2" fmla="*/ 177258 w 189198"/>
              <a:gd name="connsiteY2" fmla="*/ 70607 h 82251"/>
              <a:gd name="connsiteX3" fmla="*/ 189181 w 189198"/>
              <a:gd name="connsiteY3" fmla="*/ 77301 h 82251"/>
              <a:gd name="connsiteX4" fmla="*/ 70056 w 189198"/>
              <a:gd name="connsiteY4" fmla="*/ 2500 h 82251"/>
              <a:gd name="connsiteX5" fmla="*/ -17 w 189198"/>
              <a:gd name="connsiteY5" fmla="*/ 62240 h 82251"/>
              <a:gd name="connsiteX6" fmla="*/ 15776 w 189198"/>
              <a:gd name="connsiteY6" fmla="*/ 70607 h 82251"/>
              <a:gd name="connsiteX7" fmla="*/ 52800 w 189198"/>
              <a:gd name="connsiteY7" fmla="*/ 82216 h 82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9198" h="82251">
                <a:moveTo>
                  <a:pt x="52800" y="82216"/>
                </a:moveTo>
                <a:cubicBezTo>
                  <a:pt x="66103" y="82478"/>
                  <a:pt x="79145" y="78409"/>
                  <a:pt x="89928" y="70607"/>
                </a:cubicBezTo>
                <a:cubicBezTo>
                  <a:pt x="116305" y="52765"/>
                  <a:pt x="150881" y="52765"/>
                  <a:pt x="177258" y="70607"/>
                </a:cubicBezTo>
                <a:cubicBezTo>
                  <a:pt x="181086" y="73086"/>
                  <a:pt x="185071" y="75324"/>
                  <a:pt x="189181" y="77301"/>
                </a:cubicBezTo>
                <a:cubicBezTo>
                  <a:pt x="176945" y="23752"/>
                  <a:pt x="123605" y="-9737"/>
                  <a:pt x="70056" y="2500"/>
                </a:cubicBezTo>
                <a:cubicBezTo>
                  <a:pt x="38335" y="9748"/>
                  <a:pt x="12157" y="32056"/>
                  <a:pt x="-17" y="62240"/>
                </a:cubicBezTo>
                <a:cubicBezTo>
                  <a:pt x="5453" y="64625"/>
                  <a:pt x="10735" y="67417"/>
                  <a:pt x="15776" y="70607"/>
                </a:cubicBezTo>
                <a:cubicBezTo>
                  <a:pt x="26517" y="78420"/>
                  <a:pt x="39517" y="82499"/>
                  <a:pt x="52800" y="82216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93" name="Freeform: Shape 492">
            <a:extLst>
              <a:ext uri="{FF2B5EF4-FFF2-40B4-BE49-F238E27FC236}">
                <a16:creationId xmlns:a16="http://schemas.microsoft.com/office/drawing/2014/main" id="{2303672F-D8AB-331A-E423-518B507DF720}"/>
              </a:ext>
            </a:extLst>
          </p:cNvPr>
          <p:cNvSpPr/>
          <p:nvPr/>
        </p:nvSpPr>
        <p:spPr>
          <a:xfrm>
            <a:off x="11209321" y="3859630"/>
            <a:ext cx="195578" cy="37541"/>
          </a:xfrm>
          <a:custGeom>
            <a:avLst/>
            <a:gdLst>
              <a:gd name="connsiteX0" fmla="*/ 181233 w 195578"/>
              <a:gd name="connsiteY0" fmla="*/ 13361 h 37541"/>
              <a:gd name="connsiteX1" fmla="*/ 93902 w 195578"/>
              <a:gd name="connsiteY1" fmla="*/ 13361 h 37541"/>
              <a:gd name="connsiteX2" fmla="*/ 19750 w 195578"/>
              <a:gd name="connsiteY2" fmla="*/ 13361 h 37541"/>
              <a:gd name="connsiteX3" fmla="*/ 3957 w 195578"/>
              <a:gd name="connsiteY3" fmla="*/ 4994 h 37541"/>
              <a:gd name="connsiteX4" fmla="*/ -17 w 195578"/>
              <a:gd name="connsiteY4" fmla="*/ 16917 h 37541"/>
              <a:gd name="connsiteX5" fmla="*/ 13161 w 195578"/>
              <a:gd name="connsiteY5" fmla="*/ 24029 h 37541"/>
              <a:gd name="connsiteX6" fmla="*/ 100491 w 195578"/>
              <a:gd name="connsiteY6" fmla="*/ 24029 h 37541"/>
              <a:gd name="connsiteX7" fmla="*/ 174644 w 195578"/>
              <a:gd name="connsiteY7" fmla="*/ 24029 h 37541"/>
              <a:gd name="connsiteX8" fmla="*/ 195561 w 195578"/>
              <a:gd name="connsiteY8" fmla="*/ 34487 h 37541"/>
              <a:gd name="connsiteX9" fmla="*/ 193469 w 195578"/>
              <a:gd name="connsiteY9" fmla="*/ 20368 h 37541"/>
              <a:gd name="connsiteX10" fmla="*/ 181233 w 195578"/>
              <a:gd name="connsiteY10" fmla="*/ 13361 h 37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5578" h="37541">
                <a:moveTo>
                  <a:pt x="181233" y="13361"/>
                </a:moveTo>
                <a:cubicBezTo>
                  <a:pt x="154856" y="-4482"/>
                  <a:pt x="120279" y="-4482"/>
                  <a:pt x="93902" y="13361"/>
                </a:cubicBezTo>
                <a:cubicBezTo>
                  <a:pt x="71604" y="28829"/>
                  <a:pt x="42048" y="28829"/>
                  <a:pt x="19750" y="13361"/>
                </a:cubicBezTo>
                <a:cubicBezTo>
                  <a:pt x="14709" y="10171"/>
                  <a:pt x="9427" y="7378"/>
                  <a:pt x="3957" y="4994"/>
                </a:cubicBezTo>
                <a:cubicBezTo>
                  <a:pt x="2410" y="8895"/>
                  <a:pt x="1092" y="12869"/>
                  <a:pt x="-17" y="16917"/>
                </a:cubicBezTo>
                <a:cubicBezTo>
                  <a:pt x="4553" y="18935"/>
                  <a:pt x="8967" y="21309"/>
                  <a:pt x="13161" y="24029"/>
                </a:cubicBezTo>
                <a:cubicBezTo>
                  <a:pt x="39496" y="42018"/>
                  <a:pt x="74156" y="42018"/>
                  <a:pt x="100491" y="24029"/>
                </a:cubicBezTo>
                <a:cubicBezTo>
                  <a:pt x="122789" y="8560"/>
                  <a:pt x="152346" y="8560"/>
                  <a:pt x="174644" y="24029"/>
                </a:cubicBezTo>
                <a:cubicBezTo>
                  <a:pt x="181107" y="28453"/>
                  <a:pt x="188146" y="31967"/>
                  <a:pt x="195561" y="34487"/>
                </a:cubicBezTo>
                <a:cubicBezTo>
                  <a:pt x="195237" y="29729"/>
                  <a:pt x="194536" y="25012"/>
                  <a:pt x="193469" y="20368"/>
                </a:cubicBezTo>
                <a:cubicBezTo>
                  <a:pt x="189244" y="18297"/>
                  <a:pt x="185155" y="15954"/>
                  <a:pt x="181233" y="13361"/>
                </a:cubicBezTo>
                <a:close/>
              </a:path>
            </a:pathLst>
          </a:custGeom>
          <a:solidFill>
            <a:srgbClr val="80E6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94" name="Freeform: Shape 493">
            <a:extLst>
              <a:ext uri="{FF2B5EF4-FFF2-40B4-BE49-F238E27FC236}">
                <a16:creationId xmlns:a16="http://schemas.microsoft.com/office/drawing/2014/main" id="{BEF27CE0-924B-DC84-875E-CD562552CDBD}"/>
              </a:ext>
            </a:extLst>
          </p:cNvPr>
          <p:cNvSpPr/>
          <p:nvPr/>
        </p:nvSpPr>
        <p:spPr>
          <a:xfrm>
            <a:off x="11291841" y="3787564"/>
            <a:ext cx="14851" cy="14851"/>
          </a:xfrm>
          <a:custGeom>
            <a:avLst/>
            <a:gdLst>
              <a:gd name="connsiteX0" fmla="*/ 14834 w 14851"/>
              <a:gd name="connsiteY0" fmla="*/ 7404 h 14851"/>
              <a:gd name="connsiteX1" fmla="*/ 7408 w 14851"/>
              <a:gd name="connsiteY1" fmla="*/ 14830 h 14851"/>
              <a:gd name="connsiteX2" fmla="*/ -17 w 14851"/>
              <a:gd name="connsiteY2" fmla="*/ 7404 h 14851"/>
              <a:gd name="connsiteX3" fmla="*/ 7408 w 14851"/>
              <a:gd name="connsiteY3" fmla="*/ -21 h 14851"/>
              <a:gd name="connsiteX4" fmla="*/ 14834 w 14851"/>
              <a:gd name="connsiteY4" fmla="*/ 7404 h 14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1" h="14851">
                <a:moveTo>
                  <a:pt x="14834" y="7404"/>
                </a:moveTo>
                <a:cubicBezTo>
                  <a:pt x="14834" y="11504"/>
                  <a:pt x="11508" y="14830"/>
                  <a:pt x="7408" y="14830"/>
                </a:cubicBezTo>
                <a:cubicBezTo>
                  <a:pt x="3309" y="14830"/>
                  <a:pt x="-17" y="11504"/>
                  <a:pt x="-17" y="7404"/>
                </a:cubicBezTo>
                <a:cubicBezTo>
                  <a:pt x="-17" y="3305"/>
                  <a:pt x="3309" y="-21"/>
                  <a:pt x="7408" y="-21"/>
                </a:cubicBezTo>
                <a:cubicBezTo>
                  <a:pt x="11508" y="-21"/>
                  <a:pt x="14834" y="3305"/>
                  <a:pt x="14834" y="7404"/>
                </a:cubicBezTo>
                <a:close/>
              </a:path>
            </a:pathLst>
          </a:custGeom>
          <a:solidFill>
            <a:srgbClr val="80E6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95" name="Freeform: Shape 494">
            <a:extLst>
              <a:ext uri="{FF2B5EF4-FFF2-40B4-BE49-F238E27FC236}">
                <a16:creationId xmlns:a16="http://schemas.microsoft.com/office/drawing/2014/main" id="{CFABEE34-7F16-B714-182F-140197CF5284}"/>
              </a:ext>
            </a:extLst>
          </p:cNvPr>
          <p:cNvSpPr/>
          <p:nvPr/>
        </p:nvSpPr>
        <p:spPr>
          <a:xfrm>
            <a:off x="11304496" y="3708287"/>
            <a:ext cx="11504" cy="11504"/>
          </a:xfrm>
          <a:custGeom>
            <a:avLst/>
            <a:gdLst>
              <a:gd name="connsiteX0" fmla="*/ 11488 w 11504"/>
              <a:gd name="connsiteY0" fmla="*/ 5731 h 11504"/>
              <a:gd name="connsiteX1" fmla="*/ 5735 w 11504"/>
              <a:gd name="connsiteY1" fmla="*/ 11483 h 11504"/>
              <a:gd name="connsiteX2" fmla="*/ 5631 w 11504"/>
              <a:gd name="connsiteY2" fmla="*/ 11483 h 11504"/>
              <a:gd name="connsiteX3" fmla="*/ -17 w 11504"/>
              <a:gd name="connsiteY3" fmla="*/ 5836 h 11504"/>
              <a:gd name="connsiteX4" fmla="*/ -17 w 11504"/>
              <a:gd name="connsiteY4" fmla="*/ 5731 h 11504"/>
              <a:gd name="connsiteX5" fmla="*/ 5631 w 11504"/>
              <a:gd name="connsiteY5" fmla="*/ -21 h 11504"/>
              <a:gd name="connsiteX6" fmla="*/ 11488 w 11504"/>
              <a:gd name="connsiteY6" fmla="*/ 5731 h 11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04" h="11504">
                <a:moveTo>
                  <a:pt x="11488" y="5731"/>
                </a:moveTo>
                <a:cubicBezTo>
                  <a:pt x="11488" y="8911"/>
                  <a:pt x="8915" y="11483"/>
                  <a:pt x="5735" y="11483"/>
                </a:cubicBezTo>
                <a:cubicBezTo>
                  <a:pt x="5704" y="11483"/>
                  <a:pt x="5662" y="11483"/>
                  <a:pt x="5631" y="11483"/>
                </a:cubicBezTo>
                <a:cubicBezTo>
                  <a:pt x="2514" y="11483"/>
                  <a:pt x="-17" y="8952"/>
                  <a:pt x="-17" y="5836"/>
                </a:cubicBezTo>
                <a:cubicBezTo>
                  <a:pt x="-17" y="5804"/>
                  <a:pt x="-17" y="5762"/>
                  <a:pt x="-17" y="5731"/>
                </a:cubicBezTo>
                <a:cubicBezTo>
                  <a:pt x="-17" y="2593"/>
                  <a:pt x="2493" y="31"/>
                  <a:pt x="5631" y="-21"/>
                </a:cubicBezTo>
                <a:cubicBezTo>
                  <a:pt x="8821" y="-21"/>
                  <a:pt x="11435" y="2541"/>
                  <a:pt x="11488" y="5731"/>
                </a:cubicBezTo>
                <a:close/>
              </a:path>
            </a:pathLst>
          </a:custGeom>
          <a:solidFill>
            <a:srgbClr val="80E6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96" name="Freeform: Shape 495">
            <a:extLst>
              <a:ext uri="{FF2B5EF4-FFF2-40B4-BE49-F238E27FC236}">
                <a16:creationId xmlns:a16="http://schemas.microsoft.com/office/drawing/2014/main" id="{BC30D690-ECC6-2365-E8F6-CDC7777F07F3}"/>
              </a:ext>
            </a:extLst>
          </p:cNvPr>
          <p:cNvSpPr/>
          <p:nvPr/>
        </p:nvSpPr>
        <p:spPr>
          <a:xfrm>
            <a:off x="11260883" y="3850526"/>
            <a:ext cx="18198" cy="18198"/>
          </a:xfrm>
          <a:custGeom>
            <a:avLst/>
            <a:gdLst>
              <a:gd name="connsiteX0" fmla="*/ 18181 w 18198"/>
              <a:gd name="connsiteY0" fmla="*/ 9078 h 18198"/>
              <a:gd name="connsiteX1" fmla="*/ 9082 w 18198"/>
              <a:gd name="connsiteY1" fmla="*/ 18177 h 18198"/>
              <a:gd name="connsiteX2" fmla="*/ -17 w 18198"/>
              <a:gd name="connsiteY2" fmla="*/ 9078 h 18198"/>
              <a:gd name="connsiteX3" fmla="*/ 9082 w 18198"/>
              <a:gd name="connsiteY3" fmla="*/ -21 h 18198"/>
              <a:gd name="connsiteX4" fmla="*/ 18181 w 18198"/>
              <a:gd name="connsiteY4" fmla="*/ 9078 h 18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98" h="18198">
                <a:moveTo>
                  <a:pt x="18181" y="9078"/>
                </a:moveTo>
                <a:cubicBezTo>
                  <a:pt x="18181" y="14098"/>
                  <a:pt x="14102" y="18177"/>
                  <a:pt x="9082" y="18177"/>
                </a:cubicBezTo>
                <a:cubicBezTo>
                  <a:pt x="4062" y="18177"/>
                  <a:pt x="-17" y="14098"/>
                  <a:pt x="-17" y="9078"/>
                </a:cubicBezTo>
                <a:cubicBezTo>
                  <a:pt x="-17" y="4058"/>
                  <a:pt x="4062" y="-21"/>
                  <a:pt x="9082" y="-21"/>
                </a:cubicBezTo>
                <a:cubicBezTo>
                  <a:pt x="14112" y="-21"/>
                  <a:pt x="18181" y="4058"/>
                  <a:pt x="18181" y="9078"/>
                </a:cubicBezTo>
                <a:close/>
              </a:path>
            </a:pathLst>
          </a:custGeom>
          <a:solidFill>
            <a:srgbClr val="80E6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97" name="Freeform: Shape 496">
            <a:extLst>
              <a:ext uri="{FF2B5EF4-FFF2-40B4-BE49-F238E27FC236}">
                <a16:creationId xmlns:a16="http://schemas.microsoft.com/office/drawing/2014/main" id="{87B8148B-4F40-E9AC-7CDD-6DBC6110ED87}"/>
              </a:ext>
            </a:extLst>
          </p:cNvPr>
          <p:cNvSpPr/>
          <p:nvPr/>
        </p:nvSpPr>
        <p:spPr>
          <a:xfrm>
            <a:off x="11239652" y="3917880"/>
            <a:ext cx="30330" cy="30330"/>
          </a:xfrm>
          <a:custGeom>
            <a:avLst/>
            <a:gdLst>
              <a:gd name="connsiteX0" fmla="*/ 30313 w 30330"/>
              <a:gd name="connsiteY0" fmla="*/ 15144 h 30330"/>
              <a:gd name="connsiteX1" fmla="*/ 15148 w 30330"/>
              <a:gd name="connsiteY1" fmla="*/ 30309 h 30330"/>
              <a:gd name="connsiteX2" fmla="*/ -17 w 30330"/>
              <a:gd name="connsiteY2" fmla="*/ 15144 h 30330"/>
              <a:gd name="connsiteX3" fmla="*/ 15148 w 30330"/>
              <a:gd name="connsiteY3" fmla="*/ -21 h 30330"/>
              <a:gd name="connsiteX4" fmla="*/ 30313 w 30330"/>
              <a:gd name="connsiteY4" fmla="*/ 15144 h 3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330" h="30330">
                <a:moveTo>
                  <a:pt x="30313" y="15144"/>
                </a:moveTo>
                <a:cubicBezTo>
                  <a:pt x="30313" y="23521"/>
                  <a:pt x="23525" y="30309"/>
                  <a:pt x="15148" y="30309"/>
                </a:cubicBezTo>
                <a:cubicBezTo>
                  <a:pt x="6770" y="30309"/>
                  <a:pt x="-17" y="23521"/>
                  <a:pt x="-17" y="15144"/>
                </a:cubicBezTo>
                <a:cubicBezTo>
                  <a:pt x="-17" y="6767"/>
                  <a:pt x="6770" y="-21"/>
                  <a:pt x="15148" y="-21"/>
                </a:cubicBezTo>
                <a:cubicBezTo>
                  <a:pt x="23525" y="-21"/>
                  <a:pt x="30313" y="6767"/>
                  <a:pt x="30313" y="15144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98" name="Freeform: Shape 497">
            <a:extLst>
              <a:ext uri="{FF2B5EF4-FFF2-40B4-BE49-F238E27FC236}">
                <a16:creationId xmlns:a16="http://schemas.microsoft.com/office/drawing/2014/main" id="{65E1DC5F-812D-3951-2272-D0004351E33D}"/>
              </a:ext>
            </a:extLst>
          </p:cNvPr>
          <p:cNvSpPr/>
          <p:nvPr/>
        </p:nvSpPr>
        <p:spPr>
          <a:xfrm>
            <a:off x="11341625" y="3883575"/>
            <a:ext cx="16524" cy="16524"/>
          </a:xfrm>
          <a:custGeom>
            <a:avLst/>
            <a:gdLst>
              <a:gd name="connsiteX0" fmla="*/ 8245 w 16524"/>
              <a:gd name="connsiteY0" fmla="*/ 16504 h 16524"/>
              <a:gd name="connsiteX1" fmla="*/ -17 w 16524"/>
              <a:gd name="connsiteY1" fmla="*/ 8241 h 16524"/>
              <a:gd name="connsiteX2" fmla="*/ 8245 w 16524"/>
              <a:gd name="connsiteY2" fmla="*/ -21 h 16524"/>
              <a:gd name="connsiteX3" fmla="*/ 16508 w 16524"/>
              <a:gd name="connsiteY3" fmla="*/ 8241 h 16524"/>
              <a:gd name="connsiteX4" fmla="*/ 8245 w 16524"/>
              <a:gd name="connsiteY4" fmla="*/ 16504 h 16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24" h="16524">
                <a:moveTo>
                  <a:pt x="8245" y="16504"/>
                </a:moveTo>
                <a:cubicBezTo>
                  <a:pt x="3685" y="16504"/>
                  <a:pt x="-17" y="12801"/>
                  <a:pt x="-17" y="8241"/>
                </a:cubicBezTo>
                <a:cubicBezTo>
                  <a:pt x="-17" y="3681"/>
                  <a:pt x="3685" y="-21"/>
                  <a:pt x="8245" y="-21"/>
                </a:cubicBezTo>
                <a:cubicBezTo>
                  <a:pt x="12805" y="-21"/>
                  <a:pt x="16508" y="3681"/>
                  <a:pt x="16508" y="8241"/>
                </a:cubicBezTo>
                <a:cubicBezTo>
                  <a:pt x="16508" y="12801"/>
                  <a:pt x="12805" y="16504"/>
                  <a:pt x="8245" y="16504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499" name="Freeform: Shape 498">
            <a:extLst>
              <a:ext uri="{FF2B5EF4-FFF2-40B4-BE49-F238E27FC236}">
                <a16:creationId xmlns:a16="http://schemas.microsoft.com/office/drawing/2014/main" id="{58F7BD23-A0F6-FFDB-8257-33C1A686DBFF}"/>
              </a:ext>
            </a:extLst>
          </p:cNvPr>
          <p:cNvSpPr/>
          <p:nvPr/>
        </p:nvSpPr>
        <p:spPr>
          <a:xfrm>
            <a:off x="11308366" y="3946118"/>
            <a:ext cx="20917" cy="20917"/>
          </a:xfrm>
          <a:custGeom>
            <a:avLst/>
            <a:gdLst>
              <a:gd name="connsiteX0" fmla="*/ 10442 w 20917"/>
              <a:gd name="connsiteY0" fmla="*/ 20896 h 20917"/>
              <a:gd name="connsiteX1" fmla="*/ -17 w 20917"/>
              <a:gd name="connsiteY1" fmla="*/ 10437 h 20917"/>
              <a:gd name="connsiteX2" fmla="*/ 10442 w 20917"/>
              <a:gd name="connsiteY2" fmla="*/ -21 h 20917"/>
              <a:gd name="connsiteX3" fmla="*/ 20900 w 20917"/>
              <a:gd name="connsiteY3" fmla="*/ 10437 h 20917"/>
              <a:gd name="connsiteX4" fmla="*/ 10442 w 20917"/>
              <a:gd name="connsiteY4" fmla="*/ 20896 h 20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17" h="20917">
                <a:moveTo>
                  <a:pt x="10442" y="20896"/>
                </a:moveTo>
                <a:cubicBezTo>
                  <a:pt x="4668" y="20896"/>
                  <a:pt x="-17" y="16211"/>
                  <a:pt x="-17" y="10437"/>
                </a:cubicBezTo>
                <a:cubicBezTo>
                  <a:pt x="-17" y="4664"/>
                  <a:pt x="4668" y="-21"/>
                  <a:pt x="10442" y="-21"/>
                </a:cubicBezTo>
                <a:cubicBezTo>
                  <a:pt x="16215" y="-21"/>
                  <a:pt x="20900" y="4664"/>
                  <a:pt x="20900" y="10437"/>
                </a:cubicBezTo>
                <a:cubicBezTo>
                  <a:pt x="20900" y="16211"/>
                  <a:pt x="16215" y="20896"/>
                  <a:pt x="10442" y="20896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00" name="Freeform: Shape 499">
            <a:extLst>
              <a:ext uri="{FF2B5EF4-FFF2-40B4-BE49-F238E27FC236}">
                <a16:creationId xmlns:a16="http://schemas.microsoft.com/office/drawing/2014/main" id="{F4F2780A-64F7-26AB-828B-84FF98E51243}"/>
              </a:ext>
            </a:extLst>
          </p:cNvPr>
          <p:cNvSpPr/>
          <p:nvPr/>
        </p:nvSpPr>
        <p:spPr>
          <a:xfrm>
            <a:off x="11496518" y="3609766"/>
            <a:ext cx="13596" cy="13596"/>
          </a:xfrm>
          <a:custGeom>
            <a:avLst/>
            <a:gdLst>
              <a:gd name="connsiteX0" fmla="*/ 6781 w 13596"/>
              <a:gd name="connsiteY0" fmla="*/ 13575 h 13596"/>
              <a:gd name="connsiteX1" fmla="*/ 13579 w 13596"/>
              <a:gd name="connsiteY1" fmla="*/ 6777 h 13596"/>
              <a:gd name="connsiteX2" fmla="*/ 6781 w 13596"/>
              <a:gd name="connsiteY2" fmla="*/ -21 h 13596"/>
              <a:gd name="connsiteX3" fmla="*/ -17 w 13596"/>
              <a:gd name="connsiteY3" fmla="*/ 6777 h 13596"/>
              <a:gd name="connsiteX4" fmla="*/ 6781 w 13596"/>
              <a:gd name="connsiteY4" fmla="*/ 13575 h 13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96" h="13596">
                <a:moveTo>
                  <a:pt x="6781" y="13575"/>
                </a:moveTo>
                <a:cubicBezTo>
                  <a:pt x="10536" y="13575"/>
                  <a:pt x="13579" y="10532"/>
                  <a:pt x="13579" y="6777"/>
                </a:cubicBezTo>
                <a:cubicBezTo>
                  <a:pt x="13579" y="3022"/>
                  <a:pt x="10536" y="-21"/>
                  <a:pt x="6781" y="-21"/>
                </a:cubicBezTo>
                <a:cubicBezTo>
                  <a:pt x="3026" y="-21"/>
                  <a:pt x="-17" y="3022"/>
                  <a:pt x="-17" y="6777"/>
                </a:cubicBezTo>
                <a:cubicBezTo>
                  <a:pt x="-17" y="10532"/>
                  <a:pt x="3026" y="13575"/>
                  <a:pt x="6781" y="13575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01" name="Freeform: Shape 500">
            <a:extLst>
              <a:ext uri="{FF2B5EF4-FFF2-40B4-BE49-F238E27FC236}">
                <a16:creationId xmlns:a16="http://schemas.microsoft.com/office/drawing/2014/main" id="{11E91F5F-B13F-3315-DA2B-548A8C4CDFD8}"/>
              </a:ext>
            </a:extLst>
          </p:cNvPr>
          <p:cNvSpPr/>
          <p:nvPr/>
        </p:nvSpPr>
        <p:spPr>
          <a:xfrm>
            <a:off x="11469116" y="3646894"/>
            <a:ext cx="18198" cy="18198"/>
          </a:xfrm>
          <a:custGeom>
            <a:avLst/>
            <a:gdLst>
              <a:gd name="connsiteX0" fmla="*/ 9082 w 18198"/>
              <a:gd name="connsiteY0" fmla="*/ 18177 h 18198"/>
              <a:gd name="connsiteX1" fmla="*/ 18181 w 18198"/>
              <a:gd name="connsiteY1" fmla="*/ 9078 h 18198"/>
              <a:gd name="connsiteX2" fmla="*/ 9082 w 18198"/>
              <a:gd name="connsiteY2" fmla="*/ -21 h 18198"/>
              <a:gd name="connsiteX3" fmla="*/ -17 w 18198"/>
              <a:gd name="connsiteY3" fmla="*/ 9078 h 18198"/>
              <a:gd name="connsiteX4" fmla="*/ 9082 w 18198"/>
              <a:gd name="connsiteY4" fmla="*/ 18177 h 18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98" h="18198">
                <a:moveTo>
                  <a:pt x="9082" y="18177"/>
                </a:moveTo>
                <a:cubicBezTo>
                  <a:pt x="14112" y="18177"/>
                  <a:pt x="18181" y="14098"/>
                  <a:pt x="18181" y="9078"/>
                </a:cubicBezTo>
                <a:cubicBezTo>
                  <a:pt x="18181" y="4058"/>
                  <a:pt x="14102" y="-21"/>
                  <a:pt x="9082" y="-21"/>
                </a:cubicBezTo>
                <a:cubicBezTo>
                  <a:pt x="4062" y="-21"/>
                  <a:pt x="-17" y="4058"/>
                  <a:pt x="-17" y="9078"/>
                </a:cubicBezTo>
                <a:cubicBezTo>
                  <a:pt x="35" y="14077"/>
                  <a:pt x="4083" y="18125"/>
                  <a:pt x="9082" y="18177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02" name="Freeform: Shape 501">
            <a:extLst>
              <a:ext uri="{FF2B5EF4-FFF2-40B4-BE49-F238E27FC236}">
                <a16:creationId xmlns:a16="http://schemas.microsoft.com/office/drawing/2014/main" id="{93098DFA-C626-82CB-AAED-26728B8CB9A6}"/>
              </a:ext>
            </a:extLst>
          </p:cNvPr>
          <p:cNvSpPr/>
          <p:nvPr/>
        </p:nvSpPr>
        <p:spPr>
          <a:xfrm>
            <a:off x="11462001" y="3769470"/>
            <a:ext cx="16949" cy="4810"/>
          </a:xfrm>
          <a:custGeom>
            <a:avLst/>
            <a:gdLst>
              <a:gd name="connsiteX0" fmla="*/ 2078 w 16949"/>
              <a:gd name="connsiteY0" fmla="*/ 4790 h 4810"/>
              <a:gd name="connsiteX1" fmla="*/ 14837 w 16949"/>
              <a:gd name="connsiteY1" fmla="*/ 4790 h 4810"/>
              <a:gd name="connsiteX2" fmla="*/ 16929 w 16949"/>
              <a:gd name="connsiteY2" fmla="*/ 2384 h 4810"/>
              <a:gd name="connsiteX3" fmla="*/ 14837 w 16949"/>
              <a:gd name="connsiteY3" fmla="*/ -21 h 4810"/>
              <a:gd name="connsiteX4" fmla="*/ 2078 w 16949"/>
              <a:gd name="connsiteY4" fmla="*/ -21 h 4810"/>
              <a:gd name="connsiteX5" fmla="*/ -14 w 16949"/>
              <a:gd name="connsiteY5" fmla="*/ 2384 h 4810"/>
              <a:gd name="connsiteX6" fmla="*/ 2078 w 16949"/>
              <a:gd name="connsiteY6" fmla="*/ 4790 h 4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949" h="4810">
                <a:moveTo>
                  <a:pt x="2078" y="4790"/>
                </a:moveTo>
                <a:lnTo>
                  <a:pt x="14837" y="4790"/>
                </a:lnTo>
                <a:cubicBezTo>
                  <a:pt x="16071" y="4675"/>
                  <a:pt x="16992" y="3618"/>
                  <a:pt x="16929" y="2384"/>
                </a:cubicBezTo>
                <a:cubicBezTo>
                  <a:pt x="16992" y="1150"/>
                  <a:pt x="16071" y="94"/>
                  <a:pt x="14837" y="-21"/>
                </a:cubicBezTo>
                <a:lnTo>
                  <a:pt x="2078" y="-21"/>
                </a:lnTo>
                <a:cubicBezTo>
                  <a:pt x="844" y="94"/>
                  <a:pt x="-77" y="1150"/>
                  <a:pt x="-14" y="2384"/>
                </a:cubicBezTo>
                <a:cubicBezTo>
                  <a:pt x="-77" y="3618"/>
                  <a:pt x="844" y="4675"/>
                  <a:pt x="2078" y="4790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03" name="Freeform: Shape 502">
            <a:extLst>
              <a:ext uri="{FF2B5EF4-FFF2-40B4-BE49-F238E27FC236}">
                <a16:creationId xmlns:a16="http://schemas.microsoft.com/office/drawing/2014/main" id="{4E4ABD3E-F5D1-5DB5-10AB-88C714650874}"/>
              </a:ext>
            </a:extLst>
          </p:cNvPr>
          <p:cNvSpPr/>
          <p:nvPr/>
        </p:nvSpPr>
        <p:spPr>
          <a:xfrm>
            <a:off x="11462001" y="3817371"/>
            <a:ext cx="16949" cy="4810"/>
          </a:xfrm>
          <a:custGeom>
            <a:avLst/>
            <a:gdLst>
              <a:gd name="connsiteX0" fmla="*/ 2078 w 16949"/>
              <a:gd name="connsiteY0" fmla="*/ 4790 h 4810"/>
              <a:gd name="connsiteX1" fmla="*/ 14837 w 16949"/>
              <a:gd name="connsiteY1" fmla="*/ 4790 h 4810"/>
              <a:gd name="connsiteX2" fmla="*/ 16929 w 16949"/>
              <a:gd name="connsiteY2" fmla="*/ 2384 h 4810"/>
              <a:gd name="connsiteX3" fmla="*/ 14837 w 16949"/>
              <a:gd name="connsiteY3" fmla="*/ -21 h 4810"/>
              <a:gd name="connsiteX4" fmla="*/ 2078 w 16949"/>
              <a:gd name="connsiteY4" fmla="*/ -21 h 4810"/>
              <a:gd name="connsiteX5" fmla="*/ -14 w 16949"/>
              <a:gd name="connsiteY5" fmla="*/ 2384 h 4810"/>
              <a:gd name="connsiteX6" fmla="*/ 2078 w 16949"/>
              <a:gd name="connsiteY6" fmla="*/ 4790 h 4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949" h="4810">
                <a:moveTo>
                  <a:pt x="2078" y="4790"/>
                </a:moveTo>
                <a:lnTo>
                  <a:pt x="14837" y="4790"/>
                </a:lnTo>
                <a:cubicBezTo>
                  <a:pt x="16071" y="4675"/>
                  <a:pt x="16992" y="3618"/>
                  <a:pt x="16929" y="2384"/>
                </a:cubicBezTo>
                <a:cubicBezTo>
                  <a:pt x="16992" y="1150"/>
                  <a:pt x="16071" y="94"/>
                  <a:pt x="14837" y="-21"/>
                </a:cubicBezTo>
                <a:lnTo>
                  <a:pt x="2078" y="-21"/>
                </a:lnTo>
                <a:cubicBezTo>
                  <a:pt x="844" y="94"/>
                  <a:pt x="-77" y="1150"/>
                  <a:pt x="-14" y="2384"/>
                </a:cubicBezTo>
                <a:cubicBezTo>
                  <a:pt x="-77" y="3618"/>
                  <a:pt x="844" y="4675"/>
                  <a:pt x="2078" y="4790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04" name="Freeform: Shape 503">
            <a:extLst>
              <a:ext uri="{FF2B5EF4-FFF2-40B4-BE49-F238E27FC236}">
                <a16:creationId xmlns:a16="http://schemas.microsoft.com/office/drawing/2014/main" id="{5125999D-1103-5FCF-A1D4-FD72B5FC6FC2}"/>
              </a:ext>
            </a:extLst>
          </p:cNvPr>
          <p:cNvSpPr/>
          <p:nvPr/>
        </p:nvSpPr>
        <p:spPr>
          <a:xfrm>
            <a:off x="11462001" y="3718536"/>
            <a:ext cx="16949" cy="4811"/>
          </a:xfrm>
          <a:custGeom>
            <a:avLst/>
            <a:gdLst>
              <a:gd name="connsiteX0" fmla="*/ 2078 w 16949"/>
              <a:gd name="connsiteY0" fmla="*/ 4790 h 4811"/>
              <a:gd name="connsiteX1" fmla="*/ 14837 w 16949"/>
              <a:gd name="connsiteY1" fmla="*/ 4790 h 4811"/>
              <a:gd name="connsiteX2" fmla="*/ 16929 w 16949"/>
              <a:gd name="connsiteY2" fmla="*/ 2384 h 4811"/>
              <a:gd name="connsiteX3" fmla="*/ 14837 w 16949"/>
              <a:gd name="connsiteY3" fmla="*/ -21 h 4811"/>
              <a:gd name="connsiteX4" fmla="*/ 2078 w 16949"/>
              <a:gd name="connsiteY4" fmla="*/ -21 h 4811"/>
              <a:gd name="connsiteX5" fmla="*/ -14 w 16949"/>
              <a:gd name="connsiteY5" fmla="*/ 2384 h 4811"/>
              <a:gd name="connsiteX6" fmla="*/ 2078 w 16949"/>
              <a:gd name="connsiteY6" fmla="*/ 4790 h 4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949" h="4811">
                <a:moveTo>
                  <a:pt x="2078" y="4790"/>
                </a:moveTo>
                <a:lnTo>
                  <a:pt x="14837" y="4790"/>
                </a:lnTo>
                <a:cubicBezTo>
                  <a:pt x="16071" y="4675"/>
                  <a:pt x="16992" y="3618"/>
                  <a:pt x="16929" y="2384"/>
                </a:cubicBezTo>
                <a:cubicBezTo>
                  <a:pt x="16992" y="1150"/>
                  <a:pt x="16071" y="94"/>
                  <a:pt x="14837" y="-21"/>
                </a:cubicBezTo>
                <a:lnTo>
                  <a:pt x="2078" y="-21"/>
                </a:lnTo>
                <a:cubicBezTo>
                  <a:pt x="844" y="94"/>
                  <a:pt x="-77" y="1150"/>
                  <a:pt x="-14" y="2384"/>
                </a:cubicBezTo>
                <a:cubicBezTo>
                  <a:pt x="-77" y="3618"/>
                  <a:pt x="844" y="4675"/>
                  <a:pt x="2078" y="4790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05" name="Freeform: Shape 504">
            <a:extLst>
              <a:ext uri="{FF2B5EF4-FFF2-40B4-BE49-F238E27FC236}">
                <a16:creationId xmlns:a16="http://schemas.microsoft.com/office/drawing/2014/main" id="{4E8A4FA7-53F7-6AE4-7243-40A7FCC5506E}"/>
              </a:ext>
            </a:extLst>
          </p:cNvPr>
          <p:cNvSpPr/>
          <p:nvPr/>
        </p:nvSpPr>
        <p:spPr>
          <a:xfrm>
            <a:off x="11462001" y="3743742"/>
            <a:ext cx="16949" cy="4811"/>
          </a:xfrm>
          <a:custGeom>
            <a:avLst/>
            <a:gdLst>
              <a:gd name="connsiteX0" fmla="*/ 2078 w 16949"/>
              <a:gd name="connsiteY0" fmla="*/ 4790 h 4811"/>
              <a:gd name="connsiteX1" fmla="*/ 14837 w 16949"/>
              <a:gd name="connsiteY1" fmla="*/ 4790 h 4811"/>
              <a:gd name="connsiteX2" fmla="*/ 16929 w 16949"/>
              <a:gd name="connsiteY2" fmla="*/ 2384 h 4811"/>
              <a:gd name="connsiteX3" fmla="*/ 14837 w 16949"/>
              <a:gd name="connsiteY3" fmla="*/ -21 h 4811"/>
              <a:gd name="connsiteX4" fmla="*/ 2078 w 16949"/>
              <a:gd name="connsiteY4" fmla="*/ -21 h 4811"/>
              <a:gd name="connsiteX5" fmla="*/ -14 w 16949"/>
              <a:gd name="connsiteY5" fmla="*/ 2384 h 4811"/>
              <a:gd name="connsiteX6" fmla="*/ 2078 w 16949"/>
              <a:gd name="connsiteY6" fmla="*/ 4790 h 4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949" h="4811">
                <a:moveTo>
                  <a:pt x="2078" y="4790"/>
                </a:moveTo>
                <a:lnTo>
                  <a:pt x="14837" y="4790"/>
                </a:lnTo>
                <a:cubicBezTo>
                  <a:pt x="16071" y="4675"/>
                  <a:pt x="16992" y="3618"/>
                  <a:pt x="16929" y="2384"/>
                </a:cubicBezTo>
                <a:cubicBezTo>
                  <a:pt x="16992" y="1150"/>
                  <a:pt x="16071" y="94"/>
                  <a:pt x="14837" y="-21"/>
                </a:cubicBezTo>
                <a:lnTo>
                  <a:pt x="2078" y="-21"/>
                </a:lnTo>
                <a:cubicBezTo>
                  <a:pt x="844" y="94"/>
                  <a:pt x="-77" y="1150"/>
                  <a:pt x="-14" y="2384"/>
                </a:cubicBezTo>
                <a:cubicBezTo>
                  <a:pt x="-77" y="3618"/>
                  <a:pt x="844" y="4675"/>
                  <a:pt x="2078" y="4790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06" name="Freeform: Shape 505">
            <a:extLst>
              <a:ext uri="{FF2B5EF4-FFF2-40B4-BE49-F238E27FC236}">
                <a16:creationId xmlns:a16="http://schemas.microsoft.com/office/drawing/2014/main" id="{DA169AAF-C8DD-11CE-1ED5-B033952A0F18}"/>
              </a:ext>
            </a:extLst>
          </p:cNvPr>
          <p:cNvSpPr/>
          <p:nvPr/>
        </p:nvSpPr>
        <p:spPr>
          <a:xfrm>
            <a:off x="11461690" y="3792375"/>
            <a:ext cx="17570" cy="4811"/>
          </a:xfrm>
          <a:custGeom>
            <a:avLst/>
            <a:gdLst>
              <a:gd name="connsiteX0" fmla="*/ 2389 w 17570"/>
              <a:gd name="connsiteY0" fmla="*/ 4790 h 4811"/>
              <a:gd name="connsiteX1" fmla="*/ 15148 w 17570"/>
              <a:gd name="connsiteY1" fmla="*/ 4790 h 4811"/>
              <a:gd name="connsiteX2" fmla="*/ 17553 w 17570"/>
              <a:gd name="connsiteY2" fmla="*/ 2384 h 4811"/>
              <a:gd name="connsiteX3" fmla="*/ 15148 w 17570"/>
              <a:gd name="connsiteY3" fmla="*/ -21 h 4811"/>
              <a:gd name="connsiteX4" fmla="*/ 2389 w 17570"/>
              <a:gd name="connsiteY4" fmla="*/ -21 h 4811"/>
              <a:gd name="connsiteX5" fmla="*/ -17 w 17570"/>
              <a:gd name="connsiteY5" fmla="*/ 2384 h 4811"/>
              <a:gd name="connsiteX6" fmla="*/ 2389 w 17570"/>
              <a:gd name="connsiteY6" fmla="*/ 4790 h 4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570" h="4811">
                <a:moveTo>
                  <a:pt x="2389" y="4790"/>
                </a:moveTo>
                <a:lnTo>
                  <a:pt x="15148" y="4790"/>
                </a:lnTo>
                <a:cubicBezTo>
                  <a:pt x="16476" y="4790"/>
                  <a:pt x="17553" y="3713"/>
                  <a:pt x="17553" y="2384"/>
                </a:cubicBezTo>
                <a:cubicBezTo>
                  <a:pt x="17553" y="1056"/>
                  <a:pt x="16476" y="-21"/>
                  <a:pt x="15148" y="-21"/>
                </a:cubicBezTo>
                <a:lnTo>
                  <a:pt x="2389" y="-21"/>
                </a:lnTo>
                <a:cubicBezTo>
                  <a:pt x="1060" y="-21"/>
                  <a:pt x="-17" y="1056"/>
                  <a:pt x="-17" y="2384"/>
                </a:cubicBezTo>
                <a:cubicBezTo>
                  <a:pt x="-17" y="3713"/>
                  <a:pt x="1060" y="4790"/>
                  <a:pt x="2389" y="4790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07" name="Freeform: Shape 506">
            <a:extLst>
              <a:ext uri="{FF2B5EF4-FFF2-40B4-BE49-F238E27FC236}">
                <a16:creationId xmlns:a16="http://schemas.microsoft.com/office/drawing/2014/main" id="{1594854F-7AF5-A464-DE04-BDF40A63B7C5}"/>
              </a:ext>
            </a:extLst>
          </p:cNvPr>
          <p:cNvSpPr/>
          <p:nvPr/>
        </p:nvSpPr>
        <p:spPr>
          <a:xfrm>
            <a:off x="11375092" y="3887759"/>
            <a:ext cx="214613" cy="113869"/>
          </a:xfrm>
          <a:custGeom>
            <a:avLst/>
            <a:gdLst>
              <a:gd name="connsiteX0" fmla="*/ 79678 w 214613"/>
              <a:gd name="connsiteY0" fmla="*/ 17340 h 113869"/>
              <a:gd name="connsiteX1" fmla="*/ 45792 w 214613"/>
              <a:gd name="connsiteY1" fmla="*/ -21 h 113869"/>
              <a:gd name="connsiteX2" fmla="*/ -17 w 214613"/>
              <a:gd name="connsiteY2" fmla="*/ 89191 h 113869"/>
              <a:gd name="connsiteX3" fmla="*/ -17 w 214613"/>
              <a:gd name="connsiteY3" fmla="*/ 91702 h 113869"/>
              <a:gd name="connsiteX4" fmla="*/ 22678 w 214613"/>
              <a:gd name="connsiteY4" fmla="*/ 113770 h 113869"/>
              <a:gd name="connsiteX5" fmla="*/ 22678 w 214613"/>
              <a:gd name="connsiteY5" fmla="*/ 113770 h 113869"/>
              <a:gd name="connsiteX6" fmla="*/ 191900 w 214613"/>
              <a:gd name="connsiteY6" fmla="*/ 113770 h 113869"/>
              <a:gd name="connsiteX7" fmla="*/ 195770 w 214613"/>
              <a:gd name="connsiteY7" fmla="*/ 113770 h 113869"/>
              <a:gd name="connsiteX8" fmla="*/ 214596 w 214613"/>
              <a:gd name="connsiteY8" fmla="*/ 92016 h 113869"/>
              <a:gd name="connsiteX9" fmla="*/ 214596 w 214613"/>
              <a:gd name="connsiteY9" fmla="*/ 89505 h 113869"/>
              <a:gd name="connsiteX10" fmla="*/ 188136 w 214613"/>
              <a:gd name="connsiteY10" fmla="*/ 38153 h 113869"/>
              <a:gd name="connsiteX11" fmla="*/ 155400 w 214613"/>
              <a:gd name="connsiteY11" fmla="*/ 42023 h 113869"/>
              <a:gd name="connsiteX12" fmla="*/ 79678 w 214613"/>
              <a:gd name="connsiteY12" fmla="*/ 17340 h 113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4613" h="113869">
                <a:moveTo>
                  <a:pt x="79678" y="17340"/>
                </a:moveTo>
                <a:cubicBezTo>
                  <a:pt x="69241" y="10009"/>
                  <a:pt x="57841" y="4173"/>
                  <a:pt x="45792" y="-21"/>
                </a:cubicBezTo>
                <a:lnTo>
                  <a:pt x="-17" y="89191"/>
                </a:lnTo>
                <a:lnTo>
                  <a:pt x="-17" y="91702"/>
                </a:lnTo>
                <a:cubicBezTo>
                  <a:pt x="150" y="104064"/>
                  <a:pt x="10316" y="113937"/>
                  <a:pt x="22678" y="113770"/>
                </a:cubicBezTo>
                <a:cubicBezTo>
                  <a:pt x="22678" y="113770"/>
                  <a:pt x="22678" y="113770"/>
                  <a:pt x="22678" y="113770"/>
                </a:cubicBezTo>
                <a:lnTo>
                  <a:pt x="191900" y="113770"/>
                </a:lnTo>
                <a:cubicBezTo>
                  <a:pt x="193187" y="113874"/>
                  <a:pt x="194484" y="113874"/>
                  <a:pt x="195770" y="113770"/>
                </a:cubicBezTo>
                <a:cubicBezTo>
                  <a:pt x="206490" y="112044"/>
                  <a:pt x="214428" y="102872"/>
                  <a:pt x="214596" y="92016"/>
                </a:cubicBezTo>
                <a:lnTo>
                  <a:pt x="214596" y="89505"/>
                </a:lnTo>
                <a:lnTo>
                  <a:pt x="188136" y="38153"/>
                </a:lnTo>
                <a:cubicBezTo>
                  <a:pt x="177426" y="40799"/>
                  <a:pt x="166434" y="42096"/>
                  <a:pt x="155400" y="42023"/>
                </a:cubicBezTo>
                <a:cubicBezTo>
                  <a:pt x="128102" y="42525"/>
                  <a:pt x="101433" y="33833"/>
                  <a:pt x="79678" y="17340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08" name="Freeform: Shape 507">
            <a:extLst>
              <a:ext uri="{FF2B5EF4-FFF2-40B4-BE49-F238E27FC236}">
                <a16:creationId xmlns:a16="http://schemas.microsoft.com/office/drawing/2014/main" id="{1AD1CC4A-018E-7674-5F48-3DF5B6EF300B}"/>
              </a:ext>
            </a:extLst>
          </p:cNvPr>
          <p:cNvSpPr/>
          <p:nvPr/>
        </p:nvSpPr>
        <p:spPr>
          <a:xfrm>
            <a:off x="11425503" y="3677643"/>
            <a:ext cx="131989" cy="240176"/>
          </a:xfrm>
          <a:custGeom>
            <a:avLst/>
            <a:gdLst>
              <a:gd name="connsiteX0" fmla="*/ 104675 w 131989"/>
              <a:gd name="connsiteY0" fmla="*/ 240111 h 240176"/>
              <a:gd name="connsiteX1" fmla="*/ 131972 w 131989"/>
              <a:gd name="connsiteY1" fmla="*/ 237183 h 240176"/>
              <a:gd name="connsiteX2" fmla="*/ 125801 w 131989"/>
              <a:gd name="connsiteY2" fmla="*/ 225260 h 240176"/>
              <a:gd name="connsiteX3" fmla="*/ 113878 w 131989"/>
              <a:gd name="connsiteY3" fmla="*/ 202041 h 240176"/>
              <a:gd name="connsiteX4" fmla="*/ 110532 w 131989"/>
              <a:gd name="connsiteY4" fmla="*/ 195452 h 240176"/>
              <a:gd name="connsiteX5" fmla="*/ 92020 w 131989"/>
              <a:gd name="connsiteY5" fmla="*/ 159474 h 240176"/>
              <a:gd name="connsiteX6" fmla="*/ 92020 w 131989"/>
              <a:gd name="connsiteY6" fmla="*/ 158428 h 240176"/>
              <a:gd name="connsiteX7" fmla="*/ 92020 w 131989"/>
              <a:gd name="connsiteY7" fmla="*/ 40245 h 240176"/>
              <a:gd name="connsiteX8" fmla="*/ 93484 w 131989"/>
              <a:gd name="connsiteY8" fmla="*/ 38258 h 240176"/>
              <a:gd name="connsiteX9" fmla="*/ 103943 w 131989"/>
              <a:gd name="connsiteY9" fmla="*/ 23092 h 240176"/>
              <a:gd name="connsiteX10" fmla="*/ 103943 w 131989"/>
              <a:gd name="connsiteY10" fmla="*/ 15981 h 240176"/>
              <a:gd name="connsiteX11" fmla="*/ 87836 w 131989"/>
              <a:gd name="connsiteY11" fmla="*/ -21 h 240176"/>
              <a:gd name="connsiteX12" fmla="*/ 25084 w 131989"/>
              <a:gd name="connsiteY12" fmla="*/ -21 h 240176"/>
              <a:gd name="connsiteX13" fmla="*/ 9082 w 131989"/>
              <a:gd name="connsiteY13" fmla="*/ 15981 h 240176"/>
              <a:gd name="connsiteX14" fmla="*/ 9082 w 131989"/>
              <a:gd name="connsiteY14" fmla="*/ 23092 h 240176"/>
              <a:gd name="connsiteX15" fmla="*/ 19541 w 131989"/>
              <a:gd name="connsiteY15" fmla="*/ 38258 h 240176"/>
              <a:gd name="connsiteX16" fmla="*/ 20900 w 131989"/>
              <a:gd name="connsiteY16" fmla="*/ 40245 h 240176"/>
              <a:gd name="connsiteX17" fmla="*/ 20900 w 131989"/>
              <a:gd name="connsiteY17" fmla="*/ 158428 h 240176"/>
              <a:gd name="connsiteX18" fmla="*/ 20900 w 131989"/>
              <a:gd name="connsiteY18" fmla="*/ 159474 h 240176"/>
              <a:gd name="connsiteX19" fmla="*/ -17 w 131989"/>
              <a:gd name="connsiteY19" fmla="*/ 199636 h 240176"/>
              <a:gd name="connsiteX20" fmla="*/ 34810 w 131989"/>
              <a:gd name="connsiteY20" fmla="*/ 217729 h 240176"/>
              <a:gd name="connsiteX21" fmla="*/ 104675 w 131989"/>
              <a:gd name="connsiteY21" fmla="*/ 240111 h 240176"/>
              <a:gd name="connsiteX22" fmla="*/ 38576 w 131989"/>
              <a:gd name="connsiteY22" fmla="*/ 40872 h 240176"/>
              <a:gd name="connsiteX23" fmla="*/ 51335 w 131989"/>
              <a:gd name="connsiteY23" fmla="*/ 40872 h 240176"/>
              <a:gd name="connsiteX24" fmla="*/ 53427 w 131989"/>
              <a:gd name="connsiteY24" fmla="*/ 43278 h 240176"/>
              <a:gd name="connsiteX25" fmla="*/ 51335 w 131989"/>
              <a:gd name="connsiteY25" fmla="*/ 45683 h 240176"/>
              <a:gd name="connsiteX26" fmla="*/ 38576 w 131989"/>
              <a:gd name="connsiteY26" fmla="*/ 45683 h 240176"/>
              <a:gd name="connsiteX27" fmla="*/ 36484 w 131989"/>
              <a:gd name="connsiteY27" fmla="*/ 43278 h 240176"/>
              <a:gd name="connsiteX28" fmla="*/ 38576 w 131989"/>
              <a:gd name="connsiteY28" fmla="*/ 40872 h 240176"/>
              <a:gd name="connsiteX29" fmla="*/ 38576 w 131989"/>
              <a:gd name="connsiteY29" fmla="*/ 66078 h 240176"/>
              <a:gd name="connsiteX30" fmla="*/ 51335 w 131989"/>
              <a:gd name="connsiteY30" fmla="*/ 66078 h 240176"/>
              <a:gd name="connsiteX31" fmla="*/ 53427 w 131989"/>
              <a:gd name="connsiteY31" fmla="*/ 68483 h 240176"/>
              <a:gd name="connsiteX32" fmla="*/ 51335 w 131989"/>
              <a:gd name="connsiteY32" fmla="*/ 70889 h 240176"/>
              <a:gd name="connsiteX33" fmla="*/ 38576 w 131989"/>
              <a:gd name="connsiteY33" fmla="*/ 70889 h 240176"/>
              <a:gd name="connsiteX34" fmla="*/ 36484 w 131989"/>
              <a:gd name="connsiteY34" fmla="*/ 68483 h 240176"/>
              <a:gd name="connsiteX35" fmla="*/ 38576 w 131989"/>
              <a:gd name="connsiteY35" fmla="*/ 66078 h 240176"/>
              <a:gd name="connsiteX36" fmla="*/ 38576 w 131989"/>
              <a:gd name="connsiteY36" fmla="*/ 91806 h 240176"/>
              <a:gd name="connsiteX37" fmla="*/ 51335 w 131989"/>
              <a:gd name="connsiteY37" fmla="*/ 91806 h 240176"/>
              <a:gd name="connsiteX38" fmla="*/ 53427 w 131989"/>
              <a:gd name="connsiteY38" fmla="*/ 94212 h 240176"/>
              <a:gd name="connsiteX39" fmla="*/ 51335 w 131989"/>
              <a:gd name="connsiteY39" fmla="*/ 96617 h 240176"/>
              <a:gd name="connsiteX40" fmla="*/ 38576 w 131989"/>
              <a:gd name="connsiteY40" fmla="*/ 96617 h 240176"/>
              <a:gd name="connsiteX41" fmla="*/ 36484 w 131989"/>
              <a:gd name="connsiteY41" fmla="*/ 94212 h 240176"/>
              <a:gd name="connsiteX42" fmla="*/ 38576 w 131989"/>
              <a:gd name="connsiteY42" fmla="*/ 91806 h 240176"/>
              <a:gd name="connsiteX43" fmla="*/ 38576 w 131989"/>
              <a:gd name="connsiteY43" fmla="*/ 114711 h 240176"/>
              <a:gd name="connsiteX44" fmla="*/ 51335 w 131989"/>
              <a:gd name="connsiteY44" fmla="*/ 114711 h 240176"/>
              <a:gd name="connsiteX45" fmla="*/ 53741 w 131989"/>
              <a:gd name="connsiteY45" fmla="*/ 117116 h 240176"/>
              <a:gd name="connsiteX46" fmla="*/ 51335 w 131989"/>
              <a:gd name="connsiteY46" fmla="*/ 119522 h 240176"/>
              <a:gd name="connsiteX47" fmla="*/ 38576 w 131989"/>
              <a:gd name="connsiteY47" fmla="*/ 119522 h 240176"/>
              <a:gd name="connsiteX48" fmla="*/ 36170 w 131989"/>
              <a:gd name="connsiteY48" fmla="*/ 117116 h 240176"/>
              <a:gd name="connsiteX49" fmla="*/ 38576 w 131989"/>
              <a:gd name="connsiteY49" fmla="*/ 114711 h 240176"/>
              <a:gd name="connsiteX50" fmla="*/ 38576 w 131989"/>
              <a:gd name="connsiteY50" fmla="*/ 139707 h 240176"/>
              <a:gd name="connsiteX51" fmla="*/ 51335 w 131989"/>
              <a:gd name="connsiteY51" fmla="*/ 139707 h 240176"/>
              <a:gd name="connsiteX52" fmla="*/ 53427 w 131989"/>
              <a:gd name="connsiteY52" fmla="*/ 142113 h 240176"/>
              <a:gd name="connsiteX53" fmla="*/ 51335 w 131989"/>
              <a:gd name="connsiteY53" fmla="*/ 144518 h 240176"/>
              <a:gd name="connsiteX54" fmla="*/ 38576 w 131989"/>
              <a:gd name="connsiteY54" fmla="*/ 144518 h 240176"/>
              <a:gd name="connsiteX55" fmla="*/ 36484 w 131989"/>
              <a:gd name="connsiteY55" fmla="*/ 142113 h 240176"/>
              <a:gd name="connsiteX56" fmla="*/ 38576 w 131989"/>
              <a:gd name="connsiteY56" fmla="*/ 139707 h 240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31989" h="240176">
                <a:moveTo>
                  <a:pt x="104675" y="240111"/>
                </a:moveTo>
                <a:cubicBezTo>
                  <a:pt x="113857" y="240174"/>
                  <a:pt x="123009" y="239191"/>
                  <a:pt x="131972" y="237183"/>
                </a:cubicBezTo>
                <a:lnTo>
                  <a:pt x="125801" y="225260"/>
                </a:lnTo>
                <a:lnTo>
                  <a:pt x="113878" y="202041"/>
                </a:lnTo>
                <a:lnTo>
                  <a:pt x="110532" y="195452"/>
                </a:lnTo>
                <a:lnTo>
                  <a:pt x="92020" y="159474"/>
                </a:lnTo>
                <a:cubicBezTo>
                  <a:pt x="91915" y="159129"/>
                  <a:pt x="91915" y="158774"/>
                  <a:pt x="92020" y="158428"/>
                </a:cubicBezTo>
                <a:lnTo>
                  <a:pt x="92020" y="40245"/>
                </a:lnTo>
                <a:cubicBezTo>
                  <a:pt x="92020" y="39335"/>
                  <a:pt x="92616" y="38530"/>
                  <a:pt x="93484" y="38258"/>
                </a:cubicBezTo>
                <a:cubicBezTo>
                  <a:pt x="99801" y="35894"/>
                  <a:pt x="103974" y="29838"/>
                  <a:pt x="103943" y="23092"/>
                </a:cubicBezTo>
                <a:lnTo>
                  <a:pt x="103943" y="15981"/>
                </a:lnTo>
                <a:cubicBezTo>
                  <a:pt x="103890" y="7122"/>
                  <a:pt x="96695" y="-21"/>
                  <a:pt x="87836" y="-21"/>
                </a:cubicBezTo>
                <a:lnTo>
                  <a:pt x="25084" y="-21"/>
                </a:lnTo>
                <a:cubicBezTo>
                  <a:pt x="16267" y="31"/>
                  <a:pt x="9134" y="7164"/>
                  <a:pt x="9082" y="15981"/>
                </a:cubicBezTo>
                <a:lnTo>
                  <a:pt x="9082" y="23092"/>
                </a:lnTo>
                <a:cubicBezTo>
                  <a:pt x="9051" y="29838"/>
                  <a:pt x="13224" y="35894"/>
                  <a:pt x="19541" y="38258"/>
                </a:cubicBezTo>
                <a:cubicBezTo>
                  <a:pt x="20367" y="38571"/>
                  <a:pt x="20911" y="39366"/>
                  <a:pt x="20900" y="40245"/>
                </a:cubicBezTo>
                <a:lnTo>
                  <a:pt x="20900" y="158428"/>
                </a:lnTo>
                <a:cubicBezTo>
                  <a:pt x="20963" y="158774"/>
                  <a:pt x="20963" y="159129"/>
                  <a:pt x="20900" y="159474"/>
                </a:cubicBezTo>
                <a:lnTo>
                  <a:pt x="-17" y="199636"/>
                </a:lnTo>
                <a:cubicBezTo>
                  <a:pt x="12314" y="204154"/>
                  <a:pt x="24028" y="210230"/>
                  <a:pt x="34810" y="217729"/>
                </a:cubicBezTo>
                <a:cubicBezTo>
                  <a:pt x="54870" y="232926"/>
                  <a:pt x="79522" y="240822"/>
                  <a:pt x="104675" y="240111"/>
                </a:cubicBezTo>
                <a:close/>
                <a:moveTo>
                  <a:pt x="38576" y="40872"/>
                </a:moveTo>
                <a:lnTo>
                  <a:pt x="51335" y="40872"/>
                </a:lnTo>
                <a:cubicBezTo>
                  <a:pt x="52569" y="40987"/>
                  <a:pt x="53490" y="42044"/>
                  <a:pt x="53427" y="43278"/>
                </a:cubicBezTo>
                <a:cubicBezTo>
                  <a:pt x="53490" y="44512"/>
                  <a:pt x="52569" y="45568"/>
                  <a:pt x="51335" y="45683"/>
                </a:cubicBezTo>
                <a:lnTo>
                  <a:pt x="38576" y="45683"/>
                </a:lnTo>
                <a:cubicBezTo>
                  <a:pt x="37341" y="45568"/>
                  <a:pt x="36421" y="44512"/>
                  <a:pt x="36484" y="43278"/>
                </a:cubicBezTo>
                <a:cubicBezTo>
                  <a:pt x="36421" y="42044"/>
                  <a:pt x="37341" y="40987"/>
                  <a:pt x="38576" y="40872"/>
                </a:cubicBezTo>
                <a:close/>
                <a:moveTo>
                  <a:pt x="38576" y="66078"/>
                </a:moveTo>
                <a:lnTo>
                  <a:pt x="51335" y="66078"/>
                </a:lnTo>
                <a:cubicBezTo>
                  <a:pt x="52569" y="66193"/>
                  <a:pt x="53490" y="67249"/>
                  <a:pt x="53427" y="68483"/>
                </a:cubicBezTo>
                <a:cubicBezTo>
                  <a:pt x="53490" y="69718"/>
                  <a:pt x="52569" y="70774"/>
                  <a:pt x="51335" y="70889"/>
                </a:cubicBezTo>
                <a:lnTo>
                  <a:pt x="38576" y="70889"/>
                </a:lnTo>
                <a:cubicBezTo>
                  <a:pt x="37341" y="70774"/>
                  <a:pt x="36421" y="69718"/>
                  <a:pt x="36484" y="68483"/>
                </a:cubicBezTo>
                <a:cubicBezTo>
                  <a:pt x="36421" y="67249"/>
                  <a:pt x="37341" y="66193"/>
                  <a:pt x="38576" y="66078"/>
                </a:cubicBezTo>
                <a:close/>
                <a:moveTo>
                  <a:pt x="38576" y="91806"/>
                </a:moveTo>
                <a:lnTo>
                  <a:pt x="51335" y="91806"/>
                </a:lnTo>
                <a:cubicBezTo>
                  <a:pt x="52569" y="91921"/>
                  <a:pt x="53490" y="92978"/>
                  <a:pt x="53427" y="94212"/>
                </a:cubicBezTo>
                <a:cubicBezTo>
                  <a:pt x="53490" y="95446"/>
                  <a:pt x="52569" y="96502"/>
                  <a:pt x="51335" y="96617"/>
                </a:cubicBezTo>
                <a:lnTo>
                  <a:pt x="38576" y="96617"/>
                </a:lnTo>
                <a:cubicBezTo>
                  <a:pt x="37341" y="96502"/>
                  <a:pt x="36421" y="95446"/>
                  <a:pt x="36484" y="94212"/>
                </a:cubicBezTo>
                <a:cubicBezTo>
                  <a:pt x="36421" y="92978"/>
                  <a:pt x="37341" y="91921"/>
                  <a:pt x="38576" y="91806"/>
                </a:cubicBezTo>
                <a:close/>
                <a:moveTo>
                  <a:pt x="38576" y="114711"/>
                </a:moveTo>
                <a:lnTo>
                  <a:pt x="51335" y="114711"/>
                </a:lnTo>
                <a:cubicBezTo>
                  <a:pt x="52663" y="114711"/>
                  <a:pt x="53741" y="115788"/>
                  <a:pt x="53741" y="117116"/>
                </a:cubicBezTo>
                <a:cubicBezTo>
                  <a:pt x="53741" y="118445"/>
                  <a:pt x="52663" y="119522"/>
                  <a:pt x="51335" y="119522"/>
                </a:cubicBezTo>
                <a:lnTo>
                  <a:pt x="38576" y="119522"/>
                </a:lnTo>
                <a:cubicBezTo>
                  <a:pt x="37247" y="119522"/>
                  <a:pt x="36170" y="118445"/>
                  <a:pt x="36170" y="117116"/>
                </a:cubicBezTo>
                <a:cubicBezTo>
                  <a:pt x="36170" y="115788"/>
                  <a:pt x="37247" y="114711"/>
                  <a:pt x="38576" y="114711"/>
                </a:cubicBezTo>
                <a:close/>
                <a:moveTo>
                  <a:pt x="38576" y="139707"/>
                </a:moveTo>
                <a:lnTo>
                  <a:pt x="51335" y="139707"/>
                </a:lnTo>
                <a:cubicBezTo>
                  <a:pt x="52569" y="139822"/>
                  <a:pt x="53490" y="140879"/>
                  <a:pt x="53427" y="142113"/>
                </a:cubicBezTo>
                <a:cubicBezTo>
                  <a:pt x="53490" y="143347"/>
                  <a:pt x="52569" y="144403"/>
                  <a:pt x="51335" y="144518"/>
                </a:cubicBezTo>
                <a:lnTo>
                  <a:pt x="38576" y="144518"/>
                </a:lnTo>
                <a:cubicBezTo>
                  <a:pt x="37341" y="144403"/>
                  <a:pt x="36421" y="143347"/>
                  <a:pt x="36484" y="142113"/>
                </a:cubicBezTo>
                <a:cubicBezTo>
                  <a:pt x="36421" y="140879"/>
                  <a:pt x="37341" y="139822"/>
                  <a:pt x="38576" y="139707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09" name="Freeform: Shape 508">
            <a:extLst>
              <a:ext uri="{FF2B5EF4-FFF2-40B4-BE49-F238E27FC236}">
                <a16:creationId xmlns:a16="http://schemas.microsoft.com/office/drawing/2014/main" id="{7A563B15-FE68-711F-AAC3-24F3100EA738}"/>
              </a:ext>
            </a:extLst>
          </p:cNvPr>
          <p:cNvSpPr/>
          <p:nvPr/>
        </p:nvSpPr>
        <p:spPr>
          <a:xfrm>
            <a:off x="11420901" y="3877300"/>
            <a:ext cx="142029" cy="52211"/>
          </a:xfrm>
          <a:custGeom>
            <a:avLst/>
            <a:gdLst>
              <a:gd name="connsiteX0" fmla="*/ 109277 w 142029"/>
              <a:gd name="connsiteY0" fmla="*/ 40454 h 52211"/>
              <a:gd name="connsiteX1" fmla="*/ 40249 w 142029"/>
              <a:gd name="connsiteY1" fmla="*/ 18072 h 52211"/>
              <a:gd name="connsiteX2" fmla="*/ 5421 w 142029"/>
              <a:gd name="connsiteY2" fmla="*/ -21 h 52211"/>
              <a:gd name="connsiteX3" fmla="*/ -17 w 142029"/>
              <a:gd name="connsiteY3" fmla="*/ 10437 h 52211"/>
              <a:gd name="connsiteX4" fmla="*/ 33869 w 142029"/>
              <a:gd name="connsiteY4" fmla="*/ 27799 h 52211"/>
              <a:gd name="connsiteX5" fmla="*/ 109277 w 142029"/>
              <a:gd name="connsiteY5" fmla="*/ 52168 h 52211"/>
              <a:gd name="connsiteX6" fmla="*/ 142012 w 142029"/>
              <a:gd name="connsiteY6" fmla="*/ 48298 h 52211"/>
              <a:gd name="connsiteX7" fmla="*/ 136574 w 142029"/>
              <a:gd name="connsiteY7" fmla="*/ 37839 h 52211"/>
              <a:gd name="connsiteX8" fmla="*/ 109277 w 142029"/>
              <a:gd name="connsiteY8" fmla="*/ 40454 h 52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9" h="52211">
                <a:moveTo>
                  <a:pt x="109277" y="40454"/>
                </a:moveTo>
                <a:cubicBezTo>
                  <a:pt x="84406" y="40977"/>
                  <a:pt x="60089" y="33091"/>
                  <a:pt x="40249" y="18072"/>
                </a:cubicBezTo>
                <a:cubicBezTo>
                  <a:pt x="29466" y="10573"/>
                  <a:pt x="17752" y="4497"/>
                  <a:pt x="5421" y="-21"/>
                </a:cubicBezTo>
                <a:lnTo>
                  <a:pt x="-17" y="10437"/>
                </a:lnTo>
                <a:cubicBezTo>
                  <a:pt x="12031" y="14631"/>
                  <a:pt x="23431" y="20467"/>
                  <a:pt x="33869" y="27799"/>
                </a:cubicBezTo>
                <a:cubicBezTo>
                  <a:pt x="55582" y="44114"/>
                  <a:pt x="82126" y="52691"/>
                  <a:pt x="109277" y="52168"/>
                </a:cubicBezTo>
                <a:cubicBezTo>
                  <a:pt x="120311" y="52241"/>
                  <a:pt x="131303" y="50934"/>
                  <a:pt x="142012" y="48298"/>
                </a:cubicBezTo>
                <a:lnTo>
                  <a:pt x="136574" y="37839"/>
                </a:lnTo>
                <a:cubicBezTo>
                  <a:pt x="127600" y="39743"/>
                  <a:pt x="118449" y="40621"/>
                  <a:pt x="109277" y="40454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10" name="Freeform: Shape 509">
            <a:extLst>
              <a:ext uri="{FF2B5EF4-FFF2-40B4-BE49-F238E27FC236}">
                <a16:creationId xmlns:a16="http://schemas.microsoft.com/office/drawing/2014/main" id="{9190A54B-3240-253D-2134-E6C2D59E6149}"/>
              </a:ext>
            </a:extLst>
          </p:cNvPr>
          <p:cNvSpPr/>
          <p:nvPr/>
        </p:nvSpPr>
        <p:spPr>
          <a:xfrm>
            <a:off x="11474136" y="3951870"/>
            <a:ext cx="9203" cy="9203"/>
          </a:xfrm>
          <a:custGeom>
            <a:avLst/>
            <a:gdLst>
              <a:gd name="connsiteX0" fmla="*/ 9187 w 9203"/>
              <a:gd name="connsiteY0" fmla="*/ 4581 h 9203"/>
              <a:gd name="connsiteX1" fmla="*/ 4585 w 9203"/>
              <a:gd name="connsiteY1" fmla="*/ 9182 h 9203"/>
              <a:gd name="connsiteX2" fmla="*/ -17 w 9203"/>
              <a:gd name="connsiteY2" fmla="*/ 4581 h 9203"/>
              <a:gd name="connsiteX3" fmla="*/ 4585 w 9203"/>
              <a:gd name="connsiteY3" fmla="*/ -21 h 9203"/>
              <a:gd name="connsiteX4" fmla="*/ 9187 w 9203"/>
              <a:gd name="connsiteY4" fmla="*/ 4581 h 9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3" h="9203">
                <a:moveTo>
                  <a:pt x="9187" y="4581"/>
                </a:moveTo>
                <a:cubicBezTo>
                  <a:pt x="9187" y="7122"/>
                  <a:pt x="7126" y="9182"/>
                  <a:pt x="4585" y="9182"/>
                </a:cubicBezTo>
                <a:cubicBezTo>
                  <a:pt x="2043" y="9182"/>
                  <a:pt x="-17" y="7122"/>
                  <a:pt x="-17" y="4581"/>
                </a:cubicBezTo>
                <a:cubicBezTo>
                  <a:pt x="-17" y="2039"/>
                  <a:pt x="2043" y="-21"/>
                  <a:pt x="4585" y="-21"/>
                </a:cubicBezTo>
                <a:cubicBezTo>
                  <a:pt x="7126" y="-21"/>
                  <a:pt x="9187" y="2039"/>
                  <a:pt x="9187" y="4581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11" name="Freeform: Shape 510">
            <a:extLst>
              <a:ext uri="{FF2B5EF4-FFF2-40B4-BE49-F238E27FC236}">
                <a16:creationId xmlns:a16="http://schemas.microsoft.com/office/drawing/2014/main" id="{B9710405-F061-1A9F-6BF6-2C04A91D1C18}"/>
              </a:ext>
            </a:extLst>
          </p:cNvPr>
          <p:cNvSpPr/>
          <p:nvPr/>
        </p:nvSpPr>
        <p:spPr>
          <a:xfrm>
            <a:off x="11437216" y="3921645"/>
            <a:ext cx="14747" cy="14746"/>
          </a:xfrm>
          <a:custGeom>
            <a:avLst/>
            <a:gdLst>
              <a:gd name="connsiteX0" fmla="*/ 14731 w 14747"/>
              <a:gd name="connsiteY0" fmla="*/ 7404 h 14746"/>
              <a:gd name="connsiteX1" fmla="*/ 7409 w 14747"/>
              <a:gd name="connsiteY1" fmla="*/ 14726 h 14746"/>
              <a:gd name="connsiteX2" fmla="*/ 7305 w 14747"/>
              <a:gd name="connsiteY2" fmla="*/ 14726 h 14746"/>
              <a:gd name="connsiteX3" fmla="*/ -16 w 14747"/>
              <a:gd name="connsiteY3" fmla="*/ 7404 h 14746"/>
              <a:gd name="connsiteX4" fmla="*/ 7200 w 14747"/>
              <a:gd name="connsiteY4" fmla="*/ -21 h 14746"/>
              <a:gd name="connsiteX5" fmla="*/ 7305 w 14747"/>
              <a:gd name="connsiteY5" fmla="*/ -21 h 14746"/>
              <a:gd name="connsiteX6" fmla="*/ 14731 w 14747"/>
              <a:gd name="connsiteY6" fmla="*/ 7404 h 14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47" h="14746">
                <a:moveTo>
                  <a:pt x="14731" y="7404"/>
                </a:moveTo>
                <a:cubicBezTo>
                  <a:pt x="14731" y="11452"/>
                  <a:pt x="11457" y="14726"/>
                  <a:pt x="7409" y="14726"/>
                </a:cubicBezTo>
                <a:cubicBezTo>
                  <a:pt x="7378" y="14726"/>
                  <a:pt x="7336" y="14726"/>
                  <a:pt x="7305" y="14726"/>
                </a:cubicBezTo>
                <a:cubicBezTo>
                  <a:pt x="3258" y="14726"/>
                  <a:pt x="-16" y="11452"/>
                  <a:pt x="-16" y="7404"/>
                </a:cubicBezTo>
                <a:cubicBezTo>
                  <a:pt x="-79" y="3357"/>
                  <a:pt x="3153" y="41"/>
                  <a:pt x="7200" y="-21"/>
                </a:cubicBezTo>
                <a:cubicBezTo>
                  <a:pt x="7232" y="-21"/>
                  <a:pt x="7273" y="-21"/>
                  <a:pt x="7305" y="-21"/>
                </a:cubicBezTo>
                <a:cubicBezTo>
                  <a:pt x="11405" y="-21"/>
                  <a:pt x="14731" y="3305"/>
                  <a:pt x="14731" y="7404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DE44C35B-5955-3CE3-39A9-316CA7E23F51}"/>
              </a:ext>
            </a:extLst>
          </p:cNvPr>
          <p:cNvSpPr/>
          <p:nvPr/>
        </p:nvSpPr>
        <p:spPr>
          <a:xfrm>
            <a:off x="7825402" y="4456818"/>
            <a:ext cx="765787" cy="765787"/>
          </a:xfrm>
          <a:custGeom>
            <a:avLst/>
            <a:gdLst>
              <a:gd name="connsiteX0" fmla="*/ 765788 w 765787"/>
              <a:gd name="connsiteY0" fmla="*/ 382894 h 765787"/>
              <a:gd name="connsiteX1" fmla="*/ 382894 w 765787"/>
              <a:gd name="connsiteY1" fmla="*/ 765787 h 765787"/>
              <a:gd name="connsiteX2" fmla="*/ 0 w 765787"/>
              <a:gd name="connsiteY2" fmla="*/ 382894 h 765787"/>
              <a:gd name="connsiteX3" fmla="*/ 382894 w 765787"/>
              <a:gd name="connsiteY3" fmla="*/ 0 h 765787"/>
              <a:gd name="connsiteX4" fmla="*/ 765788 w 765787"/>
              <a:gd name="connsiteY4" fmla="*/ 382894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88" y="382894"/>
                </a:moveTo>
                <a:cubicBezTo>
                  <a:pt x="765788" y="594360"/>
                  <a:pt x="594360" y="765787"/>
                  <a:pt x="382894" y="765787"/>
                </a:cubicBezTo>
                <a:cubicBezTo>
                  <a:pt x="171427" y="765787"/>
                  <a:pt x="0" y="594360"/>
                  <a:pt x="0" y="382894"/>
                </a:cubicBezTo>
                <a:cubicBezTo>
                  <a:pt x="0" y="171427"/>
                  <a:pt x="171427" y="0"/>
                  <a:pt x="382894" y="0"/>
                </a:cubicBezTo>
                <a:cubicBezTo>
                  <a:pt x="594360" y="0"/>
                  <a:pt x="765788" y="171428"/>
                  <a:pt x="765788" y="382894"/>
                </a:cubicBezTo>
                <a:close/>
              </a:path>
            </a:pathLst>
          </a:custGeom>
          <a:solidFill>
            <a:srgbClr val="FF45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13" name="Freeform: Shape 512">
            <a:extLst>
              <a:ext uri="{FF2B5EF4-FFF2-40B4-BE49-F238E27FC236}">
                <a16:creationId xmlns:a16="http://schemas.microsoft.com/office/drawing/2014/main" id="{374B7B39-306C-1E0A-7136-3BDC54BAECF0}"/>
              </a:ext>
            </a:extLst>
          </p:cNvPr>
          <p:cNvSpPr/>
          <p:nvPr/>
        </p:nvSpPr>
        <p:spPr>
          <a:xfrm>
            <a:off x="8018941" y="4659194"/>
            <a:ext cx="565659" cy="557659"/>
          </a:xfrm>
          <a:custGeom>
            <a:avLst/>
            <a:gdLst>
              <a:gd name="connsiteX0" fmla="*/ 565642 w 565659"/>
              <a:gd name="connsiteY0" fmla="*/ 252243 h 557659"/>
              <a:gd name="connsiteX1" fmla="*/ 335550 w 565659"/>
              <a:gd name="connsiteY1" fmla="*/ 22151 h 557659"/>
              <a:gd name="connsiteX2" fmla="*/ 325928 w 565659"/>
              <a:gd name="connsiteY2" fmla="*/ 33237 h 557659"/>
              <a:gd name="connsiteX3" fmla="*/ 237866 w 565659"/>
              <a:gd name="connsiteY3" fmla="*/ 8178 h 557659"/>
              <a:gd name="connsiteX4" fmla="*/ 223328 w 565659"/>
              <a:gd name="connsiteY4" fmla="*/ 19223 h 557659"/>
              <a:gd name="connsiteX5" fmla="*/ 198018 w 565659"/>
              <a:gd name="connsiteY5" fmla="*/ 24662 h 557659"/>
              <a:gd name="connsiteX6" fmla="*/ 179193 w 565659"/>
              <a:gd name="connsiteY6" fmla="*/ 32296 h 557659"/>
              <a:gd name="connsiteX7" fmla="*/ 107550 w 565659"/>
              <a:gd name="connsiteY7" fmla="*/ -21 h 557659"/>
              <a:gd name="connsiteX8" fmla="*/ 42183 w 565659"/>
              <a:gd name="connsiteY8" fmla="*/ 66183 h 557659"/>
              <a:gd name="connsiteX9" fmla="*/ 50341 w 565659"/>
              <a:gd name="connsiteY9" fmla="*/ 124856 h 557659"/>
              <a:gd name="connsiteX10" fmla="*/ 1949 w 565659"/>
              <a:gd name="connsiteY10" fmla="*/ 205179 h 557659"/>
              <a:gd name="connsiteX11" fmla="*/ 46367 w 565659"/>
              <a:gd name="connsiteY11" fmla="*/ 252452 h 557659"/>
              <a:gd name="connsiteX12" fmla="*/ 51910 w 565659"/>
              <a:gd name="connsiteY12" fmla="*/ 264061 h 557659"/>
              <a:gd name="connsiteX13" fmla="*/ 55884 w 565659"/>
              <a:gd name="connsiteY13" fmla="*/ 347731 h 557659"/>
              <a:gd name="connsiteX14" fmla="*/ 50446 w 565659"/>
              <a:gd name="connsiteY14" fmla="*/ 354007 h 557659"/>
              <a:gd name="connsiteX15" fmla="*/ 254077 w 565659"/>
              <a:gd name="connsiteY15" fmla="*/ 557638 h 557659"/>
              <a:gd name="connsiteX16" fmla="*/ 565642 w 565659"/>
              <a:gd name="connsiteY16" fmla="*/ 252243 h 557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5659" h="557659">
                <a:moveTo>
                  <a:pt x="565642" y="252243"/>
                </a:moveTo>
                <a:lnTo>
                  <a:pt x="335550" y="22151"/>
                </a:lnTo>
                <a:lnTo>
                  <a:pt x="325928" y="33237"/>
                </a:lnTo>
                <a:cubicBezTo>
                  <a:pt x="308536" y="1997"/>
                  <a:pt x="269106" y="-9225"/>
                  <a:pt x="237866" y="8178"/>
                </a:cubicBezTo>
                <a:cubicBezTo>
                  <a:pt x="232522" y="11149"/>
                  <a:pt x="227627" y="14872"/>
                  <a:pt x="223328" y="19223"/>
                </a:cubicBezTo>
                <a:cubicBezTo>
                  <a:pt x="214658" y="19652"/>
                  <a:pt x="206103" y="21492"/>
                  <a:pt x="198018" y="24662"/>
                </a:cubicBezTo>
                <a:cubicBezTo>
                  <a:pt x="191743" y="27067"/>
                  <a:pt x="185468" y="29681"/>
                  <a:pt x="179193" y="32296"/>
                </a:cubicBezTo>
                <a:cubicBezTo>
                  <a:pt x="155765" y="13889"/>
                  <a:pt x="126899" y="-21"/>
                  <a:pt x="107550" y="-21"/>
                </a:cubicBezTo>
                <a:cubicBezTo>
                  <a:pt x="71238" y="272"/>
                  <a:pt x="42006" y="29870"/>
                  <a:pt x="42183" y="66183"/>
                </a:cubicBezTo>
                <a:cubicBezTo>
                  <a:pt x="42372" y="86012"/>
                  <a:pt x="45112" y="105727"/>
                  <a:pt x="50341" y="124856"/>
                </a:cubicBezTo>
                <a:cubicBezTo>
                  <a:pt x="14802" y="133672"/>
                  <a:pt x="-6868" y="169640"/>
                  <a:pt x="1949" y="205179"/>
                </a:cubicBezTo>
                <a:cubicBezTo>
                  <a:pt x="7513" y="227602"/>
                  <a:pt x="24341" y="245508"/>
                  <a:pt x="46367" y="252452"/>
                </a:cubicBezTo>
                <a:cubicBezTo>
                  <a:pt x="48040" y="256426"/>
                  <a:pt x="49923" y="260296"/>
                  <a:pt x="51910" y="264061"/>
                </a:cubicBezTo>
                <a:cubicBezTo>
                  <a:pt x="33262" y="289372"/>
                  <a:pt x="34925" y="324293"/>
                  <a:pt x="55884" y="347731"/>
                </a:cubicBezTo>
                <a:lnTo>
                  <a:pt x="50446" y="354007"/>
                </a:lnTo>
                <a:lnTo>
                  <a:pt x="254077" y="557638"/>
                </a:lnTo>
                <a:cubicBezTo>
                  <a:pt x="411418" y="530696"/>
                  <a:pt x="535553" y="409009"/>
                  <a:pt x="565642" y="252243"/>
                </a:cubicBezTo>
                <a:close/>
              </a:path>
            </a:pathLst>
          </a:custGeom>
          <a:solidFill>
            <a:srgbClr val="E63E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14" name="Freeform: Shape 513">
            <a:extLst>
              <a:ext uri="{FF2B5EF4-FFF2-40B4-BE49-F238E27FC236}">
                <a16:creationId xmlns:a16="http://schemas.microsoft.com/office/drawing/2014/main" id="{B8D9A6D0-C007-3F4A-2A86-20288ADD2DEB}"/>
              </a:ext>
            </a:extLst>
          </p:cNvPr>
          <p:cNvSpPr/>
          <p:nvPr/>
        </p:nvSpPr>
        <p:spPr>
          <a:xfrm>
            <a:off x="8061874" y="4790137"/>
            <a:ext cx="93710" cy="145690"/>
          </a:xfrm>
          <a:custGeom>
            <a:avLst/>
            <a:gdLst>
              <a:gd name="connsiteX0" fmla="*/ 86686 w 93710"/>
              <a:gd name="connsiteY0" fmla="*/ 137511 h 145690"/>
              <a:gd name="connsiteX1" fmla="*/ 36065 w 93710"/>
              <a:gd name="connsiteY1" fmla="*/ 58339 h 145690"/>
              <a:gd name="connsiteX2" fmla="*/ 27698 w 93710"/>
              <a:gd name="connsiteY2" fmla="*/ 39827 h 145690"/>
              <a:gd name="connsiteX3" fmla="*/ 13788 w 93710"/>
              <a:gd name="connsiteY3" fmla="*/ -21 h 145690"/>
              <a:gd name="connsiteX4" fmla="*/ 2179 w 93710"/>
              <a:gd name="connsiteY4" fmla="*/ 8137 h 145690"/>
              <a:gd name="connsiteX5" fmla="*/ -17 w 93710"/>
              <a:gd name="connsiteY5" fmla="*/ 9915 h 145690"/>
              <a:gd name="connsiteX6" fmla="*/ 18390 w 93710"/>
              <a:gd name="connsiteY6" fmla="*/ 58339 h 145690"/>
              <a:gd name="connsiteX7" fmla="*/ 27698 w 93710"/>
              <a:gd name="connsiteY7" fmla="*/ 76850 h 145690"/>
              <a:gd name="connsiteX8" fmla="*/ 29163 w 93710"/>
              <a:gd name="connsiteY8" fmla="*/ 80093 h 145690"/>
              <a:gd name="connsiteX9" fmla="*/ 30209 w 93710"/>
              <a:gd name="connsiteY9" fmla="*/ 81662 h 145690"/>
              <a:gd name="connsiteX10" fmla="*/ 31568 w 93710"/>
              <a:gd name="connsiteY10" fmla="*/ 84276 h 145690"/>
              <a:gd name="connsiteX11" fmla="*/ 31568 w 93710"/>
              <a:gd name="connsiteY11" fmla="*/ 84276 h 145690"/>
              <a:gd name="connsiteX12" fmla="*/ 70370 w 93710"/>
              <a:gd name="connsiteY12" fmla="*/ 142008 h 145690"/>
              <a:gd name="connsiteX13" fmla="*/ 93693 w 93710"/>
              <a:gd name="connsiteY13" fmla="*/ 145669 h 145690"/>
              <a:gd name="connsiteX14" fmla="*/ 86686 w 93710"/>
              <a:gd name="connsiteY14" fmla="*/ 137511 h 145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710" h="145690">
                <a:moveTo>
                  <a:pt x="86686" y="137511"/>
                </a:moveTo>
                <a:cubicBezTo>
                  <a:pt x="66919" y="113080"/>
                  <a:pt x="49944" y="86525"/>
                  <a:pt x="36065" y="58339"/>
                </a:cubicBezTo>
                <a:cubicBezTo>
                  <a:pt x="33137" y="52168"/>
                  <a:pt x="30313" y="45997"/>
                  <a:pt x="27698" y="39827"/>
                </a:cubicBezTo>
                <a:cubicBezTo>
                  <a:pt x="22197" y="26858"/>
                  <a:pt x="17553" y="13554"/>
                  <a:pt x="13788" y="-21"/>
                </a:cubicBezTo>
                <a:cubicBezTo>
                  <a:pt x="9772" y="2489"/>
                  <a:pt x="5902" y="5208"/>
                  <a:pt x="2179" y="8137"/>
                </a:cubicBezTo>
                <a:lnTo>
                  <a:pt x="-17" y="9915"/>
                </a:lnTo>
                <a:cubicBezTo>
                  <a:pt x="4888" y="26502"/>
                  <a:pt x="11038" y="42682"/>
                  <a:pt x="18390" y="58339"/>
                </a:cubicBezTo>
                <a:cubicBezTo>
                  <a:pt x="21319" y="64509"/>
                  <a:pt x="24352" y="70680"/>
                  <a:pt x="27698" y="76850"/>
                </a:cubicBezTo>
                <a:cubicBezTo>
                  <a:pt x="28221" y="78001"/>
                  <a:pt x="28744" y="78942"/>
                  <a:pt x="29163" y="80093"/>
                </a:cubicBezTo>
                <a:cubicBezTo>
                  <a:pt x="29571" y="80574"/>
                  <a:pt x="29926" y="81097"/>
                  <a:pt x="30209" y="81662"/>
                </a:cubicBezTo>
                <a:lnTo>
                  <a:pt x="31568" y="84276"/>
                </a:lnTo>
                <a:lnTo>
                  <a:pt x="31568" y="84276"/>
                </a:lnTo>
                <a:cubicBezTo>
                  <a:pt x="42623" y="104712"/>
                  <a:pt x="55623" y="124051"/>
                  <a:pt x="70370" y="142008"/>
                </a:cubicBezTo>
                <a:cubicBezTo>
                  <a:pt x="78528" y="143159"/>
                  <a:pt x="86477" y="144832"/>
                  <a:pt x="93693" y="145669"/>
                </a:cubicBezTo>
                <a:cubicBezTo>
                  <a:pt x="89091" y="140753"/>
                  <a:pt x="91078" y="142950"/>
                  <a:pt x="86686" y="137511"/>
                </a:cubicBezTo>
                <a:close/>
              </a:path>
            </a:pathLst>
          </a:custGeom>
          <a:solidFill>
            <a:srgbClr val="FFC90A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15" name="Freeform: Shape 514">
            <a:extLst>
              <a:ext uri="{FF2B5EF4-FFF2-40B4-BE49-F238E27FC236}">
                <a16:creationId xmlns:a16="http://schemas.microsoft.com/office/drawing/2014/main" id="{06B1B0D4-BFC2-0743-F60A-23F9647A7F45}"/>
              </a:ext>
            </a:extLst>
          </p:cNvPr>
          <p:cNvSpPr/>
          <p:nvPr/>
        </p:nvSpPr>
        <p:spPr>
          <a:xfrm>
            <a:off x="8160604" y="4929970"/>
            <a:ext cx="210346" cy="113833"/>
          </a:xfrm>
          <a:custGeom>
            <a:avLst/>
            <a:gdLst>
              <a:gd name="connsiteX0" fmla="*/ 179036 w 210346"/>
              <a:gd name="connsiteY0" fmla="*/ 79674 h 113833"/>
              <a:gd name="connsiteX1" fmla="*/ 139607 w 210346"/>
              <a:gd name="connsiteY1" fmla="*/ 97036 h 113833"/>
              <a:gd name="connsiteX2" fmla="*/ 63886 w 210346"/>
              <a:gd name="connsiteY2" fmla="*/ 68588 h 113833"/>
              <a:gd name="connsiteX3" fmla="*/ 50289 w 210346"/>
              <a:gd name="connsiteY3" fmla="*/ 58861 h 113833"/>
              <a:gd name="connsiteX4" fmla="*/ 25084 w 210346"/>
              <a:gd name="connsiteY4" fmla="*/ 37944 h 113833"/>
              <a:gd name="connsiteX5" fmla="*/ -17 w 210346"/>
              <a:gd name="connsiteY5" fmla="*/ 35434 h 113833"/>
              <a:gd name="connsiteX6" fmla="*/ 36693 w 210346"/>
              <a:gd name="connsiteY6" fmla="*/ 68902 h 113833"/>
              <a:gd name="connsiteX7" fmla="*/ 50289 w 210346"/>
              <a:gd name="connsiteY7" fmla="*/ 79360 h 113833"/>
              <a:gd name="connsiteX8" fmla="*/ 139607 w 210346"/>
              <a:gd name="connsiteY8" fmla="*/ 113769 h 113833"/>
              <a:gd name="connsiteX9" fmla="*/ 190855 w 210346"/>
              <a:gd name="connsiteY9" fmla="*/ 90760 h 113833"/>
              <a:gd name="connsiteX10" fmla="*/ 206752 w 210346"/>
              <a:gd name="connsiteY10" fmla="*/ -21 h 113833"/>
              <a:gd name="connsiteX11" fmla="*/ 191796 w 210346"/>
              <a:gd name="connsiteY11" fmla="*/ 7823 h 113833"/>
              <a:gd name="connsiteX12" fmla="*/ 179036 w 210346"/>
              <a:gd name="connsiteY12" fmla="*/ 79674 h 113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0346" h="113833">
                <a:moveTo>
                  <a:pt x="179036" y="79674"/>
                </a:moveTo>
                <a:cubicBezTo>
                  <a:pt x="169362" y="91357"/>
                  <a:pt x="154751" y="97789"/>
                  <a:pt x="139607" y="97036"/>
                </a:cubicBezTo>
                <a:cubicBezTo>
                  <a:pt x="112173" y="94933"/>
                  <a:pt x="85912" y="85071"/>
                  <a:pt x="63886" y="68588"/>
                </a:cubicBezTo>
                <a:cubicBezTo>
                  <a:pt x="59388" y="65555"/>
                  <a:pt x="54786" y="62313"/>
                  <a:pt x="50289" y="58861"/>
                </a:cubicBezTo>
                <a:cubicBezTo>
                  <a:pt x="41326" y="52586"/>
                  <a:pt x="32897" y="45600"/>
                  <a:pt x="25084" y="37944"/>
                </a:cubicBezTo>
                <a:cubicBezTo>
                  <a:pt x="16508" y="37212"/>
                  <a:pt x="8141" y="36793"/>
                  <a:pt x="-17" y="35434"/>
                </a:cubicBezTo>
                <a:cubicBezTo>
                  <a:pt x="11111" y="47754"/>
                  <a:pt x="23400" y="58955"/>
                  <a:pt x="36693" y="68902"/>
                </a:cubicBezTo>
                <a:cubicBezTo>
                  <a:pt x="41190" y="72458"/>
                  <a:pt x="45792" y="75909"/>
                  <a:pt x="50289" y="79360"/>
                </a:cubicBezTo>
                <a:cubicBezTo>
                  <a:pt x="81665" y="101428"/>
                  <a:pt x="113042" y="113769"/>
                  <a:pt x="139607" y="113769"/>
                </a:cubicBezTo>
                <a:cubicBezTo>
                  <a:pt x="159342" y="114491"/>
                  <a:pt x="178283" y="105978"/>
                  <a:pt x="190855" y="90760"/>
                </a:cubicBezTo>
                <a:cubicBezTo>
                  <a:pt x="209157" y="68170"/>
                  <a:pt x="214805" y="41081"/>
                  <a:pt x="206752" y="-21"/>
                </a:cubicBezTo>
                <a:cubicBezTo>
                  <a:pt x="201920" y="2886"/>
                  <a:pt x="196931" y="5501"/>
                  <a:pt x="191796" y="7823"/>
                </a:cubicBezTo>
                <a:cubicBezTo>
                  <a:pt x="197653" y="40768"/>
                  <a:pt x="193155" y="62208"/>
                  <a:pt x="179036" y="79674"/>
                </a:cubicBezTo>
                <a:close/>
              </a:path>
            </a:pathLst>
          </a:custGeom>
          <a:solidFill>
            <a:srgbClr val="FFC90A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16" name="Freeform: Shape 515">
            <a:extLst>
              <a:ext uri="{FF2B5EF4-FFF2-40B4-BE49-F238E27FC236}">
                <a16:creationId xmlns:a16="http://schemas.microsoft.com/office/drawing/2014/main" id="{5AB259CE-288C-9639-C778-DCD98CDD3F94}"/>
              </a:ext>
            </a:extLst>
          </p:cNvPr>
          <p:cNvSpPr/>
          <p:nvPr/>
        </p:nvSpPr>
        <p:spPr>
          <a:xfrm>
            <a:off x="8266447" y="4761375"/>
            <a:ext cx="93919" cy="145167"/>
          </a:xfrm>
          <a:custGeom>
            <a:avLst/>
            <a:gdLst>
              <a:gd name="connsiteX0" fmla="*/ 75077 w 93919"/>
              <a:gd name="connsiteY0" fmla="*/ 87100 h 145167"/>
              <a:gd name="connsiteX1" fmla="*/ 65768 w 93919"/>
              <a:gd name="connsiteY1" fmla="*/ 68588 h 145167"/>
              <a:gd name="connsiteX2" fmla="*/ 24561 w 93919"/>
              <a:gd name="connsiteY2" fmla="*/ 5313 h 145167"/>
              <a:gd name="connsiteX3" fmla="*/ 16194 w 93919"/>
              <a:gd name="connsiteY3" fmla="*/ 3221 h 145167"/>
              <a:gd name="connsiteX4" fmla="*/ -17 w 93919"/>
              <a:gd name="connsiteY4" fmla="*/ -21 h 145167"/>
              <a:gd name="connsiteX5" fmla="*/ 6781 w 93919"/>
              <a:gd name="connsiteY5" fmla="*/ 7927 h 145167"/>
              <a:gd name="connsiteX6" fmla="*/ 57401 w 93919"/>
              <a:gd name="connsiteY6" fmla="*/ 87100 h 145167"/>
              <a:gd name="connsiteX7" fmla="*/ 65768 w 93919"/>
              <a:gd name="connsiteY7" fmla="*/ 105612 h 145167"/>
              <a:gd name="connsiteX8" fmla="*/ 79574 w 93919"/>
              <a:gd name="connsiteY8" fmla="*/ 145146 h 145167"/>
              <a:gd name="connsiteX9" fmla="*/ 93902 w 93919"/>
              <a:gd name="connsiteY9" fmla="*/ 136779 h 145167"/>
              <a:gd name="connsiteX10" fmla="*/ 75077 w 93919"/>
              <a:gd name="connsiteY10" fmla="*/ 87100 h 145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919" h="145167">
                <a:moveTo>
                  <a:pt x="75077" y="87100"/>
                </a:moveTo>
                <a:cubicBezTo>
                  <a:pt x="72148" y="80929"/>
                  <a:pt x="69115" y="74759"/>
                  <a:pt x="65768" y="68588"/>
                </a:cubicBezTo>
                <a:cubicBezTo>
                  <a:pt x="53877" y="46353"/>
                  <a:pt x="40092" y="25184"/>
                  <a:pt x="24561" y="5313"/>
                </a:cubicBezTo>
                <a:lnTo>
                  <a:pt x="16194" y="3221"/>
                </a:lnTo>
                <a:cubicBezTo>
                  <a:pt x="10965" y="1966"/>
                  <a:pt x="5735" y="920"/>
                  <a:pt x="-17" y="-21"/>
                </a:cubicBezTo>
                <a:cubicBezTo>
                  <a:pt x="2179" y="2593"/>
                  <a:pt x="4585" y="5208"/>
                  <a:pt x="6781" y="7927"/>
                </a:cubicBezTo>
                <a:cubicBezTo>
                  <a:pt x="26579" y="32328"/>
                  <a:pt x="43564" y="58893"/>
                  <a:pt x="57401" y="87100"/>
                </a:cubicBezTo>
                <a:cubicBezTo>
                  <a:pt x="60434" y="93271"/>
                  <a:pt x="63154" y="99441"/>
                  <a:pt x="65768" y="105612"/>
                </a:cubicBezTo>
                <a:cubicBezTo>
                  <a:pt x="71615" y="118319"/>
                  <a:pt x="76237" y="131560"/>
                  <a:pt x="79574" y="145146"/>
                </a:cubicBezTo>
                <a:cubicBezTo>
                  <a:pt x="84542" y="142699"/>
                  <a:pt x="89332" y="139906"/>
                  <a:pt x="93902" y="136779"/>
                </a:cubicBezTo>
                <a:cubicBezTo>
                  <a:pt x="89258" y="119648"/>
                  <a:pt x="82952" y="103008"/>
                  <a:pt x="75077" y="87100"/>
                </a:cubicBezTo>
                <a:close/>
              </a:path>
            </a:pathLst>
          </a:custGeom>
          <a:solidFill>
            <a:srgbClr val="FFC90A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17" name="Freeform: Shape 516">
            <a:extLst>
              <a:ext uri="{FF2B5EF4-FFF2-40B4-BE49-F238E27FC236}">
                <a16:creationId xmlns:a16="http://schemas.microsoft.com/office/drawing/2014/main" id="{3277B6D9-D43B-C510-1A34-9E4C28A28F8B}"/>
              </a:ext>
            </a:extLst>
          </p:cNvPr>
          <p:cNvSpPr/>
          <p:nvPr/>
        </p:nvSpPr>
        <p:spPr>
          <a:xfrm>
            <a:off x="8216454" y="4858223"/>
            <a:ext cx="110757" cy="135754"/>
          </a:xfrm>
          <a:custGeom>
            <a:avLst/>
            <a:gdLst>
              <a:gd name="connsiteX0" fmla="*/ 102583 w 110757"/>
              <a:gd name="connsiteY0" fmla="*/ -21 h 135754"/>
              <a:gd name="connsiteX1" fmla="*/ 56774 w 110757"/>
              <a:gd name="connsiteY1" fmla="*/ 69425 h 135754"/>
              <a:gd name="connsiteX2" fmla="*/ 43282 w 110757"/>
              <a:gd name="connsiteY2" fmla="*/ 85217 h 135754"/>
              <a:gd name="connsiteX3" fmla="*/ 25816 w 110757"/>
              <a:gd name="connsiteY3" fmla="*/ 103416 h 135754"/>
              <a:gd name="connsiteX4" fmla="*/ -17 w 110757"/>
              <a:gd name="connsiteY4" fmla="*/ 126216 h 135754"/>
              <a:gd name="connsiteX5" fmla="*/ 11801 w 110757"/>
              <a:gd name="connsiteY5" fmla="*/ 134687 h 135754"/>
              <a:gd name="connsiteX6" fmla="*/ 13579 w 110757"/>
              <a:gd name="connsiteY6" fmla="*/ 135733 h 135754"/>
              <a:gd name="connsiteX7" fmla="*/ 50917 w 110757"/>
              <a:gd name="connsiteY7" fmla="*/ 100278 h 135754"/>
              <a:gd name="connsiteX8" fmla="*/ 68174 w 110757"/>
              <a:gd name="connsiteY8" fmla="*/ 80302 h 135754"/>
              <a:gd name="connsiteX9" fmla="*/ 68174 w 110757"/>
              <a:gd name="connsiteY9" fmla="*/ 80302 h 135754"/>
              <a:gd name="connsiteX10" fmla="*/ 110741 w 110757"/>
              <a:gd name="connsiteY10" fmla="*/ 17549 h 135754"/>
              <a:gd name="connsiteX11" fmla="*/ 102583 w 110757"/>
              <a:gd name="connsiteY11" fmla="*/ -21 h 135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0757" h="135754">
                <a:moveTo>
                  <a:pt x="102583" y="-21"/>
                </a:moveTo>
                <a:cubicBezTo>
                  <a:pt x="90284" y="24954"/>
                  <a:pt x="74899" y="48288"/>
                  <a:pt x="56774" y="69425"/>
                </a:cubicBezTo>
                <a:cubicBezTo>
                  <a:pt x="52381" y="74863"/>
                  <a:pt x="47884" y="79884"/>
                  <a:pt x="43282" y="85217"/>
                </a:cubicBezTo>
                <a:cubicBezTo>
                  <a:pt x="38680" y="90551"/>
                  <a:pt x="31777" y="97663"/>
                  <a:pt x="25816" y="103416"/>
                </a:cubicBezTo>
                <a:cubicBezTo>
                  <a:pt x="17616" y="111469"/>
                  <a:pt x="8998" y="119083"/>
                  <a:pt x="-17" y="126216"/>
                </a:cubicBezTo>
                <a:cubicBezTo>
                  <a:pt x="4062" y="129353"/>
                  <a:pt x="8036" y="132177"/>
                  <a:pt x="11801" y="134687"/>
                </a:cubicBezTo>
                <a:lnTo>
                  <a:pt x="13579" y="135733"/>
                </a:lnTo>
                <a:cubicBezTo>
                  <a:pt x="26810" y="124772"/>
                  <a:pt x="39287" y="112933"/>
                  <a:pt x="50917" y="100278"/>
                </a:cubicBezTo>
                <a:cubicBezTo>
                  <a:pt x="56669" y="93898"/>
                  <a:pt x="62526" y="87309"/>
                  <a:pt x="68174" y="80302"/>
                </a:cubicBezTo>
                <a:lnTo>
                  <a:pt x="68174" y="80302"/>
                </a:lnTo>
                <a:cubicBezTo>
                  <a:pt x="84531" y="60943"/>
                  <a:pt x="98807" y="39910"/>
                  <a:pt x="110741" y="17549"/>
                </a:cubicBezTo>
                <a:cubicBezTo>
                  <a:pt x="108335" y="10542"/>
                  <a:pt x="105511" y="6149"/>
                  <a:pt x="102583" y="-21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18" name="Freeform: Shape 517">
            <a:extLst>
              <a:ext uri="{FF2B5EF4-FFF2-40B4-BE49-F238E27FC236}">
                <a16:creationId xmlns:a16="http://schemas.microsoft.com/office/drawing/2014/main" id="{57ED277E-E621-CD6D-7BC4-B42C84093D23}"/>
              </a:ext>
            </a:extLst>
          </p:cNvPr>
          <p:cNvSpPr/>
          <p:nvPr/>
        </p:nvSpPr>
        <p:spPr>
          <a:xfrm>
            <a:off x="8216872" y="4653922"/>
            <a:ext cx="153192" cy="183802"/>
          </a:xfrm>
          <a:custGeom>
            <a:avLst/>
            <a:gdLst>
              <a:gd name="connsiteX0" fmla="*/ 122768 w 153192"/>
              <a:gd name="connsiteY0" fmla="*/ 33489 h 183802"/>
              <a:gd name="connsiteX1" fmla="*/ 134587 w 153192"/>
              <a:gd name="connsiteY1" fmla="*/ 112766 h 183802"/>
              <a:gd name="connsiteX2" fmla="*/ 131135 w 153192"/>
              <a:gd name="connsiteY2" fmla="*/ 129291 h 183802"/>
              <a:gd name="connsiteX3" fmla="*/ 118899 w 153192"/>
              <a:gd name="connsiteY3" fmla="*/ 167361 h 183802"/>
              <a:gd name="connsiteX4" fmla="*/ 129357 w 153192"/>
              <a:gd name="connsiteY4" fmla="*/ 183781 h 183802"/>
              <a:gd name="connsiteX5" fmla="*/ 145464 w 153192"/>
              <a:gd name="connsiteY5" fmla="*/ 139018 h 183802"/>
              <a:gd name="connsiteX6" fmla="*/ 149334 w 153192"/>
              <a:gd name="connsiteY6" fmla="*/ 122075 h 183802"/>
              <a:gd name="connsiteX7" fmla="*/ 134900 w 153192"/>
              <a:gd name="connsiteY7" fmla="*/ 23031 h 183802"/>
              <a:gd name="connsiteX8" fmla="*/ 83653 w 153192"/>
              <a:gd name="connsiteY8" fmla="*/ 21 h 183802"/>
              <a:gd name="connsiteX9" fmla="*/ -17 w 153192"/>
              <a:gd name="connsiteY9" fmla="*/ 30351 h 183802"/>
              <a:gd name="connsiteX10" fmla="*/ 11697 w 153192"/>
              <a:gd name="connsiteY10" fmla="*/ 39137 h 183802"/>
              <a:gd name="connsiteX11" fmla="*/ 13579 w 153192"/>
              <a:gd name="connsiteY11" fmla="*/ 40706 h 183802"/>
              <a:gd name="connsiteX12" fmla="*/ 83234 w 153192"/>
              <a:gd name="connsiteY12" fmla="*/ 16128 h 183802"/>
              <a:gd name="connsiteX13" fmla="*/ 122768 w 153192"/>
              <a:gd name="connsiteY13" fmla="*/ 33489 h 18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3192" h="183802">
                <a:moveTo>
                  <a:pt x="122768" y="33489"/>
                </a:moveTo>
                <a:cubicBezTo>
                  <a:pt x="136888" y="50851"/>
                  <a:pt x="140234" y="79299"/>
                  <a:pt x="134587" y="112766"/>
                </a:cubicBezTo>
                <a:cubicBezTo>
                  <a:pt x="133645" y="118100"/>
                  <a:pt x="132495" y="123225"/>
                  <a:pt x="131135" y="129291"/>
                </a:cubicBezTo>
                <a:cubicBezTo>
                  <a:pt x="128291" y="142344"/>
                  <a:pt x="124191" y="155093"/>
                  <a:pt x="118899" y="167361"/>
                </a:cubicBezTo>
                <a:lnTo>
                  <a:pt x="129357" y="183781"/>
                </a:lnTo>
                <a:cubicBezTo>
                  <a:pt x="136302" y="169473"/>
                  <a:pt x="141709" y="154465"/>
                  <a:pt x="145464" y="139018"/>
                </a:cubicBezTo>
                <a:cubicBezTo>
                  <a:pt x="146928" y="133265"/>
                  <a:pt x="148183" y="127618"/>
                  <a:pt x="149334" y="122075"/>
                </a:cubicBezTo>
                <a:cubicBezTo>
                  <a:pt x="157282" y="81181"/>
                  <a:pt x="153099" y="45621"/>
                  <a:pt x="134900" y="23031"/>
                </a:cubicBezTo>
                <a:cubicBezTo>
                  <a:pt x="122329" y="7813"/>
                  <a:pt x="103388" y="-700"/>
                  <a:pt x="83653" y="21"/>
                </a:cubicBezTo>
                <a:cubicBezTo>
                  <a:pt x="53437" y="1914"/>
                  <a:pt x="24394" y="12446"/>
                  <a:pt x="-17" y="30351"/>
                </a:cubicBezTo>
                <a:cubicBezTo>
                  <a:pt x="3957" y="33176"/>
                  <a:pt x="7827" y="36104"/>
                  <a:pt x="11697" y="39137"/>
                </a:cubicBezTo>
                <a:lnTo>
                  <a:pt x="13579" y="40706"/>
                </a:lnTo>
                <a:cubicBezTo>
                  <a:pt x="34131" y="26335"/>
                  <a:pt x="58217" y="17843"/>
                  <a:pt x="83234" y="16128"/>
                </a:cubicBezTo>
                <a:cubicBezTo>
                  <a:pt x="98410" y="15343"/>
                  <a:pt x="113073" y="21786"/>
                  <a:pt x="122768" y="33489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19" name="Freeform: Shape 518">
            <a:extLst>
              <a:ext uri="{FF2B5EF4-FFF2-40B4-BE49-F238E27FC236}">
                <a16:creationId xmlns:a16="http://schemas.microsoft.com/office/drawing/2014/main" id="{06840576-109B-262F-C448-B1EAC7623499}"/>
              </a:ext>
            </a:extLst>
          </p:cNvPr>
          <p:cNvSpPr/>
          <p:nvPr/>
        </p:nvSpPr>
        <p:spPr>
          <a:xfrm>
            <a:off x="8052081" y="4857700"/>
            <a:ext cx="151926" cy="185577"/>
          </a:xfrm>
          <a:custGeom>
            <a:avLst/>
            <a:gdLst>
              <a:gd name="connsiteX0" fmla="*/ 69390 w 151926"/>
              <a:gd name="connsiteY0" fmla="*/ 169515 h 185577"/>
              <a:gd name="connsiteX1" fmla="*/ 30066 w 151926"/>
              <a:gd name="connsiteY1" fmla="*/ 152153 h 185577"/>
              <a:gd name="connsiteX2" fmla="*/ 18352 w 151926"/>
              <a:gd name="connsiteY2" fmla="*/ 72458 h 185577"/>
              <a:gd name="connsiteX3" fmla="*/ 21803 w 151926"/>
              <a:gd name="connsiteY3" fmla="*/ 55933 h 185577"/>
              <a:gd name="connsiteX4" fmla="*/ 33935 w 151926"/>
              <a:gd name="connsiteY4" fmla="*/ 17445 h 185577"/>
              <a:gd name="connsiteX5" fmla="*/ 24104 w 151926"/>
              <a:gd name="connsiteY5" fmla="*/ -21 h 185577"/>
              <a:gd name="connsiteX6" fmla="*/ 7788 w 151926"/>
              <a:gd name="connsiteY6" fmla="*/ 46311 h 185577"/>
              <a:gd name="connsiteX7" fmla="*/ 3919 w 151926"/>
              <a:gd name="connsiteY7" fmla="*/ 63149 h 185577"/>
              <a:gd name="connsiteX8" fmla="*/ 18247 w 151926"/>
              <a:gd name="connsiteY8" fmla="*/ 162507 h 185577"/>
              <a:gd name="connsiteX9" fmla="*/ 69390 w 151926"/>
              <a:gd name="connsiteY9" fmla="*/ 185516 h 185577"/>
              <a:gd name="connsiteX10" fmla="*/ 151910 w 151926"/>
              <a:gd name="connsiteY10" fmla="*/ 155918 h 185577"/>
              <a:gd name="connsiteX11" fmla="*/ 138941 w 151926"/>
              <a:gd name="connsiteY11" fmla="*/ 145460 h 185577"/>
              <a:gd name="connsiteX12" fmla="*/ 69390 w 151926"/>
              <a:gd name="connsiteY12" fmla="*/ 169515 h 185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1926" h="185577">
                <a:moveTo>
                  <a:pt x="69390" y="169515"/>
                </a:moveTo>
                <a:cubicBezTo>
                  <a:pt x="54278" y="170247"/>
                  <a:pt x="39709" y="163814"/>
                  <a:pt x="30066" y="152153"/>
                </a:cubicBezTo>
                <a:cubicBezTo>
                  <a:pt x="15946" y="134687"/>
                  <a:pt x="12600" y="106135"/>
                  <a:pt x="18352" y="72458"/>
                </a:cubicBezTo>
                <a:cubicBezTo>
                  <a:pt x="19293" y="67124"/>
                  <a:pt x="20444" y="61999"/>
                  <a:pt x="21803" y="55933"/>
                </a:cubicBezTo>
                <a:cubicBezTo>
                  <a:pt x="25129" y="42891"/>
                  <a:pt x="29177" y="30037"/>
                  <a:pt x="33935" y="17445"/>
                </a:cubicBezTo>
                <a:cubicBezTo>
                  <a:pt x="30589" y="11274"/>
                  <a:pt x="27032" y="6045"/>
                  <a:pt x="24104" y="-21"/>
                </a:cubicBezTo>
                <a:cubicBezTo>
                  <a:pt x="17013" y="14788"/>
                  <a:pt x="11543" y="30320"/>
                  <a:pt x="7788" y="46311"/>
                </a:cubicBezTo>
                <a:cubicBezTo>
                  <a:pt x="6324" y="52063"/>
                  <a:pt x="4965" y="57606"/>
                  <a:pt x="3919" y="63149"/>
                </a:cubicBezTo>
                <a:cubicBezTo>
                  <a:pt x="-4134" y="104252"/>
                  <a:pt x="-56" y="139917"/>
                  <a:pt x="18247" y="162507"/>
                </a:cubicBezTo>
                <a:cubicBezTo>
                  <a:pt x="30787" y="177714"/>
                  <a:pt x="49697" y="186217"/>
                  <a:pt x="69390" y="185516"/>
                </a:cubicBezTo>
                <a:cubicBezTo>
                  <a:pt x="96269" y="185516"/>
                  <a:pt x="120533" y="177881"/>
                  <a:pt x="151910" y="155918"/>
                </a:cubicBezTo>
                <a:cubicBezTo>
                  <a:pt x="147412" y="152676"/>
                  <a:pt x="143543" y="148702"/>
                  <a:pt x="138941" y="145460"/>
                </a:cubicBezTo>
                <a:cubicBezTo>
                  <a:pt x="118902" y="160656"/>
                  <a:pt x="94544" y="169086"/>
                  <a:pt x="69390" y="169515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20" name="Freeform: Shape 519">
            <a:extLst>
              <a:ext uri="{FF2B5EF4-FFF2-40B4-BE49-F238E27FC236}">
                <a16:creationId xmlns:a16="http://schemas.microsoft.com/office/drawing/2014/main" id="{40403B25-4485-CB33-3C0B-A53D99262936}"/>
              </a:ext>
            </a:extLst>
          </p:cNvPr>
          <p:cNvSpPr/>
          <p:nvPr/>
        </p:nvSpPr>
        <p:spPr>
          <a:xfrm>
            <a:off x="8178070" y="4815656"/>
            <a:ext cx="65680" cy="65680"/>
          </a:xfrm>
          <a:custGeom>
            <a:avLst/>
            <a:gdLst>
              <a:gd name="connsiteX0" fmla="*/ 32823 w 65680"/>
              <a:gd name="connsiteY0" fmla="*/ -21 h 65680"/>
              <a:gd name="connsiteX1" fmla="*/ -17 w 65680"/>
              <a:gd name="connsiteY1" fmla="*/ 32819 h 65680"/>
              <a:gd name="connsiteX2" fmla="*/ 32823 w 65680"/>
              <a:gd name="connsiteY2" fmla="*/ 65660 h 65680"/>
              <a:gd name="connsiteX3" fmla="*/ 65664 w 65680"/>
              <a:gd name="connsiteY3" fmla="*/ 32819 h 65680"/>
              <a:gd name="connsiteX4" fmla="*/ 32823 w 65680"/>
              <a:gd name="connsiteY4" fmla="*/ -21 h 65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680" h="65680">
                <a:moveTo>
                  <a:pt x="32823" y="-21"/>
                </a:moveTo>
                <a:cubicBezTo>
                  <a:pt x="14688" y="-21"/>
                  <a:pt x="-17" y="14684"/>
                  <a:pt x="-17" y="32819"/>
                </a:cubicBezTo>
                <a:cubicBezTo>
                  <a:pt x="-17" y="50955"/>
                  <a:pt x="14688" y="65660"/>
                  <a:pt x="32823" y="65660"/>
                </a:cubicBezTo>
                <a:cubicBezTo>
                  <a:pt x="50959" y="65660"/>
                  <a:pt x="65664" y="50955"/>
                  <a:pt x="65664" y="32819"/>
                </a:cubicBezTo>
                <a:cubicBezTo>
                  <a:pt x="65611" y="14705"/>
                  <a:pt x="50938" y="31"/>
                  <a:pt x="32823" y="-21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21" name="Freeform: Shape 520">
            <a:extLst>
              <a:ext uri="{FF2B5EF4-FFF2-40B4-BE49-F238E27FC236}">
                <a16:creationId xmlns:a16="http://schemas.microsoft.com/office/drawing/2014/main" id="{DC80EDB2-8302-C4CD-C43D-19B8A1A8E73A}"/>
              </a:ext>
            </a:extLst>
          </p:cNvPr>
          <p:cNvSpPr/>
          <p:nvPr/>
        </p:nvSpPr>
        <p:spPr>
          <a:xfrm>
            <a:off x="8052092" y="4653401"/>
            <a:ext cx="207137" cy="114667"/>
          </a:xfrm>
          <a:custGeom>
            <a:avLst/>
            <a:gdLst>
              <a:gd name="connsiteX0" fmla="*/ 30054 w 207137"/>
              <a:gd name="connsiteY0" fmla="*/ 34010 h 114667"/>
              <a:gd name="connsiteX1" fmla="*/ 69379 w 207137"/>
              <a:gd name="connsiteY1" fmla="*/ 16648 h 114667"/>
              <a:gd name="connsiteX2" fmla="*/ 139139 w 207137"/>
              <a:gd name="connsiteY2" fmla="*/ 41226 h 114667"/>
              <a:gd name="connsiteX3" fmla="*/ 139139 w 207137"/>
              <a:gd name="connsiteY3" fmla="*/ 41226 h 114667"/>
              <a:gd name="connsiteX4" fmla="*/ 140812 w 207137"/>
              <a:gd name="connsiteY4" fmla="*/ 42377 h 114667"/>
              <a:gd name="connsiteX5" fmla="*/ 145100 w 207137"/>
              <a:gd name="connsiteY5" fmla="*/ 45096 h 114667"/>
              <a:gd name="connsiteX6" fmla="*/ 158697 w 207137"/>
              <a:gd name="connsiteY6" fmla="*/ 54823 h 114667"/>
              <a:gd name="connsiteX7" fmla="*/ 181915 w 207137"/>
              <a:gd name="connsiteY7" fmla="*/ 74276 h 114667"/>
              <a:gd name="connsiteX8" fmla="*/ 190282 w 207137"/>
              <a:gd name="connsiteY8" fmla="*/ 74276 h 114667"/>
              <a:gd name="connsiteX9" fmla="*/ 207121 w 207137"/>
              <a:gd name="connsiteY9" fmla="*/ 76263 h 114667"/>
              <a:gd name="connsiteX10" fmla="*/ 172293 w 207137"/>
              <a:gd name="connsiteY10" fmla="*/ 44887 h 114667"/>
              <a:gd name="connsiteX11" fmla="*/ 158697 w 207137"/>
              <a:gd name="connsiteY11" fmla="*/ 34428 h 114667"/>
              <a:gd name="connsiteX12" fmla="*/ 69275 w 207137"/>
              <a:gd name="connsiteY12" fmla="*/ 19 h 114667"/>
              <a:gd name="connsiteX13" fmla="*/ 18132 w 207137"/>
              <a:gd name="connsiteY13" fmla="*/ 23028 h 114667"/>
              <a:gd name="connsiteX14" fmla="*/ 2548 w 207137"/>
              <a:gd name="connsiteY14" fmla="*/ 114646 h 114667"/>
              <a:gd name="connsiteX15" fmla="*/ 14785 w 207137"/>
              <a:gd name="connsiteY15" fmla="*/ 106907 h 114667"/>
              <a:gd name="connsiteX16" fmla="*/ 17190 w 207137"/>
              <a:gd name="connsiteY16" fmla="*/ 105547 h 114667"/>
              <a:gd name="connsiteX17" fmla="*/ 30054 w 207137"/>
              <a:gd name="connsiteY17" fmla="*/ 34010 h 114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07137" h="114667">
                <a:moveTo>
                  <a:pt x="30054" y="34010"/>
                </a:moveTo>
                <a:cubicBezTo>
                  <a:pt x="39697" y="22348"/>
                  <a:pt x="54266" y="15916"/>
                  <a:pt x="69379" y="16648"/>
                </a:cubicBezTo>
                <a:cubicBezTo>
                  <a:pt x="94438" y="18332"/>
                  <a:pt x="118556" y="26825"/>
                  <a:pt x="139139" y="41226"/>
                </a:cubicBezTo>
                <a:lnTo>
                  <a:pt x="139139" y="41226"/>
                </a:lnTo>
                <a:lnTo>
                  <a:pt x="140812" y="42377"/>
                </a:lnTo>
                <a:lnTo>
                  <a:pt x="145100" y="45096"/>
                </a:lnTo>
                <a:cubicBezTo>
                  <a:pt x="149598" y="48129"/>
                  <a:pt x="154199" y="51371"/>
                  <a:pt x="158697" y="54823"/>
                </a:cubicBezTo>
                <a:cubicBezTo>
                  <a:pt x="166436" y="60815"/>
                  <a:pt x="174176" y="67300"/>
                  <a:pt x="181915" y="74276"/>
                </a:cubicBezTo>
                <a:lnTo>
                  <a:pt x="190282" y="74276"/>
                </a:lnTo>
                <a:cubicBezTo>
                  <a:pt x="195825" y="74799"/>
                  <a:pt x="201473" y="75426"/>
                  <a:pt x="207121" y="76263"/>
                </a:cubicBezTo>
                <a:cubicBezTo>
                  <a:pt x="196212" y="65051"/>
                  <a:pt x="184572" y="54572"/>
                  <a:pt x="172293" y="44887"/>
                </a:cubicBezTo>
                <a:cubicBezTo>
                  <a:pt x="167796" y="41331"/>
                  <a:pt x="163194" y="37984"/>
                  <a:pt x="158697" y="34428"/>
                </a:cubicBezTo>
                <a:cubicBezTo>
                  <a:pt x="127321" y="12360"/>
                  <a:pt x="95944" y="19"/>
                  <a:pt x="69275" y="19"/>
                </a:cubicBezTo>
                <a:cubicBezTo>
                  <a:pt x="49581" y="-682"/>
                  <a:pt x="30671" y="7821"/>
                  <a:pt x="18132" y="23028"/>
                </a:cubicBezTo>
                <a:cubicBezTo>
                  <a:pt x="979" y="43945"/>
                  <a:pt x="-3518" y="76890"/>
                  <a:pt x="2548" y="114646"/>
                </a:cubicBezTo>
                <a:cubicBezTo>
                  <a:pt x="6522" y="111927"/>
                  <a:pt x="10601" y="109312"/>
                  <a:pt x="14785" y="106907"/>
                </a:cubicBezTo>
                <a:cubicBezTo>
                  <a:pt x="15548" y="106394"/>
                  <a:pt x="16354" y="105934"/>
                  <a:pt x="17190" y="105547"/>
                </a:cubicBezTo>
                <a:cubicBezTo>
                  <a:pt x="13216" y="75740"/>
                  <a:pt x="16981" y="49593"/>
                  <a:pt x="30054" y="34010"/>
                </a:cubicBezTo>
                <a:close/>
              </a:path>
            </a:pathLst>
          </a:custGeom>
          <a:solidFill>
            <a:srgbClr val="FFC90A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22" name="Freeform: Shape 521">
            <a:extLst>
              <a:ext uri="{FF2B5EF4-FFF2-40B4-BE49-F238E27FC236}">
                <a16:creationId xmlns:a16="http://schemas.microsoft.com/office/drawing/2014/main" id="{D0C1CAC1-BA2E-C01D-A934-58ACA8D203F4}"/>
              </a:ext>
            </a:extLst>
          </p:cNvPr>
          <p:cNvSpPr/>
          <p:nvPr/>
        </p:nvSpPr>
        <p:spPr>
          <a:xfrm>
            <a:off x="8094296" y="4703016"/>
            <a:ext cx="110757" cy="137009"/>
          </a:xfrm>
          <a:custGeom>
            <a:avLst/>
            <a:gdLst>
              <a:gd name="connsiteX0" fmla="*/ 63153 w 110757"/>
              <a:gd name="connsiteY0" fmla="*/ 56037 h 137009"/>
              <a:gd name="connsiteX1" fmla="*/ 68174 w 110757"/>
              <a:gd name="connsiteY1" fmla="*/ 50181 h 137009"/>
              <a:gd name="connsiteX2" fmla="*/ 85744 w 110757"/>
              <a:gd name="connsiteY2" fmla="*/ 31878 h 137009"/>
              <a:gd name="connsiteX3" fmla="*/ 110741 w 110757"/>
              <a:gd name="connsiteY3" fmla="*/ 9705 h 137009"/>
              <a:gd name="connsiteX4" fmla="*/ 97458 w 110757"/>
              <a:gd name="connsiteY4" fmla="*/ -21 h 137009"/>
              <a:gd name="connsiteX5" fmla="*/ 60643 w 110757"/>
              <a:gd name="connsiteY5" fmla="*/ 35120 h 137009"/>
              <a:gd name="connsiteX6" fmla="*/ 43387 w 110757"/>
              <a:gd name="connsiteY6" fmla="*/ 54992 h 137009"/>
              <a:gd name="connsiteX7" fmla="*/ 42445 w 110757"/>
              <a:gd name="connsiteY7" fmla="*/ 55933 h 137009"/>
              <a:gd name="connsiteX8" fmla="*/ -17 w 110757"/>
              <a:gd name="connsiteY8" fmla="*/ 118685 h 137009"/>
              <a:gd name="connsiteX9" fmla="*/ 8245 w 110757"/>
              <a:gd name="connsiteY9" fmla="*/ 136988 h 137009"/>
              <a:gd name="connsiteX10" fmla="*/ 54368 w 110757"/>
              <a:gd name="connsiteY10" fmla="*/ 66601 h 137009"/>
              <a:gd name="connsiteX11" fmla="*/ 61271 w 110757"/>
              <a:gd name="connsiteY11" fmla="*/ 58548 h 137009"/>
              <a:gd name="connsiteX12" fmla="*/ 61271 w 110757"/>
              <a:gd name="connsiteY12" fmla="*/ 58548 h 137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0757" h="137009">
                <a:moveTo>
                  <a:pt x="63153" y="56037"/>
                </a:moveTo>
                <a:lnTo>
                  <a:pt x="68174" y="50181"/>
                </a:lnTo>
                <a:cubicBezTo>
                  <a:pt x="73926" y="43801"/>
                  <a:pt x="79783" y="37630"/>
                  <a:pt x="85744" y="31878"/>
                </a:cubicBezTo>
                <a:cubicBezTo>
                  <a:pt x="93526" y="23888"/>
                  <a:pt x="101882" y="16483"/>
                  <a:pt x="110741" y="9705"/>
                </a:cubicBezTo>
                <a:cubicBezTo>
                  <a:pt x="106243" y="6254"/>
                  <a:pt x="101955" y="3012"/>
                  <a:pt x="97458" y="-21"/>
                </a:cubicBezTo>
                <a:cubicBezTo>
                  <a:pt x="84144" y="10552"/>
                  <a:pt x="71824" y="22318"/>
                  <a:pt x="60643" y="35120"/>
                </a:cubicBezTo>
                <a:cubicBezTo>
                  <a:pt x="54786" y="41500"/>
                  <a:pt x="49034" y="47984"/>
                  <a:pt x="43387" y="54992"/>
                </a:cubicBezTo>
                <a:lnTo>
                  <a:pt x="42445" y="55933"/>
                </a:lnTo>
                <a:cubicBezTo>
                  <a:pt x="26130" y="75302"/>
                  <a:pt x="11895" y="96335"/>
                  <a:pt x="-17" y="118685"/>
                </a:cubicBezTo>
                <a:cubicBezTo>
                  <a:pt x="2598" y="124856"/>
                  <a:pt x="5212" y="130817"/>
                  <a:pt x="8245" y="136988"/>
                </a:cubicBezTo>
                <a:cubicBezTo>
                  <a:pt x="20639" y="111699"/>
                  <a:pt x="36128" y="88062"/>
                  <a:pt x="54368" y="66601"/>
                </a:cubicBezTo>
                <a:cubicBezTo>
                  <a:pt x="56564" y="63881"/>
                  <a:pt x="58970" y="61267"/>
                  <a:pt x="61271" y="58548"/>
                </a:cubicBezTo>
                <a:lnTo>
                  <a:pt x="61271" y="58548"/>
                </a:ln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23" name="Freeform: Shape 522">
            <a:extLst>
              <a:ext uri="{FF2B5EF4-FFF2-40B4-BE49-F238E27FC236}">
                <a16:creationId xmlns:a16="http://schemas.microsoft.com/office/drawing/2014/main" id="{6420C097-BAB7-546F-F369-0C8D65680413}"/>
              </a:ext>
            </a:extLst>
          </p:cNvPr>
          <p:cNvSpPr/>
          <p:nvPr/>
        </p:nvSpPr>
        <p:spPr>
          <a:xfrm>
            <a:off x="8077144" y="4917733"/>
            <a:ext cx="172882" cy="45998"/>
          </a:xfrm>
          <a:custGeom>
            <a:avLst/>
            <a:gdLst>
              <a:gd name="connsiteX0" fmla="*/ 84908 w 172882"/>
              <a:gd name="connsiteY0" fmla="*/ 25812 h 45998"/>
              <a:gd name="connsiteX1" fmla="*/ 60016 w 172882"/>
              <a:gd name="connsiteY1" fmla="*/ 20896 h 45998"/>
              <a:gd name="connsiteX2" fmla="*/ 2911 w 172882"/>
              <a:gd name="connsiteY2" fmla="*/ -21 h 45998"/>
              <a:gd name="connsiteX3" fmla="*/ -17 w 172882"/>
              <a:gd name="connsiteY3" fmla="*/ 13993 h 45998"/>
              <a:gd name="connsiteX4" fmla="*/ -17 w 172882"/>
              <a:gd name="connsiteY4" fmla="*/ 16294 h 45998"/>
              <a:gd name="connsiteX5" fmla="*/ 66500 w 172882"/>
              <a:gd name="connsiteY5" fmla="*/ 39304 h 45998"/>
              <a:gd name="connsiteX6" fmla="*/ 77587 w 172882"/>
              <a:gd name="connsiteY6" fmla="*/ 41395 h 45998"/>
              <a:gd name="connsiteX7" fmla="*/ 102687 w 172882"/>
              <a:gd name="connsiteY7" fmla="*/ 44533 h 45998"/>
              <a:gd name="connsiteX8" fmla="*/ 113146 w 172882"/>
              <a:gd name="connsiteY8" fmla="*/ 45265 h 45998"/>
              <a:gd name="connsiteX9" fmla="*/ 134064 w 172882"/>
              <a:gd name="connsiteY9" fmla="*/ 45893 h 45998"/>
              <a:gd name="connsiteX10" fmla="*/ 157387 w 172882"/>
              <a:gd name="connsiteY10" fmla="*/ 45161 h 45998"/>
              <a:gd name="connsiteX11" fmla="*/ 172866 w 172882"/>
              <a:gd name="connsiteY11" fmla="*/ 27590 h 45998"/>
              <a:gd name="connsiteX12" fmla="*/ 134064 w 172882"/>
              <a:gd name="connsiteY12" fmla="*/ 29891 h 45998"/>
              <a:gd name="connsiteX13" fmla="*/ 84908 w 172882"/>
              <a:gd name="connsiteY13" fmla="*/ 25812 h 45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2882" h="45998">
                <a:moveTo>
                  <a:pt x="84908" y="25812"/>
                </a:moveTo>
                <a:cubicBezTo>
                  <a:pt x="76331" y="24452"/>
                  <a:pt x="68069" y="22883"/>
                  <a:pt x="60016" y="20896"/>
                </a:cubicBezTo>
                <a:cubicBezTo>
                  <a:pt x="40123" y="16524"/>
                  <a:pt x="20921" y="9486"/>
                  <a:pt x="2911" y="-21"/>
                </a:cubicBezTo>
                <a:cubicBezTo>
                  <a:pt x="1761" y="4790"/>
                  <a:pt x="819" y="9496"/>
                  <a:pt x="-17" y="13993"/>
                </a:cubicBezTo>
                <a:lnTo>
                  <a:pt x="-17" y="16294"/>
                </a:lnTo>
                <a:cubicBezTo>
                  <a:pt x="20963" y="27046"/>
                  <a:pt x="43355" y="34796"/>
                  <a:pt x="66500" y="39304"/>
                </a:cubicBezTo>
                <a:lnTo>
                  <a:pt x="77587" y="41395"/>
                </a:lnTo>
                <a:cubicBezTo>
                  <a:pt x="85744" y="42724"/>
                  <a:pt x="94111" y="43770"/>
                  <a:pt x="102687" y="44533"/>
                </a:cubicBezTo>
                <a:lnTo>
                  <a:pt x="113146" y="45265"/>
                </a:lnTo>
                <a:cubicBezTo>
                  <a:pt x="119944" y="45265"/>
                  <a:pt x="126847" y="45893"/>
                  <a:pt x="134064" y="45893"/>
                </a:cubicBezTo>
                <a:cubicBezTo>
                  <a:pt x="141845" y="46123"/>
                  <a:pt x="149637" y="45882"/>
                  <a:pt x="157387" y="45161"/>
                </a:cubicBezTo>
                <a:cubicBezTo>
                  <a:pt x="163243" y="39408"/>
                  <a:pt x="167113" y="33970"/>
                  <a:pt x="172866" y="27590"/>
                </a:cubicBezTo>
                <a:cubicBezTo>
                  <a:pt x="160033" y="29598"/>
                  <a:pt x="147043" y="30361"/>
                  <a:pt x="134064" y="29891"/>
                </a:cubicBezTo>
                <a:cubicBezTo>
                  <a:pt x="117602" y="29744"/>
                  <a:pt x="101171" y="28385"/>
                  <a:pt x="84908" y="25812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24" name="Freeform: Shape 523">
            <a:extLst>
              <a:ext uri="{FF2B5EF4-FFF2-40B4-BE49-F238E27FC236}">
                <a16:creationId xmlns:a16="http://schemas.microsoft.com/office/drawing/2014/main" id="{67F9579A-1376-A5DF-408C-8D75A55432CF}"/>
              </a:ext>
            </a:extLst>
          </p:cNvPr>
          <p:cNvSpPr/>
          <p:nvPr/>
        </p:nvSpPr>
        <p:spPr>
          <a:xfrm>
            <a:off x="8281716" y="4780724"/>
            <a:ext cx="127700" cy="174556"/>
          </a:xfrm>
          <a:custGeom>
            <a:avLst/>
            <a:gdLst>
              <a:gd name="connsiteX0" fmla="*/ 90137 w 127700"/>
              <a:gd name="connsiteY0" fmla="*/ -21 h 174556"/>
              <a:gd name="connsiteX1" fmla="*/ 86895 w 127700"/>
              <a:gd name="connsiteY1" fmla="*/ 13889 h 174556"/>
              <a:gd name="connsiteX2" fmla="*/ 86058 w 127700"/>
              <a:gd name="connsiteY2" fmla="*/ 17131 h 174556"/>
              <a:gd name="connsiteX3" fmla="*/ 111891 w 127700"/>
              <a:gd name="connsiteY3" fmla="*/ 67647 h 174556"/>
              <a:gd name="connsiteX4" fmla="*/ 80515 w 127700"/>
              <a:gd name="connsiteY4" fmla="*/ 123078 h 174556"/>
              <a:gd name="connsiteX5" fmla="*/ 66500 w 127700"/>
              <a:gd name="connsiteY5" fmla="*/ 132700 h 174556"/>
              <a:gd name="connsiteX6" fmla="*/ 17763 w 127700"/>
              <a:gd name="connsiteY6" fmla="*/ 153617 h 174556"/>
              <a:gd name="connsiteX7" fmla="*/ -17 w 127700"/>
              <a:gd name="connsiteY7" fmla="*/ 174535 h 174556"/>
              <a:gd name="connsiteX8" fmla="*/ 65977 w 127700"/>
              <a:gd name="connsiteY8" fmla="*/ 150898 h 174556"/>
              <a:gd name="connsiteX9" fmla="*/ 69952 w 127700"/>
              <a:gd name="connsiteY9" fmla="*/ 148702 h 174556"/>
              <a:gd name="connsiteX10" fmla="*/ 70475 w 127700"/>
              <a:gd name="connsiteY10" fmla="*/ 148702 h 174556"/>
              <a:gd name="connsiteX11" fmla="*/ 84385 w 127700"/>
              <a:gd name="connsiteY11" fmla="*/ 139707 h 174556"/>
              <a:gd name="connsiteX12" fmla="*/ 127684 w 127700"/>
              <a:gd name="connsiteY12" fmla="*/ 67438 h 174556"/>
              <a:gd name="connsiteX13" fmla="*/ 90137 w 127700"/>
              <a:gd name="connsiteY13" fmla="*/ -21 h 174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7700" h="174556">
                <a:moveTo>
                  <a:pt x="90137" y="-21"/>
                </a:moveTo>
                <a:cubicBezTo>
                  <a:pt x="89091" y="4581"/>
                  <a:pt x="88150" y="9287"/>
                  <a:pt x="86895" y="13889"/>
                </a:cubicBezTo>
                <a:cubicBezTo>
                  <a:pt x="86895" y="15039"/>
                  <a:pt x="86267" y="16085"/>
                  <a:pt x="86058" y="17131"/>
                </a:cubicBezTo>
                <a:cubicBezTo>
                  <a:pt x="101527" y="29483"/>
                  <a:pt x="110929" y="47880"/>
                  <a:pt x="111891" y="67647"/>
                </a:cubicBezTo>
                <a:cubicBezTo>
                  <a:pt x="110542" y="89976"/>
                  <a:pt x="98964" y="110433"/>
                  <a:pt x="80515" y="123078"/>
                </a:cubicBezTo>
                <a:cubicBezTo>
                  <a:pt x="76039" y="126561"/>
                  <a:pt x="71353" y="129772"/>
                  <a:pt x="66500" y="132700"/>
                </a:cubicBezTo>
                <a:cubicBezTo>
                  <a:pt x="51848" y="142908"/>
                  <a:pt x="35260" y="150030"/>
                  <a:pt x="17763" y="153617"/>
                </a:cubicBezTo>
                <a:cubicBezTo>
                  <a:pt x="12115" y="160520"/>
                  <a:pt x="5735" y="168469"/>
                  <a:pt x="-17" y="174535"/>
                </a:cubicBezTo>
                <a:cubicBezTo>
                  <a:pt x="23348" y="171199"/>
                  <a:pt x="45803" y="163156"/>
                  <a:pt x="65977" y="150898"/>
                </a:cubicBezTo>
                <a:lnTo>
                  <a:pt x="69952" y="148702"/>
                </a:lnTo>
                <a:lnTo>
                  <a:pt x="70475" y="148702"/>
                </a:lnTo>
                <a:cubicBezTo>
                  <a:pt x="75390" y="145878"/>
                  <a:pt x="79992" y="142845"/>
                  <a:pt x="84385" y="139707"/>
                </a:cubicBezTo>
                <a:cubicBezTo>
                  <a:pt x="111577" y="120045"/>
                  <a:pt x="127684" y="95049"/>
                  <a:pt x="127684" y="67438"/>
                </a:cubicBezTo>
                <a:cubicBezTo>
                  <a:pt x="127370" y="42127"/>
                  <a:pt x="113460" y="18909"/>
                  <a:pt x="90137" y="-21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25" name="Freeform: Shape 524">
            <a:extLst>
              <a:ext uri="{FF2B5EF4-FFF2-40B4-BE49-F238E27FC236}">
                <a16:creationId xmlns:a16="http://schemas.microsoft.com/office/drawing/2014/main" id="{D056567C-F9C8-7011-B4C4-32A2E51C151E}"/>
              </a:ext>
            </a:extLst>
          </p:cNvPr>
          <p:cNvSpPr/>
          <p:nvPr/>
        </p:nvSpPr>
        <p:spPr>
          <a:xfrm>
            <a:off x="8012718" y="4740563"/>
            <a:ext cx="130838" cy="174347"/>
          </a:xfrm>
          <a:custGeom>
            <a:avLst/>
            <a:gdLst>
              <a:gd name="connsiteX0" fmla="*/ 118689 w 130838"/>
              <a:gd name="connsiteY0" fmla="*/ 14098 h 174347"/>
              <a:gd name="connsiteX1" fmla="*/ 119212 w 130838"/>
              <a:gd name="connsiteY1" fmla="*/ 13471 h 174347"/>
              <a:gd name="connsiteX2" fmla="*/ 119212 w 130838"/>
              <a:gd name="connsiteY2" fmla="*/ 13471 h 174347"/>
              <a:gd name="connsiteX3" fmla="*/ 130821 w 130838"/>
              <a:gd name="connsiteY3" fmla="*/ -21 h 174347"/>
              <a:gd name="connsiteX4" fmla="*/ 57610 w 130838"/>
              <a:gd name="connsiteY4" fmla="*/ 26544 h 174347"/>
              <a:gd name="connsiteX5" fmla="*/ 43177 w 130838"/>
              <a:gd name="connsiteY5" fmla="*/ 35852 h 174347"/>
              <a:gd name="connsiteX6" fmla="*/ -17 w 130838"/>
              <a:gd name="connsiteY6" fmla="*/ 108227 h 174347"/>
              <a:gd name="connsiteX7" fmla="*/ 35333 w 130838"/>
              <a:gd name="connsiteY7" fmla="*/ 174326 h 174347"/>
              <a:gd name="connsiteX8" fmla="*/ 40667 w 130838"/>
              <a:gd name="connsiteY8" fmla="*/ 158115 h 174347"/>
              <a:gd name="connsiteX9" fmla="*/ 15462 w 130838"/>
              <a:gd name="connsiteY9" fmla="*/ 108227 h 174347"/>
              <a:gd name="connsiteX10" fmla="*/ 46838 w 130838"/>
              <a:gd name="connsiteY10" fmla="*/ 52796 h 174347"/>
              <a:gd name="connsiteX11" fmla="*/ 60853 w 130838"/>
              <a:gd name="connsiteY11" fmla="*/ 43069 h 174347"/>
              <a:gd name="connsiteX12" fmla="*/ 113146 w 130838"/>
              <a:gd name="connsiteY12" fmla="*/ 20792 h 17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0838" h="174347">
                <a:moveTo>
                  <a:pt x="118689" y="14098"/>
                </a:moveTo>
                <a:lnTo>
                  <a:pt x="119212" y="13471"/>
                </a:lnTo>
                <a:lnTo>
                  <a:pt x="119212" y="13471"/>
                </a:lnTo>
                <a:cubicBezTo>
                  <a:pt x="122977" y="9005"/>
                  <a:pt x="126847" y="4508"/>
                  <a:pt x="130821" y="-21"/>
                </a:cubicBezTo>
                <a:cubicBezTo>
                  <a:pt x="105166" y="4894"/>
                  <a:pt x="80452" y="13868"/>
                  <a:pt x="57610" y="26544"/>
                </a:cubicBezTo>
                <a:cubicBezTo>
                  <a:pt x="52486" y="29577"/>
                  <a:pt x="47779" y="32610"/>
                  <a:pt x="43177" y="35852"/>
                </a:cubicBezTo>
                <a:cubicBezTo>
                  <a:pt x="16089" y="55515"/>
                  <a:pt x="-17" y="80511"/>
                  <a:pt x="-17" y="108227"/>
                </a:cubicBezTo>
                <a:cubicBezTo>
                  <a:pt x="485" y="134656"/>
                  <a:pt x="13631" y="159234"/>
                  <a:pt x="35333" y="174326"/>
                </a:cubicBezTo>
                <a:cubicBezTo>
                  <a:pt x="36588" y="169933"/>
                  <a:pt x="39203" y="163867"/>
                  <a:pt x="40667" y="158115"/>
                </a:cubicBezTo>
                <a:cubicBezTo>
                  <a:pt x="25586" y="145805"/>
                  <a:pt x="16424" y="127669"/>
                  <a:pt x="15462" y="108227"/>
                </a:cubicBezTo>
                <a:cubicBezTo>
                  <a:pt x="16811" y="85897"/>
                  <a:pt x="28389" y="65440"/>
                  <a:pt x="46838" y="52796"/>
                </a:cubicBezTo>
                <a:cubicBezTo>
                  <a:pt x="51283" y="49239"/>
                  <a:pt x="55968" y="45997"/>
                  <a:pt x="60853" y="43069"/>
                </a:cubicBezTo>
                <a:cubicBezTo>
                  <a:pt x="77200" y="33311"/>
                  <a:pt x="94791" y="25822"/>
                  <a:pt x="113146" y="20792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26" name="Freeform: Shape 525">
            <a:extLst>
              <a:ext uri="{FF2B5EF4-FFF2-40B4-BE49-F238E27FC236}">
                <a16:creationId xmlns:a16="http://schemas.microsoft.com/office/drawing/2014/main" id="{8F91B98C-FE98-11E3-A596-53CE75F6D0C3}"/>
              </a:ext>
            </a:extLst>
          </p:cNvPr>
          <p:cNvSpPr/>
          <p:nvPr/>
        </p:nvSpPr>
        <p:spPr>
          <a:xfrm>
            <a:off x="8172737" y="4733555"/>
            <a:ext cx="171209" cy="45181"/>
          </a:xfrm>
          <a:custGeom>
            <a:avLst/>
            <a:gdLst>
              <a:gd name="connsiteX0" fmla="*/ 167636 w 171209"/>
              <a:gd name="connsiteY0" fmla="*/ 45160 h 45181"/>
              <a:gd name="connsiteX1" fmla="*/ 171192 w 171209"/>
              <a:gd name="connsiteY1" fmla="*/ 28949 h 45181"/>
              <a:gd name="connsiteX2" fmla="*/ 94216 w 171209"/>
              <a:gd name="connsiteY2" fmla="*/ 4580 h 45181"/>
              <a:gd name="connsiteX3" fmla="*/ 69115 w 171209"/>
              <a:gd name="connsiteY3" fmla="*/ 1338 h 45181"/>
              <a:gd name="connsiteX4" fmla="*/ 37739 w 171209"/>
              <a:gd name="connsiteY4" fmla="*/ -21 h 45181"/>
              <a:gd name="connsiteX5" fmla="*/ 21528 w 171209"/>
              <a:gd name="connsiteY5" fmla="*/ -21 h 45181"/>
              <a:gd name="connsiteX6" fmla="*/ 18181 w 171209"/>
              <a:gd name="connsiteY6" fmla="*/ -21 h 45181"/>
              <a:gd name="connsiteX7" fmla="*/ -17 w 171209"/>
              <a:gd name="connsiteY7" fmla="*/ 17654 h 45181"/>
              <a:gd name="connsiteX8" fmla="*/ 5003 w 171209"/>
              <a:gd name="connsiteY8" fmla="*/ 16922 h 45181"/>
              <a:gd name="connsiteX9" fmla="*/ 6363 w 171209"/>
              <a:gd name="connsiteY9" fmla="*/ 16922 h 45181"/>
              <a:gd name="connsiteX10" fmla="*/ 9396 w 171209"/>
              <a:gd name="connsiteY10" fmla="*/ 16922 h 45181"/>
              <a:gd name="connsiteX11" fmla="*/ 10860 w 171209"/>
              <a:gd name="connsiteY11" fmla="*/ 16922 h 45181"/>
              <a:gd name="connsiteX12" fmla="*/ 13475 w 171209"/>
              <a:gd name="connsiteY12" fmla="*/ 16922 h 45181"/>
              <a:gd name="connsiteX13" fmla="*/ 14834 w 171209"/>
              <a:gd name="connsiteY13" fmla="*/ 16922 h 45181"/>
              <a:gd name="connsiteX14" fmla="*/ 37739 w 171209"/>
              <a:gd name="connsiteY14" fmla="*/ 16922 h 45181"/>
              <a:gd name="connsiteX15" fmla="*/ 86267 w 171209"/>
              <a:gd name="connsiteY15" fmla="*/ 20478 h 45181"/>
              <a:gd name="connsiteX16" fmla="*/ 111054 w 171209"/>
              <a:gd name="connsiteY16" fmla="*/ 25289 h 45181"/>
              <a:gd name="connsiteX17" fmla="*/ 167636 w 171209"/>
              <a:gd name="connsiteY17" fmla="*/ 45160 h 45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1209" h="45181">
                <a:moveTo>
                  <a:pt x="167636" y="45160"/>
                </a:moveTo>
                <a:cubicBezTo>
                  <a:pt x="168996" y="39513"/>
                  <a:pt x="170251" y="34701"/>
                  <a:pt x="171192" y="28949"/>
                </a:cubicBezTo>
                <a:cubicBezTo>
                  <a:pt x="147378" y="15876"/>
                  <a:pt x="121220" y="7593"/>
                  <a:pt x="94216" y="4580"/>
                </a:cubicBezTo>
                <a:cubicBezTo>
                  <a:pt x="86058" y="3221"/>
                  <a:pt x="77691" y="2070"/>
                  <a:pt x="69115" y="1338"/>
                </a:cubicBezTo>
                <a:cubicBezTo>
                  <a:pt x="60539" y="606"/>
                  <a:pt x="48720" y="-21"/>
                  <a:pt x="37739" y="-21"/>
                </a:cubicBezTo>
                <a:lnTo>
                  <a:pt x="21528" y="-21"/>
                </a:lnTo>
                <a:lnTo>
                  <a:pt x="18181" y="-21"/>
                </a:lnTo>
                <a:cubicBezTo>
                  <a:pt x="12220" y="5731"/>
                  <a:pt x="5735" y="11274"/>
                  <a:pt x="-17" y="17654"/>
                </a:cubicBezTo>
                <a:lnTo>
                  <a:pt x="5003" y="16922"/>
                </a:lnTo>
                <a:lnTo>
                  <a:pt x="6363" y="16922"/>
                </a:lnTo>
                <a:lnTo>
                  <a:pt x="9396" y="16922"/>
                </a:lnTo>
                <a:lnTo>
                  <a:pt x="10860" y="16922"/>
                </a:lnTo>
                <a:lnTo>
                  <a:pt x="13475" y="16922"/>
                </a:lnTo>
                <a:lnTo>
                  <a:pt x="14834" y="16922"/>
                </a:lnTo>
                <a:lnTo>
                  <a:pt x="37739" y="16922"/>
                </a:lnTo>
                <a:cubicBezTo>
                  <a:pt x="53981" y="16911"/>
                  <a:pt x="70203" y="18104"/>
                  <a:pt x="86267" y="20478"/>
                </a:cubicBezTo>
                <a:cubicBezTo>
                  <a:pt x="94739" y="21733"/>
                  <a:pt x="103001" y="23406"/>
                  <a:pt x="111054" y="25289"/>
                </a:cubicBezTo>
                <a:cubicBezTo>
                  <a:pt x="130947" y="28500"/>
                  <a:pt x="150107" y="35225"/>
                  <a:pt x="167636" y="45160"/>
                </a:cubicBezTo>
                <a:close/>
              </a:path>
            </a:pathLst>
          </a:custGeom>
          <a:solidFill>
            <a:srgbClr val="26C8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27" name="Freeform: Shape 526">
            <a:extLst>
              <a:ext uri="{FF2B5EF4-FFF2-40B4-BE49-F238E27FC236}">
                <a16:creationId xmlns:a16="http://schemas.microsoft.com/office/drawing/2014/main" id="{3C6A2B18-5B6C-15E0-E37F-F2395D3F6D88}"/>
              </a:ext>
            </a:extLst>
          </p:cNvPr>
          <p:cNvSpPr/>
          <p:nvPr/>
        </p:nvSpPr>
        <p:spPr>
          <a:xfrm rot="20217599">
            <a:off x="9878010" y="5461685"/>
            <a:ext cx="765787" cy="765787"/>
          </a:xfrm>
          <a:custGeom>
            <a:avLst/>
            <a:gdLst>
              <a:gd name="connsiteX0" fmla="*/ 765771 w 765787"/>
              <a:gd name="connsiteY0" fmla="*/ 382873 h 765787"/>
              <a:gd name="connsiteX1" fmla="*/ 382877 w 765787"/>
              <a:gd name="connsiteY1" fmla="*/ 765766 h 765787"/>
              <a:gd name="connsiteX2" fmla="*/ -17 w 765787"/>
              <a:gd name="connsiteY2" fmla="*/ 382873 h 765787"/>
              <a:gd name="connsiteX3" fmla="*/ 382877 w 765787"/>
              <a:gd name="connsiteY3" fmla="*/ -21 h 765787"/>
              <a:gd name="connsiteX4" fmla="*/ 765771 w 765787"/>
              <a:gd name="connsiteY4" fmla="*/ 382873 h 76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787" h="765787">
                <a:moveTo>
                  <a:pt x="765771" y="382873"/>
                </a:moveTo>
                <a:cubicBezTo>
                  <a:pt x="765771" y="594339"/>
                  <a:pt x="594343" y="765766"/>
                  <a:pt x="382877" y="765766"/>
                </a:cubicBezTo>
                <a:cubicBezTo>
                  <a:pt x="171410" y="765766"/>
                  <a:pt x="-17" y="594339"/>
                  <a:pt x="-17" y="382873"/>
                </a:cubicBezTo>
                <a:cubicBezTo>
                  <a:pt x="-17" y="171406"/>
                  <a:pt x="171411" y="-21"/>
                  <a:pt x="382877" y="-21"/>
                </a:cubicBezTo>
                <a:cubicBezTo>
                  <a:pt x="594343" y="-21"/>
                  <a:pt x="765771" y="171406"/>
                  <a:pt x="765771" y="382873"/>
                </a:cubicBezTo>
                <a:close/>
              </a:path>
            </a:pathLst>
          </a:custGeom>
          <a:solidFill>
            <a:srgbClr val="FF9D26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28" name="Freeform: Shape 527">
            <a:extLst>
              <a:ext uri="{FF2B5EF4-FFF2-40B4-BE49-F238E27FC236}">
                <a16:creationId xmlns:a16="http://schemas.microsoft.com/office/drawing/2014/main" id="{E2D0CDD5-B7D0-CA45-FE32-72AB56E47359}"/>
              </a:ext>
            </a:extLst>
          </p:cNvPr>
          <p:cNvSpPr/>
          <p:nvPr/>
        </p:nvSpPr>
        <p:spPr>
          <a:xfrm>
            <a:off x="10165437" y="5613657"/>
            <a:ext cx="477231" cy="607128"/>
          </a:xfrm>
          <a:custGeom>
            <a:avLst/>
            <a:gdLst>
              <a:gd name="connsiteX0" fmla="*/ 477214 w 477231"/>
              <a:gd name="connsiteY0" fmla="*/ 265839 h 607128"/>
              <a:gd name="connsiteX1" fmla="*/ 211354 w 477231"/>
              <a:gd name="connsiteY1" fmla="*/ -21 h 607128"/>
              <a:gd name="connsiteX2" fmla="*/ 11174 w 477231"/>
              <a:gd name="connsiteY2" fmla="*/ 200159 h 607128"/>
              <a:gd name="connsiteX3" fmla="*/ -17 w 477231"/>
              <a:gd name="connsiteY3" fmla="*/ 231535 h 607128"/>
              <a:gd name="connsiteX4" fmla="*/ 24770 w 477231"/>
              <a:gd name="connsiteY4" fmla="*/ 464764 h 607128"/>
              <a:gd name="connsiteX5" fmla="*/ 167427 w 477231"/>
              <a:gd name="connsiteY5" fmla="*/ 607107 h 607128"/>
              <a:gd name="connsiteX6" fmla="*/ 477214 w 477231"/>
              <a:gd name="connsiteY6" fmla="*/ 265839 h 607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7231" h="607128">
                <a:moveTo>
                  <a:pt x="477214" y="265839"/>
                </a:moveTo>
                <a:lnTo>
                  <a:pt x="211354" y="-21"/>
                </a:lnTo>
                <a:lnTo>
                  <a:pt x="11174" y="200159"/>
                </a:lnTo>
                <a:lnTo>
                  <a:pt x="-17" y="231535"/>
                </a:lnTo>
                <a:lnTo>
                  <a:pt x="24770" y="464764"/>
                </a:lnTo>
                <a:lnTo>
                  <a:pt x="167427" y="607107"/>
                </a:lnTo>
                <a:cubicBezTo>
                  <a:pt x="335279" y="575229"/>
                  <a:pt x="461683" y="435982"/>
                  <a:pt x="477214" y="265839"/>
                </a:cubicBezTo>
                <a:close/>
              </a:path>
            </a:pathLst>
          </a:custGeom>
          <a:solidFill>
            <a:srgbClr val="E68D22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29" name="Freeform: Shape 528">
            <a:extLst>
              <a:ext uri="{FF2B5EF4-FFF2-40B4-BE49-F238E27FC236}">
                <a16:creationId xmlns:a16="http://schemas.microsoft.com/office/drawing/2014/main" id="{1DCD4403-F70A-6A39-B072-52F707439F2B}"/>
              </a:ext>
            </a:extLst>
          </p:cNvPr>
          <p:cNvSpPr/>
          <p:nvPr/>
        </p:nvSpPr>
        <p:spPr>
          <a:xfrm>
            <a:off x="10108739" y="5611356"/>
            <a:ext cx="152081" cy="465938"/>
          </a:xfrm>
          <a:custGeom>
            <a:avLst/>
            <a:gdLst>
              <a:gd name="connsiteX0" fmla="*/ 38378 w 152081"/>
              <a:gd name="connsiteY0" fmla="*/ 227351 h 465938"/>
              <a:gd name="connsiteX1" fmla="*/ 38378 w 152081"/>
              <a:gd name="connsiteY1" fmla="*/ -21 h 465938"/>
              <a:gd name="connsiteX2" fmla="*/ 152064 w 152081"/>
              <a:gd name="connsiteY2" fmla="*/ 52272 h 465938"/>
              <a:gd name="connsiteX3" fmla="*/ 152064 w 152081"/>
              <a:gd name="connsiteY3" fmla="*/ 260401 h 465938"/>
              <a:gd name="connsiteX4" fmla="*/ 80840 w 152081"/>
              <a:gd name="connsiteY4" fmla="*/ 465915 h 465938"/>
              <a:gd name="connsiteX5" fmla="*/ 38378 w 152081"/>
              <a:gd name="connsiteY5" fmla="*/ 227351 h 46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081" h="465938">
                <a:moveTo>
                  <a:pt x="38378" y="227351"/>
                </a:moveTo>
                <a:cubicBezTo>
                  <a:pt x="38378" y="227351"/>
                  <a:pt x="-48011" y="115234"/>
                  <a:pt x="38378" y="-21"/>
                </a:cubicBezTo>
                <a:lnTo>
                  <a:pt x="152064" y="52272"/>
                </a:lnTo>
                <a:lnTo>
                  <a:pt x="152064" y="260401"/>
                </a:lnTo>
                <a:cubicBezTo>
                  <a:pt x="152064" y="260401"/>
                  <a:pt x="80840" y="267408"/>
                  <a:pt x="80840" y="465915"/>
                </a:cubicBezTo>
                <a:cubicBezTo>
                  <a:pt x="80840" y="466438"/>
                  <a:pt x="-10987" y="389670"/>
                  <a:pt x="38378" y="227351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sp>
        <p:nvSpPr>
          <p:cNvPr id="530" name="Freeform: Shape 529">
            <a:extLst>
              <a:ext uri="{FF2B5EF4-FFF2-40B4-BE49-F238E27FC236}">
                <a16:creationId xmlns:a16="http://schemas.microsoft.com/office/drawing/2014/main" id="{6BB1FE90-4450-F304-24C8-2550045C5D9B}"/>
              </a:ext>
            </a:extLst>
          </p:cNvPr>
          <p:cNvSpPr/>
          <p:nvPr/>
        </p:nvSpPr>
        <p:spPr>
          <a:xfrm>
            <a:off x="10261029" y="5611356"/>
            <a:ext cx="152127" cy="465938"/>
          </a:xfrm>
          <a:custGeom>
            <a:avLst/>
            <a:gdLst>
              <a:gd name="connsiteX0" fmla="*/ 113669 w 152127"/>
              <a:gd name="connsiteY0" fmla="*/ 227351 h 465938"/>
              <a:gd name="connsiteX1" fmla="*/ 113669 w 152127"/>
              <a:gd name="connsiteY1" fmla="*/ -21 h 465938"/>
              <a:gd name="connsiteX2" fmla="*/ -17 w 152127"/>
              <a:gd name="connsiteY2" fmla="*/ 52272 h 465938"/>
              <a:gd name="connsiteX3" fmla="*/ -17 w 152127"/>
              <a:gd name="connsiteY3" fmla="*/ 260401 h 465938"/>
              <a:gd name="connsiteX4" fmla="*/ 71207 w 152127"/>
              <a:gd name="connsiteY4" fmla="*/ 465915 h 465938"/>
              <a:gd name="connsiteX5" fmla="*/ 113669 w 152127"/>
              <a:gd name="connsiteY5" fmla="*/ 227351 h 46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127" h="465938">
                <a:moveTo>
                  <a:pt x="113669" y="227351"/>
                </a:moveTo>
                <a:cubicBezTo>
                  <a:pt x="113669" y="227351"/>
                  <a:pt x="200163" y="115234"/>
                  <a:pt x="113669" y="-21"/>
                </a:cubicBezTo>
                <a:lnTo>
                  <a:pt x="-17" y="52272"/>
                </a:lnTo>
                <a:lnTo>
                  <a:pt x="-17" y="260401"/>
                </a:lnTo>
                <a:cubicBezTo>
                  <a:pt x="-17" y="260401"/>
                  <a:pt x="71207" y="267408"/>
                  <a:pt x="71207" y="465915"/>
                </a:cubicBezTo>
                <a:cubicBezTo>
                  <a:pt x="70998" y="466438"/>
                  <a:pt x="162825" y="389670"/>
                  <a:pt x="113669" y="227351"/>
                </a:cubicBezTo>
                <a:close/>
              </a:path>
            </a:pathLst>
          </a:custGeom>
          <a:solidFill>
            <a:srgbClr val="FFFFFF"/>
          </a:solidFill>
          <a:ln w="10445" cap="flat">
            <a:noFill/>
            <a:prstDash val="solid"/>
            <a:miter/>
          </a:ln>
        </p:spPr>
        <p:txBody>
          <a:bodyPr rtlCol="1" anchor="ctr"/>
          <a:lstStyle/>
          <a:p>
            <a:endParaRPr lang="fa-IR"/>
          </a:p>
        </p:txBody>
      </p:sp>
      <p:pic>
        <p:nvPicPr>
          <p:cNvPr id="536" name="Graphic 535">
            <a:extLst>
              <a:ext uri="{FF2B5EF4-FFF2-40B4-BE49-F238E27FC236}">
                <a16:creationId xmlns:a16="http://schemas.microsoft.com/office/drawing/2014/main" id="{B216A8FF-CC7A-07B1-30FC-73E10C5F9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4936" y="1616501"/>
            <a:ext cx="5448300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718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Shabnam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Mobotop</dc:creator>
  <cp:lastModifiedBy>Mobotop</cp:lastModifiedBy>
  <cp:revision>4</cp:revision>
  <dcterms:created xsi:type="dcterms:W3CDTF">2024-10-22T14:00:14Z</dcterms:created>
  <dcterms:modified xsi:type="dcterms:W3CDTF">2024-10-22T14:19:39Z</dcterms:modified>
</cp:coreProperties>
</file>