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41D"/>
    <a:srgbClr val="346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C559E0-BB23-832C-ED18-F7E3B2C5D1A6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E805DE-2323-7BD7-F025-967D53F37B3E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اعداد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97222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C7C31A1-FD97-0A75-21AE-74EC0FEE4264}"/>
              </a:ext>
            </a:extLst>
          </p:cNvPr>
          <p:cNvSpPr/>
          <p:nvPr userDrawn="1"/>
        </p:nvSpPr>
        <p:spPr>
          <a:xfrm>
            <a:off x="159798" y="390617"/>
            <a:ext cx="11878322" cy="630773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1D04A-2B6A-845E-0B75-84667DA6E577}"/>
              </a:ext>
            </a:extLst>
          </p:cNvPr>
          <p:cNvSpPr txBox="1"/>
          <p:nvPr userDrawn="1"/>
        </p:nvSpPr>
        <p:spPr>
          <a:xfrm>
            <a:off x="804908" y="159650"/>
            <a:ext cx="10582183" cy="584775"/>
          </a:xfrm>
          <a:prstGeom prst="rect">
            <a:avLst/>
          </a:prstGeom>
          <a:solidFill>
            <a:srgbClr val="346AE9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آیکون های  اعداد سایت مینارو</a:t>
            </a:r>
            <a:endParaRPr lang="en-US" sz="3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001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20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5BB1C0-86AC-24D4-FCA0-4B602862B9F1}"/>
              </a:ext>
            </a:extLst>
          </p:cNvPr>
          <p:cNvCxnSpPr/>
          <p:nvPr/>
        </p:nvCxnSpPr>
        <p:spPr>
          <a:xfrm>
            <a:off x="6086573" y="1275064"/>
            <a:ext cx="0" cy="535198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aphic 8">
            <a:extLst>
              <a:ext uri="{FF2B5EF4-FFF2-40B4-BE49-F238E27FC236}">
                <a16:creationId xmlns:a16="http://schemas.microsoft.com/office/drawing/2014/main" id="{FE95E1C1-EBA3-9785-CF9E-A9E6C3D292AC}"/>
              </a:ext>
            </a:extLst>
          </p:cNvPr>
          <p:cNvGrpSpPr/>
          <p:nvPr/>
        </p:nvGrpSpPr>
        <p:grpSpPr>
          <a:xfrm>
            <a:off x="668927" y="1386543"/>
            <a:ext cx="5098999" cy="5025370"/>
            <a:chOff x="668927" y="792654"/>
            <a:chExt cx="5098999" cy="502537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DE9DDE0-5829-F5BC-0713-7544E45362FF}"/>
                </a:ext>
              </a:extLst>
            </p:cNvPr>
            <p:cNvSpPr/>
            <p:nvPr/>
          </p:nvSpPr>
          <p:spPr>
            <a:xfrm>
              <a:off x="877376" y="1664320"/>
              <a:ext cx="890463" cy="157111"/>
            </a:xfrm>
            <a:custGeom>
              <a:avLst/>
              <a:gdLst>
                <a:gd name="connsiteX0" fmla="*/ 890419 w 890463"/>
                <a:gd name="connsiteY0" fmla="*/ 78577 h 157111"/>
                <a:gd name="connsiteX1" fmla="*/ 445125 w 890463"/>
                <a:gd name="connsiteY1" fmla="*/ 157071 h 157111"/>
                <a:gd name="connsiteX2" fmla="*/ -44 w 890463"/>
                <a:gd name="connsiteY2" fmla="*/ 78577 h 157111"/>
                <a:gd name="connsiteX3" fmla="*/ 445125 w 890463"/>
                <a:gd name="connsiteY3" fmla="*/ -40 h 157111"/>
                <a:gd name="connsiteX4" fmla="*/ 890419 w 890463"/>
                <a:gd name="connsiteY4" fmla="*/ 78577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577"/>
                  </a:moveTo>
                  <a:cubicBezTo>
                    <a:pt x="890419" y="121978"/>
                    <a:pt x="691022" y="157071"/>
                    <a:pt x="445125" y="157071"/>
                  </a:cubicBezTo>
                  <a:cubicBezTo>
                    <a:pt x="199228" y="157071"/>
                    <a:pt x="-44" y="121978"/>
                    <a:pt x="-44" y="78577"/>
                  </a:cubicBezTo>
                  <a:cubicBezTo>
                    <a:pt x="-44" y="35176"/>
                    <a:pt x="199228" y="-40"/>
                    <a:pt x="445125" y="-40"/>
                  </a:cubicBezTo>
                  <a:cubicBezTo>
                    <a:pt x="691022" y="-40"/>
                    <a:pt x="890419" y="35176"/>
                    <a:pt x="890419" y="7857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15A54E0-72D4-F5AE-29A4-1892E297CF06}"/>
                </a:ext>
              </a:extLst>
            </p:cNvPr>
            <p:cNvSpPr/>
            <p:nvPr/>
          </p:nvSpPr>
          <p:spPr>
            <a:xfrm>
              <a:off x="2769656" y="1664320"/>
              <a:ext cx="890463" cy="157111"/>
            </a:xfrm>
            <a:custGeom>
              <a:avLst/>
              <a:gdLst>
                <a:gd name="connsiteX0" fmla="*/ 890419 w 890463"/>
                <a:gd name="connsiteY0" fmla="*/ 78577 h 157111"/>
                <a:gd name="connsiteX1" fmla="*/ 445125 w 890463"/>
                <a:gd name="connsiteY1" fmla="*/ 157071 h 157111"/>
                <a:gd name="connsiteX2" fmla="*/ -44 w 890463"/>
                <a:gd name="connsiteY2" fmla="*/ 78577 h 157111"/>
                <a:gd name="connsiteX3" fmla="*/ 445125 w 890463"/>
                <a:gd name="connsiteY3" fmla="*/ -40 h 157111"/>
                <a:gd name="connsiteX4" fmla="*/ 890419 w 890463"/>
                <a:gd name="connsiteY4" fmla="*/ 78577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577"/>
                  </a:moveTo>
                  <a:cubicBezTo>
                    <a:pt x="890419" y="121978"/>
                    <a:pt x="691022" y="157071"/>
                    <a:pt x="445125" y="157071"/>
                  </a:cubicBezTo>
                  <a:cubicBezTo>
                    <a:pt x="199228" y="157071"/>
                    <a:pt x="-44" y="121978"/>
                    <a:pt x="-44" y="78577"/>
                  </a:cubicBezTo>
                  <a:cubicBezTo>
                    <a:pt x="-44" y="35176"/>
                    <a:pt x="199228" y="-40"/>
                    <a:pt x="445125" y="-40"/>
                  </a:cubicBezTo>
                  <a:cubicBezTo>
                    <a:pt x="691022" y="-40"/>
                    <a:pt x="890419" y="35176"/>
                    <a:pt x="890419" y="7857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50E6EB5-7213-909C-250B-481E0D854543}"/>
                </a:ext>
              </a:extLst>
            </p:cNvPr>
            <p:cNvSpPr/>
            <p:nvPr/>
          </p:nvSpPr>
          <p:spPr>
            <a:xfrm>
              <a:off x="4677809" y="1664320"/>
              <a:ext cx="890463" cy="157111"/>
            </a:xfrm>
            <a:custGeom>
              <a:avLst/>
              <a:gdLst>
                <a:gd name="connsiteX0" fmla="*/ 890419 w 890463"/>
                <a:gd name="connsiteY0" fmla="*/ 78577 h 157111"/>
                <a:gd name="connsiteX1" fmla="*/ 445249 w 890463"/>
                <a:gd name="connsiteY1" fmla="*/ 157071 h 157111"/>
                <a:gd name="connsiteX2" fmla="*/ -44 w 890463"/>
                <a:gd name="connsiteY2" fmla="*/ 78577 h 157111"/>
                <a:gd name="connsiteX3" fmla="*/ 445249 w 890463"/>
                <a:gd name="connsiteY3" fmla="*/ -40 h 157111"/>
                <a:gd name="connsiteX4" fmla="*/ 890419 w 890463"/>
                <a:gd name="connsiteY4" fmla="*/ 78577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577"/>
                  </a:moveTo>
                  <a:cubicBezTo>
                    <a:pt x="890419" y="121978"/>
                    <a:pt x="691146" y="157071"/>
                    <a:pt x="445249" y="157071"/>
                  </a:cubicBezTo>
                  <a:cubicBezTo>
                    <a:pt x="199352" y="157071"/>
                    <a:pt x="-44" y="121978"/>
                    <a:pt x="-44" y="78577"/>
                  </a:cubicBezTo>
                  <a:cubicBezTo>
                    <a:pt x="-44" y="35176"/>
                    <a:pt x="199352" y="-40"/>
                    <a:pt x="445249" y="-40"/>
                  </a:cubicBezTo>
                  <a:cubicBezTo>
                    <a:pt x="691146" y="-40"/>
                    <a:pt x="890419" y="35176"/>
                    <a:pt x="890419" y="7857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812BCA-A489-AD9B-2929-78AC50A261BF}"/>
                </a:ext>
              </a:extLst>
            </p:cNvPr>
            <p:cNvSpPr/>
            <p:nvPr/>
          </p:nvSpPr>
          <p:spPr>
            <a:xfrm>
              <a:off x="1866297" y="2676926"/>
              <a:ext cx="890463" cy="157111"/>
            </a:xfrm>
            <a:custGeom>
              <a:avLst/>
              <a:gdLst>
                <a:gd name="connsiteX0" fmla="*/ 890419 w 890463"/>
                <a:gd name="connsiteY0" fmla="*/ 78453 h 157111"/>
                <a:gd name="connsiteX1" fmla="*/ 445125 w 890463"/>
                <a:gd name="connsiteY1" fmla="*/ 157071 h 157111"/>
                <a:gd name="connsiteX2" fmla="*/ -44 w 890463"/>
                <a:gd name="connsiteY2" fmla="*/ 78453 h 157111"/>
                <a:gd name="connsiteX3" fmla="*/ 445125 w 890463"/>
                <a:gd name="connsiteY3" fmla="*/ -40 h 157111"/>
                <a:gd name="connsiteX4" fmla="*/ 890419 w 890463"/>
                <a:gd name="connsiteY4" fmla="*/ 78453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453"/>
                  </a:moveTo>
                  <a:cubicBezTo>
                    <a:pt x="890419" y="121854"/>
                    <a:pt x="691022" y="157071"/>
                    <a:pt x="445125" y="157071"/>
                  </a:cubicBezTo>
                  <a:cubicBezTo>
                    <a:pt x="199228" y="157071"/>
                    <a:pt x="-44" y="121854"/>
                    <a:pt x="-44" y="78453"/>
                  </a:cubicBezTo>
                  <a:cubicBezTo>
                    <a:pt x="-44" y="35052"/>
                    <a:pt x="199228" y="-40"/>
                    <a:pt x="445125" y="-40"/>
                  </a:cubicBezTo>
                  <a:cubicBezTo>
                    <a:pt x="691022" y="-40"/>
                    <a:pt x="890419" y="35052"/>
                    <a:pt x="890419" y="78453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D4E15CC-F2EF-BB57-FD73-75BDAC0602ED}"/>
                </a:ext>
              </a:extLst>
            </p:cNvPr>
            <p:cNvSpPr/>
            <p:nvPr/>
          </p:nvSpPr>
          <p:spPr>
            <a:xfrm>
              <a:off x="3774450" y="2676926"/>
              <a:ext cx="890463" cy="157111"/>
            </a:xfrm>
            <a:custGeom>
              <a:avLst/>
              <a:gdLst>
                <a:gd name="connsiteX0" fmla="*/ 890419 w 890463"/>
                <a:gd name="connsiteY0" fmla="*/ 78453 h 157111"/>
                <a:gd name="connsiteX1" fmla="*/ 445125 w 890463"/>
                <a:gd name="connsiteY1" fmla="*/ 157071 h 157111"/>
                <a:gd name="connsiteX2" fmla="*/ -44 w 890463"/>
                <a:gd name="connsiteY2" fmla="*/ 78453 h 157111"/>
                <a:gd name="connsiteX3" fmla="*/ 445125 w 890463"/>
                <a:gd name="connsiteY3" fmla="*/ -40 h 157111"/>
                <a:gd name="connsiteX4" fmla="*/ 890419 w 890463"/>
                <a:gd name="connsiteY4" fmla="*/ 78453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453"/>
                  </a:moveTo>
                  <a:cubicBezTo>
                    <a:pt x="890419" y="121854"/>
                    <a:pt x="691022" y="157071"/>
                    <a:pt x="445125" y="157071"/>
                  </a:cubicBezTo>
                  <a:cubicBezTo>
                    <a:pt x="199228" y="157071"/>
                    <a:pt x="-44" y="121854"/>
                    <a:pt x="-44" y="78453"/>
                  </a:cubicBezTo>
                  <a:cubicBezTo>
                    <a:pt x="-44" y="35052"/>
                    <a:pt x="199228" y="-40"/>
                    <a:pt x="445125" y="-40"/>
                  </a:cubicBezTo>
                  <a:cubicBezTo>
                    <a:pt x="691022" y="-40"/>
                    <a:pt x="890419" y="35052"/>
                    <a:pt x="890419" y="78453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7F489EA-ED3D-BA46-2CCD-12926D7031FB}"/>
                </a:ext>
              </a:extLst>
            </p:cNvPr>
            <p:cNvSpPr/>
            <p:nvPr/>
          </p:nvSpPr>
          <p:spPr>
            <a:xfrm>
              <a:off x="1866297" y="4702386"/>
              <a:ext cx="890463" cy="157111"/>
            </a:xfrm>
            <a:custGeom>
              <a:avLst/>
              <a:gdLst>
                <a:gd name="connsiteX0" fmla="*/ 890419 w 890463"/>
                <a:gd name="connsiteY0" fmla="*/ 78577 h 157111"/>
                <a:gd name="connsiteX1" fmla="*/ 445125 w 890463"/>
                <a:gd name="connsiteY1" fmla="*/ 157071 h 157111"/>
                <a:gd name="connsiteX2" fmla="*/ -44 w 890463"/>
                <a:gd name="connsiteY2" fmla="*/ 78577 h 157111"/>
                <a:gd name="connsiteX3" fmla="*/ 445125 w 890463"/>
                <a:gd name="connsiteY3" fmla="*/ -40 h 157111"/>
                <a:gd name="connsiteX4" fmla="*/ 890419 w 890463"/>
                <a:gd name="connsiteY4" fmla="*/ 78577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577"/>
                  </a:moveTo>
                  <a:cubicBezTo>
                    <a:pt x="890419" y="121978"/>
                    <a:pt x="691022" y="157071"/>
                    <a:pt x="445125" y="157071"/>
                  </a:cubicBezTo>
                  <a:cubicBezTo>
                    <a:pt x="199228" y="157071"/>
                    <a:pt x="-44" y="121978"/>
                    <a:pt x="-44" y="78577"/>
                  </a:cubicBezTo>
                  <a:cubicBezTo>
                    <a:pt x="-44" y="35176"/>
                    <a:pt x="199228" y="-40"/>
                    <a:pt x="445125" y="-40"/>
                  </a:cubicBezTo>
                  <a:cubicBezTo>
                    <a:pt x="691022" y="-40"/>
                    <a:pt x="890419" y="34680"/>
                    <a:pt x="890419" y="7857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FA62E26-0F50-DB19-5C6B-4C186E970F66}"/>
                </a:ext>
              </a:extLst>
            </p:cNvPr>
            <p:cNvSpPr/>
            <p:nvPr/>
          </p:nvSpPr>
          <p:spPr>
            <a:xfrm>
              <a:off x="3774450" y="4702386"/>
              <a:ext cx="890463" cy="157111"/>
            </a:xfrm>
            <a:custGeom>
              <a:avLst/>
              <a:gdLst>
                <a:gd name="connsiteX0" fmla="*/ 890419 w 890463"/>
                <a:gd name="connsiteY0" fmla="*/ 78577 h 157111"/>
                <a:gd name="connsiteX1" fmla="*/ 445125 w 890463"/>
                <a:gd name="connsiteY1" fmla="*/ 157071 h 157111"/>
                <a:gd name="connsiteX2" fmla="*/ -44 w 890463"/>
                <a:gd name="connsiteY2" fmla="*/ 78577 h 157111"/>
                <a:gd name="connsiteX3" fmla="*/ 445125 w 890463"/>
                <a:gd name="connsiteY3" fmla="*/ -40 h 157111"/>
                <a:gd name="connsiteX4" fmla="*/ 890419 w 890463"/>
                <a:gd name="connsiteY4" fmla="*/ 78577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577"/>
                  </a:moveTo>
                  <a:cubicBezTo>
                    <a:pt x="890419" y="121978"/>
                    <a:pt x="691022" y="157071"/>
                    <a:pt x="445125" y="157071"/>
                  </a:cubicBezTo>
                  <a:cubicBezTo>
                    <a:pt x="199228" y="157071"/>
                    <a:pt x="-44" y="121978"/>
                    <a:pt x="-44" y="78577"/>
                  </a:cubicBezTo>
                  <a:cubicBezTo>
                    <a:pt x="-44" y="35176"/>
                    <a:pt x="199228" y="-40"/>
                    <a:pt x="445125" y="-40"/>
                  </a:cubicBezTo>
                  <a:cubicBezTo>
                    <a:pt x="691022" y="-40"/>
                    <a:pt x="890419" y="34680"/>
                    <a:pt x="890419" y="78577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A5DB6CF-AB22-B410-057C-23B94134C106}"/>
                </a:ext>
              </a:extLst>
            </p:cNvPr>
            <p:cNvSpPr/>
            <p:nvPr/>
          </p:nvSpPr>
          <p:spPr>
            <a:xfrm>
              <a:off x="877376" y="3689780"/>
              <a:ext cx="890463" cy="156739"/>
            </a:xfrm>
            <a:custGeom>
              <a:avLst/>
              <a:gdLst>
                <a:gd name="connsiteX0" fmla="*/ 890419 w 890463"/>
                <a:gd name="connsiteY0" fmla="*/ 78081 h 156739"/>
                <a:gd name="connsiteX1" fmla="*/ 445125 w 890463"/>
                <a:gd name="connsiteY1" fmla="*/ 156699 h 156739"/>
                <a:gd name="connsiteX2" fmla="*/ -44 w 890463"/>
                <a:gd name="connsiteY2" fmla="*/ 78081 h 156739"/>
                <a:gd name="connsiteX3" fmla="*/ 444009 w 890463"/>
                <a:gd name="connsiteY3" fmla="*/ -40 h 156739"/>
                <a:gd name="connsiteX4" fmla="*/ 890419 w 890463"/>
                <a:gd name="connsiteY4" fmla="*/ 78081 h 15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6739">
                  <a:moveTo>
                    <a:pt x="890419" y="78081"/>
                  </a:moveTo>
                  <a:cubicBezTo>
                    <a:pt x="890419" y="121482"/>
                    <a:pt x="691022" y="156699"/>
                    <a:pt x="445125" y="156699"/>
                  </a:cubicBezTo>
                  <a:cubicBezTo>
                    <a:pt x="199228" y="156699"/>
                    <a:pt x="-44" y="121482"/>
                    <a:pt x="-44" y="78081"/>
                  </a:cubicBezTo>
                  <a:cubicBezTo>
                    <a:pt x="-44" y="34680"/>
                    <a:pt x="198608" y="-40"/>
                    <a:pt x="444009" y="-40"/>
                  </a:cubicBezTo>
                  <a:cubicBezTo>
                    <a:pt x="689410" y="-40"/>
                    <a:pt x="890419" y="34804"/>
                    <a:pt x="890419" y="7808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40C7FF0-045F-BF99-29A3-3A147C4E365A}"/>
                </a:ext>
              </a:extLst>
            </p:cNvPr>
            <p:cNvSpPr/>
            <p:nvPr/>
          </p:nvSpPr>
          <p:spPr>
            <a:xfrm>
              <a:off x="2769656" y="3689408"/>
              <a:ext cx="890463" cy="157111"/>
            </a:xfrm>
            <a:custGeom>
              <a:avLst/>
              <a:gdLst>
                <a:gd name="connsiteX0" fmla="*/ 890419 w 890463"/>
                <a:gd name="connsiteY0" fmla="*/ 78453 h 157111"/>
                <a:gd name="connsiteX1" fmla="*/ 445125 w 890463"/>
                <a:gd name="connsiteY1" fmla="*/ 157071 h 157111"/>
                <a:gd name="connsiteX2" fmla="*/ -44 w 890463"/>
                <a:gd name="connsiteY2" fmla="*/ 78453 h 157111"/>
                <a:gd name="connsiteX3" fmla="*/ 445125 w 890463"/>
                <a:gd name="connsiteY3" fmla="*/ -40 h 157111"/>
                <a:gd name="connsiteX4" fmla="*/ 890419 w 890463"/>
                <a:gd name="connsiteY4" fmla="*/ 78453 h 15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7111">
                  <a:moveTo>
                    <a:pt x="890419" y="78453"/>
                  </a:moveTo>
                  <a:cubicBezTo>
                    <a:pt x="890419" y="121854"/>
                    <a:pt x="691022" y="157071"/>
                    <a:pt x="445125" y="157071"/>
                  </a:cubicBezTo>
                  <a:cubicBezTo>
                    <a:pt x="199228" y="157071"/>
                    <a:pt x="-44" y="121854"/>
                    <a:pt x="-44" y="78453"/>
                  </a:cubicBezTo>
                  <a:cubicBezTo>
                    <a:pt x="-44" y="35052"/>
                    <a:pt x="199228" y="-40"/>
                    <a:pt x="445125" y="-40"/>
                  </a:cubicBezTo>
                  <a:cubicBezTo>
                    <a:pt x="691022" y="-40"/>
                    <a:pt x="890419" y="35176"/>
                    <a:pt x="890419" y="78453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E0B81D-5E0E-6B55-21AB-0E5ECBA8EB2F}"/>
                </a:ext>
              </a:extLst>
            </p:cNvPr>
            <p:cNvSpPr/>
            <p:nvPr/>
          </p:nvSpPr>
          <p:spPr>
            <a:xfrm>
              <a:off x="4677809" y="3689780"/>
              <a:ext cx="890463" cy="156739"/>
            </a:xfrm>
            <a:custGeom>
              <a:avLst/>
              <a:gdLst>
                <a:gd name="connsiteX0" fmla="*/ 890419 w 890463"/>
                <a:gd name="connsiteY0" fmla="*/ 78081 h 156739"/>
                <a:gd name="connsiteX1" fmla="*/ 445249 w 890463"/>
                <a:gd name="connsiteY1" fmla="*/ 156699 h 156739"/>
                <a:gd name="connsiteX2" fmla="*/ -44 w 890463"/>
                <a:gd name="connsiteY2" fmla="*/ 78081 h 156739"/>
                <a:gd name="connsiteX3" fmla="*/ 445249 w 890463"/>
                <a:gd name="connsiteY3" fmla="*/ -40 h 156739"/>
                <a:gd name="connsiteX4" fmla="*/ 890419 w 890463"/>
                <a:gd name="connsiteY4" fmla="*/ 78081 h 15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0463" h="156739">
                  <a:moveTo>
                    <a:pt x="890419" y="78081"/>
                  </a:moveTo>
                  <a:cubicBezTo>
                    <a:pt x="890419" y="121482"/>
                    <a:pt x="691146" y="156699"/>
                    <a:pt x="445249" y="156699"/>
                  </a:cubicBezTo>
                  <a:cubicBezTo>
                    <a:pt x="199352" y="156699"/>
                    <a:pt x="-44" y="121482"/>
                    <a:pt x="-44" y="78081"/>
                  </a:cubicBezTo>
                  <a:cubicBezTo>
                    <a:pt x="-44" y="34680"/>
                    <a:pt x="199352" y="-40"/>
                    <a:pt x="445249" y="-40"/>
                  </a:cubicBezTo>
                  <a:cubicBezTo>
                    <a:pt x="691146" y="-40"/>
                    <a:pt x="890419" y="34804"/>
                    <a:pt x="890419" y="78081"/>
                  </a:cubicBez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9067EE3-20AE-9CF6-3120-0661521F0188}"/>
                </a:ext>
              </a:extLst>
            </p:cNvPr>
            <p:cNvSpPr/>
            <p:nvPr/>
          </p:nvSpPr>
          <p:spPr>
            <a:xfrm>
              <a:off x="1321429" y="887320"/>
              <a:ext cx="645332" cy="785804"/>
            </a:xfrm>
            <a:custGeom>
              <a:avLst/>
              <a:gdLst>
                <a:gd name="connsiteX0" fmla="*/ 627409 w 645332"/>
                <a:gd name="connsiteY0" fmla="*/ 362047 h 785804"/>
                <a:gd name="connsiteX1" fmla="*/ -44 w 645332"/>
                <a:gd name="connsiteY1" fmla="*/ -40 h 785804"/>
                <a:gd name="connsiteX2" fmla="*/ -44 w 645332"/>
                <a:gd name="connsiteY2" fmla="*/ 785765 h 785804"/>
                <a:gd name="connsiteX3" fmla="*/ 627409 w 645332"/>
                <a:gd name="connsiteY3" fmla="*/ 423925 h 785804"/>
                <a:gd name="connsiteX4" fmla="*/ 640504 w 645332"/>
                <a:gd name="connsiteY4" fmla="*/ 375148 h 785804"/>
                <a:gd name="connsiteX5" fmla="*/ 627409 w 645332"/>
                <a:gd name="connsiteY5" fmla="*/ 362047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332" h="785804">
                  <a:moveTo>
                    <a:pt x="627409" y="362047"/>
                  </a:moveTo>
                  <a:lnTo>
                    <a:pt x="-44" y="-40"/>
                  </a:lnTo>
                  <a:lnTo>
                    <a:pt x="-44" y="785765"/>
                  </a:lnTo>
                  <a:lnTo>
                    <a:pt x="627409" y="423925"/>
                  </a:lnTo>
                  <a:cubicBezTo>
                    <a:pt x="644497" y="414073"/>
                    <a:pt x="650362" y="392235"/>
                    <a:pt x="640504" y="375148"/>
                  </a:cubicBezTo>
                  <a:cubicBezTo>
                    <a:pt x="637366" y="369705"/>
                    <a:pt x="632853" y="365186"/>
                    <a:pt x="627409" y="362047"/>
                  </a:cubicBezTo>
                  <a:close/>
                </a:path>
              </a:pathLst>
            </a:custGeom>
            <a:solidFill>
              <a:srgbClr val="B353F7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0E47D73-4656-C22F-6BC8-32BAE6D20806}"/>
                </a:ext>
              </a:extLst>
            </p:cNvPr>
            <p:cNvSpPr/>
            <p:nvPr/>
          </p:nvSpPr>
          <p:spPr>
            <a:xfrm>
              <a:off x="1321429" y="1280284"/>
              <a:ext cx="644816" cy="392964"/>
            </a:xfrm>
            <a:custGeom>
              <a:avLst/>
              <a:gdLst>
                <a:gd name="connsiteX0" fmla="*/ 644769 w 644816"/>
                <a:gd name="connsiteY0" fmla="*/ -40 h 392964"/>
                <a:gd name="connsiteX1" fmla="*/ -44 w 644816"/>
                <a:gd name="connsiteY1" fmla="*/ -40 h 392964"/>
                <a:gd name="connsiteX2" fmla="*/ -44 w 644816"/>
                <a:gd name="connsiteY2" fmla="*/ 392924 h 392964"/>
                <a:gd name="connsiteX3" fmla="*/ 627409 w 644816"/>
                <a:gd name="connsiteY3" fmla="*/ 30960 h 392964"/>
                <a:gd name="connsiteX4" fmla="*/ 644769 w 644816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6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7409" y="30960"/>
                  </a:lnTo>
                  <a:cubicBezTo>
                    <a:pt x="638309" y="24461"/>
                    <a:pt x="644918" y="12649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C65524-4EF9-69D7-78B6-2FC515358364}"/>
                </a:ext>
              </a:extLst>
            </p:cNvPr>
            <p:cNvSpPr/>
            <p:nvPr/>
          </p:nvSpPr>
          <p:spPr>
            <a:xfrm>
              <a:off x="1321429" y="887320"/>
              <a:ext cx="403857" cy="785928"/>
            </a:xfrm>
            <a:custGeom>
              <a:avLst/>
              <a:gdLst>
                <a:gd name="connsiteX0" fmla="*/ -44 w 403857"/>
                <a:gd name="connsiteY0" fmla="*/ 785889 h 785928"/>
                <a:gd name="connsiteX1" fmla="*/ 375932 w 403857"/>
                <a:gd name="connsiteY1" fmla="*/ 569132 h 785928"/>
                <a:gd name="connsiteX2" fmla="*/ 375932 w 403857"/>
                <a:gd name="connsiteY2" fmla="*/ 216840 h 785928"/>
                <a:gd name="connsiteX3" fmla="*/ -44 w 403857"/>
                <a:gd name="connsiteY3" fmla="*/ -40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857" h="785928">
                  <a:moveTo>
                    <a:pt x="-44" y="785889"/>
                  </a:moveTo>
                  <a:lnTo>
                    <a:pt x="375932" y="569132"/>
                  </a:lnTo>
                  <a:cubicBezTo>
                    <a:pt x="413108" y="454643"/>
                    <a:pt x="413108" y="331329"/>
                    <a:pt x="375932" y="216840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7922C44-AABF-224A-0C91-D635C2555D4B}"/>
                </a:ext>
              </a:extLst>
            </p:cNvPr>
            <p:cNvSpPr/>
            <p:nvPr/>
          </p:nvSpPr>
          <p:spPr>
            <a:xfrm rot="-1316398">
              <a:off x="669435" y="792880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1"/>
                    <a:pt x="218196" y="-40"/>
                    <a:pt x="487410" y="-40"/>
                  </a:cubicBezTo>
                  <a:cubicBezTo>
                    <a:pt x="756624" y="-40"/>
                    <a:pt x="974865" y="218200"/>
                    <a:pt x="974865" y="487414"/>
                  </a:cubicBezTo>
                  <a:close/>
                </a:path>
              </a:pathLst>
            </a:custGeom>
            <a:solidFill>
              <a:srgbClr val="B353F7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6ECC9EF-815F-4271-266C-4ED21E4029CF}"/>
                </a:ext>
              </a:extLst>
            </p:cNvPr>
            <p:cNvSpPr/>
            <p:nvPr/>
          </p:nvSpPr>
          <p:spPr>
            <a:xfrm>
              <a:off x="668927" y="792953"/>
              <a:ext cx="974909" cy="974909"/>
            </a:xfrm>
            <a:custGeom>
              <a:avLst/>
              <a:gdLst>
                <a:gd name="connsiteX0" fmla="*/ 487906 w 974909"/>
                <a:gd name="connsiteY0" fmla="*/ -40 h 974909"/>
                <a:gd name="connsiteX1" fmla="*/ -44 w 974909"/>
                <a:gd name="connsiteY1" fmla="*/ 486918 h 974909"/>
                <a:gd name="connsiteX2" fmla="*/ 486914 w 974909"/>
                <a:gd name="connsiteY2" fmla="*/ 974869 h 974909"/>
                <a:gd name="connsiteX3" fmla="*/ 974865 w 974909"/>
                <a:gd name="connsiteY3" fmla="*/ 487910 h 974909"/>
                <a:gd name="connsiteX4" fmla="*/ 974865 w 974909"/>
                <a:gd name="connsiteY4" fmla="*/ 487290 h 974909"/>
                <a:gd name="connsiteX5" fmla="*/ 487906 w 974909"/>
                <a:gd name="connsiteY5" fmla="*/ -40 h 974909"/>
                <a:gd name="connsiteX6" fmla="*/ 487906 w 974909"/>
                <a:gd name="connsiteY6" fmla="*/ 954780 h 974909"/>
                <a:gd name="connsiteX7" fmla="*/ 20292 w 974909"/>
                <a:gd name="connsiteY7" fmla="*/ 487166 h 974909"/>
                <a:gd name="connsiteX8" fmla="*/ 487906 w 974909"/>
                <a:gd name="connsiteY8" fmla="*/ 19552 h 974909"/>
                <a:gd name="connsiteX9" fmla="*/ 955520 w 974909"/>
                <a:gd name="connsiteY9" fmla="*/ 487166 h 974909"/>
                <a:gd name="connsiteX10" fmla="*/ 488278 w 974909"/>
                <a:gd name="connsiteY10" fmla="*/ 954904 h 974909"/>
                <a:gd name="connsiteX11" fmla="*/ 487906 w 974909"/>
                <a:gd name="connsiteY11" fmla="*/ 95490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9" h="974909">
                  <a:moveTo>
                    <a:pt x="487906" y="-40"/>
                  </a:moveTo>
                  <a:cubicBezTo>
                    <a:pt x="218693" y="-314"/>
                    <a:pt x="230" y="217705"/>
                    <a:pt x="-44" y="486918"/>
                  </a:cubicBezTo>
                  <a:cubicBezTo>
                    <a:pt x="-318" y="756128"/>
                    <a:pt x="217701" y="974596"/>
                    <a:pt x="486914" y="974869"/>
                  </a:cubicBezTo>
                  <a:cubicBezTo>
                    <a:pt x="756124" y="975142"/>
                    <a:pt x="974592" y="757120"/>
                    <a:pt x="974865" y="487910"/>
                  </a:cubicBezTo>
                  <a:cubicBezTo>
                    <a:pt x="974865" y="487703"/>
                    <a:pt x="974865" y="487497"/>
                    <a:pt x="974865" y="487290"/>
                  </a:cubicBezTo>
                  <a:cubicBezTo>
                    <a:pt x="974790" y="218319"/>
                    <a:pt x="756880" y="234"/>
                    <a:pt x="487906" y="-40"/>
                  </a:cubicBezTo>
                  <a:close/>
                  <a:moveTo>
                    <a:pt x="487906" y="954780"/>
                  </a:moveTo>
                  <a:cubicBezTo>
                    <a:pt x="229650" y="954780"/>
                    <a:pt x="20292" y="745427"/>
                    <a:pt x="20292" y="487166"/>
                  </a:cubicBezTo>
                  <a:cubicBezTo>
                    <a:pt x="20292" y="228910"/>
                    <a:pt x="229650" y="19552"/>
                    <a:pt x="487906" y="19552"/>
                  </a:cubicBezTo>
                  <a:cubicBezTo>
                    <a:pt x="746167" y="19552"/>
                    <a:pt x="955520" y="228910"/>
                    <a:pt x="955520" y="487166"/>
                  </a:cubicBezTo>
                  <a:cubicBezTo>
                    <a:pt x="955657" y="745352"/>
                    <a:pt x="746464" y="954768"/>
                    <a:pt x="488278" y="954904"/>
                  </a:cubicBezTo>
                  <a:cubicBezTo>
                    <a:pt x="488154" y="954904"/>
                    <a:pt x="488030" y="954904"/>
                    <a:pt x="487906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505201E-703C-32C6-04B3-3F9E85D486A5}"/>
                </a:ext>
              </a:extLst>
            </p:cNvPr>
            <p:cNvSpPr/>
            <p:nvPr/>
          </p:nvSpPr>
          <p:spPr>
            <a:xfrm rot="-4841400">
              <a:off x="765101" y="888497"/>
              <a:ext cx="783696" cy="783696"/>
            </a:xfrm>
            <a:custGeom>
              <a:avLst/>
              <a:gdLst>
                <a:gd name="connsiteX0" fmla="*/ 783652 w 783696"/>
                <a:gd name="connsiteY0" fmla="*/ 391808 h 783696"/>
                <a:gd name="connsiteX1" fmla="*/ 391804 w 783696"/>
                <a:gd name="connsiteY1" fmla="*/ 783656 h 783696"/>
                <a:gd name="connsiteX2" fmla="*/ -44 w 783696"/>
                <a:gd name="connsiteY2" fmla="*/ 391808 h 783696"/>
                <a:gd name="connsiteX3" fmla="*/ 391804 w 783696"/>
                <a:gd name="connsiteY3" fmla="*/ -40 h 783696"/>
                <a:gd name="connsiteX4" fmla="*/ 783652 w 783696"/>
                <a:gd name="connsiteY4" fmla="*/ 391808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52" y="391808"/>
                  </a:moveTo>
                  <a:cubicBezTo>
                    <a:pt x="783652" y="608220"/>
                    <a:pt x="608216" y="783656"/>
                    <a:pt x="391804" y="783656"/>
                  </a:cubicBezTo>
                  <a:cubicBezTo>
                    <a:pt x="175392" y="783656"/>
                    <a:pt x="-44" y="608220"/>
                    <a:pt x="-44" y="391808"/>
                  </a:cubicBezTo>
                  <a:cubicBezTo>
                    <a:pt x="-44" y="175396"/>
                    <a:pt x="175392" y="-40"/>
                    <a:pt x="391804" y="-40"/>
                  </a:cubicBezTo>
                  <a:cubicBezTo>
                    <a:pt x="608216" y="-40"/>
                    <a:pt x="783652" y="175396"/>
                    <a:pt x="783652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163555F-C2C5-BB41-2400-1C9D05639570}"/>
                </a:ext>
              </a:extLst>
            </p:cNvPr>
            <p:cNvSpPr/>
            <p:nvPr/>
          </p:nvSpPr>
          <p:spPr>
            <a:xfrm rot="-4841999">
              <a:off x="790123" y="913593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4 w 733351"/>
                <a:gd name="connsiteY2" fmla="*/ 366636 h 733351"/>
                <a:gd name="connsiteX3" fmla="*/ 366632 w 733351"/>
                <a:gd name="connsiteY3" fmla="*/ -40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4" y="569145"/>
                    <a:pt x="-44" y="366636"/>
                  </a:cubicBezTo>
                  <a:cubicBezTo>
                    <a:pt x="-44" y="164126"/>
                    <a:pt x="164122" y="-40"/>
                    <a:pt x="366632" y="-40"/>
                  </a:cubicBezTo>
                  <a:cubicBezTo>
                    <a:pt x="569141" y="-40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364A24E-FB67-B172-B6CD-5C146F488511}"/>
                </a:ext>
              </a:extLst>
            </p:cNvPr>
            <p:cNvSpPr/>
            <p:nvPr/>
          </p:nvSpPr>
          <p:spPr>
            <a:xfrm>
              <a:off x="831495" y="929728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1ED4B6-D67F-D1DA-4712-2498B6B0E14D}"/>
                </a:ext>
              </a:extLst>
            </p:cNvPr>
            <p:cNvSpPr txBox="1"/>
            <p:nvPr/>
          </p:nvSpPr>
          <p:spPr>
            <a:xfrm>
              <a:off x="841985" y="1049924"/>
              <a:ext cx="44275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9A3BAB5-1C91-F1B3-9A3A-7F6BB879BFA6}"/>
                </a:ext>
              </a:extLst>
            </p:cNvPr>
            <p:cNvSpPr txBox="1"/>
            <p:nvPr/>
          </p:nvSpPr>
          <p:spPr>
            <a:xfrm>
              <a:off x="841985" y="1033680"/>
              <a:ext cx="44275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B353F7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01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42D71B8-CC0B-1FD7-C49E-6BD97DED44F9}"/>
                </a:ext>
              </a:extLst>
            </p:cNvPr>
            <p:cNvSpPr/>
            <p:nvPr/>
          </p:nvSpPr>
          <p:spPr>
            <a:xfrm>
              <a:off x="3222514" y="887320"/>
              <a:ext cx="644606" cy="785804"/>
            </a:xfrm>
            <a:custGeom>
              <a:avLst/>
              <a:gdLst>
                <a:gd name="connsiteX0" fmla="*/ 626789 w 644606"/>
                <a:gd name="connsiteY0" fmla="*/ 362047 h 785804"/>
                <a:gd name="connsiteX1" fmla="*/ -44 w 644606"/>
                <a:gd name="connsiteY1" fmla="*/ -40 h 785804"/>
                <a:gd name="connsiteX2" fmla="*/ -44 w 644606"/>
                <a:gd name="connsiteY2" fmla="*/ 785765 h 785804"/>
                <a:gd name="connsiteX3" fmla="*/ 626789 w 644606"/>
                <a:gd name="connsiteY3" fmla="*/ 423801 h 785804"/>
                <a:gd name="connsiteX4" fmla="*/ 639723 w 644606"/>
                <a:gd name="connsiteY4" fmla="*/ 374978 h 785804"/>
                <a:gd name="connsiteX5" fmla="*/ 626789 w 644606"/>
                <a:gd name="connsiteY5" fmla="*/ 362047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606" h="785804">
                  <a:moveTo>
                    <a:pt x="626789" y="362047"/>
                  </a:moveTo>
                  <a:lnTo>
                    <a:pt x="-44" y="-40"/>
                  </a:lnTo>
                  <a:lnTo>
                    <a:pt x="-44" y="785765"/>
                  </a:lnTo>
                  <a:lnTo>
                    <a:pt x="626789" y="423801"/>
                  </a:lnTo>
                  <a:cubicBezTo>
                    <a:pt x="643839" y="413890"/>
                    <a:pt x="649630" y="392031"/>
                    <a:pt x="639723" y="374978"/>
                  </a:cubicBezTo>
                  <a:cubicBezTo>
                    <a:pt x="636610" y="369619"/>
                    <a:pt x="632146" y="365162"/>
                    <a:pt x="626789" y="362047"/>
                  </a:cubicBezTo>
                  <a:close/>
                </a:path>
              </a:pathLst>
            </a:custGeom>
            <a:solidFill>
              <a:srgbClr val="7F6AFB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AC7631-08EC-7C03-E793-7AB32F3614A5}"/>
                </a:ext>
              </a:extLst>
            </p:cNvPr>
            <p:cNvSpPr/>
            <p:nvPr/>
          </p:nvSpPr>
          <p:spPr>
            <a:xfrm>
              <a:off x="3222390" y="1280284"/>
              <a:ext cx="644813" cy="392964"/>
            </a:xfrm>
            <a:custGeom>
              <a:avLst/>
              <a:gdLst>
                <a:gd name="connsiteX0" fmla="*/ 644769 w 644813"/>
                <a:gd name="connsiteY0" fmla="*/ -40 h 392964"/>
                <a:gd name="connsiteX1" fmla="*/ -44 w 644813"/>
                <a:gd name="connsiteY1" fmla="*/ -40 h 392964"/>
                <a:gd name="connsiteX2" fmla="*/ -44 w 644813"/>
                <a:gd name="connsiteY2" fmla="*/ 392924 h 392964"/>
                <a:gd name="connsiteX3" fmla="*/ 626789 w 644813"/>
                <a:gd name="connsiteY3" fmla="*/ 30960 h 392964"/>
                <a:gd name="connsiteX4" fmla="*/ 644769 w 644813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3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6789" y="30960"/>
                  </a:lnTo>
                  <a:cubicBezTo>
                    <a:pt x="637924" y="24619"/>
                    <a:pt x="644794" y="12777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95EC10-51DA-9F23-A021-3931EDAEDCEA}"/>
                </a:ext>
              </a:extLst>
            </p:cNvPr>
            <p:cNvSpPr/>
            <p:nvPr/>
          </p:nvSpPr>
          <p:spPr>
            <a:xfrm>
              <a:off x="3222514" y="887320"/>
              <a:ext cx="403377" cy="785928"/>
            </a:xfrm>
            <a:custGeom>
              <a:avLst/>
              <a:gdLst>
                <a:gd name="connsiteX0" fmla="*/ -44 w 403377"/>
                <a:gd name="connsiteY0" fmla="*/ 785889 h 785928"/>
                <a:gd name="connsiteX1" fmla="*/ 375311 w 403377"/>
                <a:gd name="connsiteY1" fmla="*/ 569132 h 785928"/>
                <a:gd name="connsiteX2" fmla="*/ 375311 w 403377"/>
                <a:gd name="connsiteY2" fmla="*/ 216840 h 785928"/>
                <a:gd name="connsiteX3" fmla="*/ -44 w 403377"/>
                <a:gd name="connsiteY3" fmla="*/ -40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77" h="785928">
                  <a:moveTo>
                    <a:pt x="-44" y="785889"/>
                  </a:moveTo>
                  <a:lnTo>
                    <a:pt x="375311" y="569132"/>
                  </a:lnTo>
                  <a:cubicBezTo>
                    <a:pt x="412673" y="454674"/>
                    <a:pt x="412673" y="331298"/>
                    <a:pt x="375311" y="216840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0383F32-853D-0698-0CD9-3E7B82A1AF7D}"/>
                </a:ext>
              </a:extLst>
            </p:cNvPr>
            <p:cNvSpPr/>
            <p:nvPr/>
          </p:nvSpPr>
          <p:spPr>
            <a:xfrm rot="-2194198">
              <a:off x="2569906" y="792654"/>
              <a:ext cx="974908" cy="974909"/>
            </a:xfrm>
            <a:custGeom>
              <a:avLst/>
              <a:gdLst>
                <a:gd name="connsiteX0" fmla="*/ 974865 w 974908"/>
                <a:gd name="connsiteY0" fmla="*/ 487414 h 974909"/>
                <a:gd name="connsiteX1" fmla="*/ 487410 w 974908"/>
                <a:gd name="connsiteY1" fmla="*/ 974869 h 974909"/>
                <a:gd name="connsiteX2" fmla="*/ -44 w 974908"/>
                <a:gd name="connsiteY2" fmla="*/ 487414 h 974909"/>
                <a:gd name="connsiteX3" fmla="*/ 487410 w 974908"/>
                <a:gd name="connsiteY3" fmla="*/ -40 h 974909"/>
                <a:gd name="connsiteX4" fmla="*/ 974865 w 974908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8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0"/>
                    <a:pt x="974865" y="487414"/>
                  </a:cubicBezTo>
                  <a:close/>
                </a:path>
              </a:pathLst>
            </a:custGeom>
            <a:solidFill>
              <a:srgbClr val="7F6AFB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B09C9CC-AAC2-8BF4-F2B4-DAB3726D76ED}"/>
                </a:ext>
              </a:extLst>
            </p:cNvPr>
            <p:cNvSpPr/>
            <p:nvPr/>
          </p:nvSpPr>
          <p:spPr>
            <a:xfrm>
              <a:off x="2570012" y="792953"/>
              <a:ext cx="974908" cy="974908"/>
            </a:xfrm>
            <a:custGeom>
              <a:avLst/>
              <a:gdLst>
                <a:gd name="connsiteX0" fmla="*/ 487410 w 974908"/>
                <a:gd name="connsiteY0" fmla="*/ -40 h 974908"/>
                <a:gd name="connsiteX1" fmla="*/ -44 w 974908"/>
                <a:gd name="connsiteY1" fmla="*/ 487414 h 974908"/>
                <a:gd name="connsiteX2" fmla="*/ 487410 w 974908"/>
                <a:gd name="connsiteY2" fmla="*/ 974869 h 974908"/>
                <a:gd name="connsiteX3" fmla="*/ 974864 w 974908"/>
                <a:gd name="connsiteY3" fmla="*/ 487414 h 974908"/>
                <a:gd name="connsiteX4" fmla="*/ 974864 w 974908"/>
                <a:gd name="connsiteY4" fmla="*/ 487290 h 974908"/>
                <a:gd name="connsiteX5" fmla="*/ 487534 w 974908"/>
                <a:gd name="connsiteY5" fmla="*/ -40 h 974908"/>
                <a:gd name="connsiteX6" fmla="*/ 487410 w 974908"/>
                <a:gd name="connsiteY6" fmla="*/ -40 h 974908"/>
                <a:gd name="connsiteX7" fmla="*/ 487410 w 974908"/>
                <a:gd name="connsiteY7" fmla="*/ 954780 h 974908"/>
                <a:gd name="connsiteX8" fmla="*/ 19796 w 974908"/>
                <a:gd name="connsiteY8" fmla="*/ 487166 h 974908"/>
                <a:gd name="connsiteX9" fmla="*/ 487410 w 974908"/>
                <a:gd name="connsiteY9" fmla="*/ 19552 h 974908"/>
                <a:gd name="connsiteX10" fmla="*/ 955024 w 974908"/>
                <a:gd name="connsiteY10" fmla="*/ 487166 h 974908"/>
                <a:gd name="connsiteX11" fmla="*/ 487782 w 974908"/>
                <a:gd name="connsiteY11" fmla="*/ 954904 h 974908"/>
                <a:gd name="connsiteX12" fmla="*/ 487410 w 974908"/>
                <a:gd name="connsiteY12" fmla="*/ 954904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8" h="974908">
                  <a:moveTo>
                    <a:pt x="487410" y="-40"/>
                  </a:moveTo>
                  <a:cubicBezTo>
                    <a:pt x="218200" y="-40"/>
                    <a:pt x="-44" y="218201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4" y="756624"/>
                    <a:pt x="974864" y="487414"/>
                  </a:cubicBezTo>
                  <a:cubicBezTo>
                    <a:pt x="974864" y="487373"/>
                    <a:pt x="974864" y="487331"/>
                    <a:pt x="974864" y="487290"/>
                  </a:cubicBezTo>
                  <a:cubicBezTo>
                    <a:pt x="974864" y="218145"/>
                    <a:pt x="756682" y="-40"/>
                    <a:pt x="487534" y="-40"/>
                  </a:cubicBezTo>
                  <a:cubicBezTo>
                    <a:pt x="487497" y="-40"/>
                    <a:pt x="487447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9"/>
                    <a:pt x="229150" y="19552"/>
                    <a:pt x="487410" y="19552"/>
                  </a:cubicBezTo>
                  <a:cubicBezTo>
                    <a:pt x="745670" y="19552"/>
                    <a:pt x="955024" y="228909"/>
                    <a:pt x="955024" y="487166"/>
                  </a:cubicBezTo>
                  <a:cubicBezTo>
                    <a:pt x="955161" y="745352"/>
                    <a:pt x="745968" y="954768"/>
                    <a:pt x="487782" y="954904"/>
                  </a:cubicBezTo>
                  <a:cubicBezTo>
                    <a:pt x="487658" y="954904"/>
                    <a:pt x="487534" y="954904"/>
                    <a:pt x="487410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C6088DE-3006-DFA7-3AE4-97F579CFB25A}"/>
                </a:ext>
              </a:extLst>
            </p:cNvPr>
            <p:cNvSpPr/>
            <p:nvPr/>
          </p:nvSpPr>
          <p:spPr>
            <a:xfrm rot="-2700000">
              <a:off x="2665664" y="888497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5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5" y="608220"/>
                    <a:pt x="-45" y="391808"/>
                  </a:cubicBezTo>
                  <a:cubicBezTo>
                    <a:pt x="-45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5DF6A7E-9292-110F-2F71-DF84D8029378}"/>
                </a:ext>
              </a:extLst>
            </p:cNvPr>
            <p:cNvSpPr/>
            <p:nvPr/>
          </p:nvSpPr>
          <p:spPr>
            <a:xfrm rot="-2700000">
              <a:off x="2690837" y="913670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5 w 733351"/>
                <a:gd name="connsiteY2" fmla="*/ 366636 h 733351"/>
                <a:gd name="connsiteX3" fmla="*/ 366632 w 733351"/>
                <a:gd name="connsiteY3" fmla="*/ -40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0"/>
                    <a:pt x="366632" y="-40"/>
                  </a:cubicBezTo>
                  <a:cubicBezTo>
                    <a:pt x="569141" y="-40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B821576-B133-FF93-1716-740E5611D829}"/>
                </a:ext>
              </a:extLst>
            </p:cNvPr>
            <p:cNvSpPr/>
            <p:nvPr/>
          </p:nvSpPr>
          <p:spPr>
            <a:xfrm>
              <a:off x="2731960" y="929728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80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80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3623747-B174-3CE0-92BE-0E9B69C86643}"/>
                </a:ext>
              </a:extLst>
            </p:cNvPr>
            <p:cNvSpPr txBox="1"/>
            <p:nvPr/>
          </p:nvSpPr>
          <p:spPr>
            <a:xfrm>
              <a:off x="2754974" y="1049924"/>
              <a:ext cx="47801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ECDD480-9342-734D-5585-5F9F8A1E6C0D}"/>
                </a:ext>
              </a:extLst>
            </p:cNvPr>
            <p:cNvSpPr txBox="1"/>
            <p:nvPr/>
          </p:nvSpPr>
          <p:spPr>
            <a:xfrm>
              <a:off x="2754974" y="1033680"/>
              <a:ext cx="47801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7F6AFB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02</a:t>
              </a: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C2C37CB-84BD-F1FE-A615-29E50CC9A182}"/>
                </a:ext>
              </a:extLst>
            </p:cNvPr>
            <p:cNvSpPr/>
            <p:nvPr/>
          </p:nvSpPr>
          <p:spPr>
            <a:xfrm>
              <a:off x="5123103" y="887320"/>
              <a:ext cx="644606" cy="785804"/>
            </a:xfrm>
            <a:custGeom>
              <a:avLst/>
              <a:gdLst>
                <a:gd name="connsiteX0" fmla="*/ 626789 w 644606"/>
                <a:gd name="connsiteY0" fmla="*/ 362047 h 785804"/>
                <a:gd name="connsiteX1" fmla="*/ -44 w 644606"/>
                <a:gd name="connsiteY1" fmla="*/ -40 h 785804"/>
                <a:gd name="connsiteX2" fmla="*/ -44 w 644606"/>
                <a:gd name="connsiteY2" fmla="*/ 785765 h 785804"/>
                <a:gd name="connsiteX3" fmla="*/ 626789 w 644606"/>
                <a:gd name="connsiteY3" fmla="*/ 423801 h 785804"/>
                <a:gd name="connsiteX4" fmla="*/ 639723 w 644606"/>
                <a:gd name="connsiteY4" fmla="*/ 374978 h 785804"/>
                <a:gd name="connsiteX5" fmla="*/ 626789 w 644606"/>
                <a:gd name="connsiteY5" fmla="*/ 362047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606" h="785804">
                  <a:moveTo>
                    <a:pt x="626789" y="362047"/>
                  </a:moveTo>
                  <a:lnTo>
                    <a:pt x="-44" y="-40"/>
                  </a:lnTo>
                  <a:lnTo>
                    <a:pt x="-44" y="785765"/>
                  </a:lnTo>
                  <a:lnTo>
                    <a:pt x="626789" y="423801"/>
                  </a:lnTo>
                  <a:cubicBezTo>
                    <a:pt x="643840" y="413890"/>
                    <a:pt x="649630" y="392031"/>
                    <a:pt x="639723" y="374978"/>
                  </a:cubicBezTo>
                  <a:cubicBezTo>
                    <a:pt x="636610" y="369619"/>
                    <a:pt x="632146" y="365162"/>
                    <a:pt x="626789" y="362047"/>
                  </a:cubicBezTo>
                  <a:close/>
                </a:path>
              </a:pathLst>
            </a:custGeom>
            <a:solidFill>
              <a:srgbClr val="0077E7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FD74C7F-528B-4E16-CCDF-CFF29AAC3D05}"/>
                </a:ext>
              </a:extLst>
            </p:cNvPr>
            <p:cNvSpPr/>
            <p:nvPr/>
          </p:nvSpPr>
          <p:spPr>
            <a:xfrm>
              <a:off x="5122979" y="1280284"/>
              <a:ext cx="644813" cy="392964"/>
            </a:xfrm>
            <a:custGeom>
              <a:avLst/>
              <a:gdLst>
                <a:gd name="connsiteX0" fmla="*/ 644769 w 644813"/>
                <a:gd name="connsiteY0" fmla="*/ -40 h 392964"/>
                <a:gd name="connsiteX1" fmla="*/ -44 w 644813"/>
                <a:gd name="connsiteY1" fmla="*/ -40 h 392964"/>
                <a:gd name="connsiteX2" fmla="*/ -44 w 644813"/>
                <a:gd name="connsiteY2" fmla="*/ 392924 h 392964"/>
                <a:gd name="connsiteX3" fmla="*/ 626789 w 644813"/>
                <a:gd name="connsiteY3" fmla="*/ 30960 h 392964"/>
                <a:gd name="connsiteX4" fmla="*/ 644769 w 644813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3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6789" y="30960"/>
                  </a:lnTo>
                  <a:cubicBezTo>
                    <a:pt x="637924" y="24619"/>
                    <a:pt x="644794" y="12777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880FC29-8DE7-30FC-C066-8D81AA787507}"/>
                </a:ext>
              </a:extLst>
            </p:cNvPr>
            <p:cNvSpPr/>
            <p:nvPr/>
          </p:nvSpPr>
          <p:spPr>
            <a:xfrm>
              <a:off x="5123103" y="887320"/>
              <a:ext cx="403238" cy="785928"/>
            </a:xfrm>
            <a:custGeom>
              <a:avLst/>
              <a:gdLst>
                <a:gd name="connsiteX0" fmla="*/ -44 w 403238"/>
                <a:gd name="connsiteY0" fmla="*/ 785889 h 785928"/>
                <a:gd name="connsiteX1" fmla="*/ 375312 w 403238"/>
                <a:gd name="connsiteY1" fmla="*/ 569132 h 785928"/>
                <a:gd name="connsiteX2" fmla="*/ 375312 w 403238"/>
                <a:gd name="connsiteY2" fmla="*/ 216840 h 785928"/>
                <a:gd name="connsiteX3" fmla="*/ -44 w 403238"/>
                <a:gd name="connsiteY3" fmla="*/ -40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238" h="785928">
                  <a:moveTo>
                    <a:pt x="-44" y="785889"/>
                  </a:moveTo>
                  <a:lnTo>
                    <a:pt x="375312" y="569132"/>
                  </a:lnTo>
                  <a:cubicBezTo>
                    <a:pt x="412488" y="454643"/>
                    <a:pt x="412488" y="331329"/>
                    <a:pt x="375312" y="216840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4C5183-FA94-E473-D0D6-E7C437D21172}"/>
                </a:ext>
              </a:extLst>
            </p:cNvPr>
            <p:cNvSpPr/>
            <p:nvPr/>
          </p:nvSpPr>
          <p:spPr>
            <a:xfrm rot="-2700000">
              <a:off x="4470626" y="792789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5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5" y="756628"/>
                    <a:pt x="-45" y="487414"/>
                  </a:cubicBezTo>
                  <a:cubicBezTo>
                    <a:pt x="-45" y="218201"/>
                    <a:pt x="218197" y="-40"/>
                    <a:pt x="487410" y="-40"/>
                  </a:cubicBezTo>
                  <a:cubicBezTo>
                    <a:pt x="756624" y="-40"/>
                    <a:pt x="974865" y="218200"/>
                    <a:pt x="974865" y="487414"/>
                  </a:cubicBezTo>
                  <a:close/>
                </a:path>
              </a:pathLst>
            </a:custGeom>
            <a:solidFill>
              <a:srgbClr val="0077E7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FE7F6C-73EC-D102-C854-CDF1FF98B02F}"/>
                </a:ext>
              </a:extLst>
            </p:cNvPr>
            <p:cNvSpPr/>
            <p:nvPr/>
          </p:nvSpPr>
          <p:spPr>
            <a:xfrm>
              <a:off x="4470477" y="792953"/>
              <a:ext cx="974908" cy="974909"/>
            </a:xfrm>
            <a:custGeom>
              <a:avLst/>
              <a:gdLst>
                <a:gd name="connsiteX0" fmla="*/ 487534 w 974908"/>
                <a:gd name="connsiteY0" fmla="*/ -40 h 974909"/>
                <a:gd name="connsiteX1" fmla="*/ -44 w 974908"/>
                <a:gd name="connsiteY1" fmla="*/ 487290 h 974909"/>
                <a:gd name="connsiteX2" fmla="*/ 487286 w 974908"/>
                <a:gd name="connsiteY2" fmla="*/ 974869 h 974909"/>
                <a:gd name="connsiteX3" fmla="*/ 974864 w 974908"/>
                <a:gd name="connsiteY3" fmla="*/ 487538 h 974909"/>
                <a:gd name="connsiteX4" fmla="*/ 974864 w 974908"/>
                <a:gd name="connsiteY4" fmla="*/ 487290 h 974909"/>
                <a:gd name="connsiteX5" fmla="*/ 487534 w 974908"/>
                <a:gd name="connsiteY5" fmla="*/ -40 h 974909"/>
                <a:gd name="connsiteX6" fmla="*/ 487534 w 974908"/>
                <a:gd name="connsiteY6" fmla="*/ 954780 h 974909"/>
                <a:gd name="connsiteX7" fmla="*/ 20168 w 974908"/>
                <a:gd name="connsiteY7" fmla="*/ 486918 h 974909"/>
                <a:gd name="connsiteX8" fmla="*/ 488030 w 974908"/>
                <a:gd name="connsiteY8" fmla="*/ 19552 h 974909"/>
                <a:gd name="connsiteX9" fmla="*/ 955396 w 974908"/>
                <a:gd name="connsiteY9" fmla="*/ 487290 h 974909"/>
                <a:gd name="connsiteX10" fmla="*/ 487782 w 974908"/>
                <a:gd name="connsiteY10" fmla="*/ 954904 h 974909"/>
                <a:gd name="connsiteX11" fmla="*/ 487534 w 974908"/>
                <a:gd name="connsiteY11" fmla="*/ 95490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8" h="974909">
                  <a:moveTo>
                    <a:pt x="487534" y="-40"/>
                  </a:moveTo>
                  <a:cubicBezTo>
                    <a:pt x="218324" y="-109"/>
                    <a:pt x="30" y="218077"/>
                    <a:pt x="-44" y="487290"/>
                  </a:cubicBezTo>
                  <a:cubicBezTo>
                    <a:pt x="-119" y="756500"/>
                    <a:pt x="218076" y="974794"/>
                    <a:pt x="487286" y="974869"/>
                  </a:cubicBezTo>
                  <a:cubicBezTo>
                    <a:pt x="756496" y="974943"/>
                    <a:pt x="974790" y="756748"/>
                    <a:pt x="974864" y="487538"/>
                  </a:cubicBezTo>
                  <a:cubicBezTo>
                    <a:pt x="974864" y="487455"/>
                    <a:pt x="974864" y="487373"/>
                    <a:pt x="974864" y="487290"/>
                  </a:cubicBezTo>
                  <a:cubicBezTo>
                    <a:pt x="974790" y="218173"/>
                    <a:pt x="756644" y="28"/>
                    <a:pt x="487534" y="-40"/>
                  </a:cubicBezTo>
                  <a:close/>
                  <a:moveTo>
                    <a:pt x="487534" y="954780"/>
                  </a:moveTo>
                  <a:cubicBezTo>
                    <a:pt x="229273" y="954644"/>
                    <a:pt x="20031" y="745178"/>
                    <a:pt x="20168" y="486918"/>
                  </a:cubicBezTo>
                  <a:cubicBezTo>
                    <a:pt x="20304" y="228661"/>
                    <a:pt x="229770" y="19416"/>
                    <a:pt x="488030" y="19552"/>
                  </a:cubicBezTo>
                  <a:cubicBezTo>
                    <a:pt x="746241" y="19690"/>
                    <a:pt x="955470" y="229082"/>
                    <a:pt x="955396" y="487290"/>
                  </a:cubicBezTo>
                  <a:cubicBezTo>
                    <a:pt x="955396" y="745550"/>
                    <a:pt x="746042" y="954904"/>
                    <a:pt x="487782" y="954904"/>
                  </a:cubicBezTo>
                  <a:cubicBezTo>
                    <a:pt x="487695" y="954904"/>
                    <a:pt x="487621" y="954904"/>
                    <a:pt x="487534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EBD1C24-9632-0715-93D0-CDF73CC45FDA}"/>
                </a:ext>
              </a:extLst>
            </p:cNvPr>
            <p:cNvSpPr/>
            <p:nvPr/>
          </p:nvSpPr>
          <p:spPr>
            <a:xfrm rot="-2020200">
              <a:off x="4566220" y="888589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5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5" y="608220"/>
                    <a:pt x="-45" y="391808"/>
                  </a:cubicBezTo>
                  <a:cubicBezTo>
                    <a:pt x="-45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A40B375-E7EA-401F-23FA-D08FAD9BB09A}"/>
                </a:ext>
              </a:extLst>
            </p:cNvPr>
            <p:cNvSpPr/>
            <p:nvPr/>
          </p:nvSpPr>
          <p:spPr>
            <a:xfrm rot="-2700000">
              <a:off x="4591404" y="913567"/>
              <a:ext cx="733351" cy="733351"/>
            </a:xfrm>
            <a:custGeom>
              <a:avLst/>
              <a:gdLst>
                <a:gd name="connsiteX0" fmla="*/ 733307 w 733351"/>
                <a:gd name="connsiteY0" fmla="*/ 366636 h 733351"/>
                <a:gd name="connsiteX1" fmla="*/ 366631 w 733351"/>
                <a:gd name="connsiteY1" fmla="*/ 733312 h 733351"/>
                <a:gd name="connsiteX2" fmla="*/ -45 w 733351"/>
                <a:gd name="connsiteY2" fmla="*/ 366636 h 733351"/>
                <a:gd name="connsiteX3" fmla="*/ 366631 w 733351"/>
                <a:gd name="connsiteY3" fmla="*/ -40 h 733351"/>
                <a:gd name="connsiteX4" fmla="*/ 733307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7" y="366636"/>
                  </a:moveTo>
                  <a:cubicBezTo>
                    <a:pt x="733307" y="569145"/>
                    <a:pt x="569141" y="733312"/>
                    <a:pt x="366631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0"/>
                    <a:pt x="366631" y="-40"/>
                  </a:cubicBezTo>
                  <a:cubicBezTo>
                    <a:pt x="569141" y="-40"/>
                    <a:pt x="733307" y="164126"/>
                    <a:pt x="733307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21A4E0E-0AF6-BD46-79FA-CE5978A3352F}"/>
                </a:ext>
              </a:extLst>
            </p:cNvPr>
            <p:cNvSpPr/>
            <p:nvPr/>
          </p:nvSpPr>
          <p:spPr>
            <a:xfrm>
              <a:off x="4632548" y="929728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0C54661-1835-63A6-57E6-C073A64B4738}"/>
                </a:ext>
              </a:extLst>
            </p:cNvPr>
            <p:cNvSpPr txBox="1"/>
            <p:nvPr/>
          </p:nvSpPr>
          <p:spPr>
            <a:xfrm>
              <a:off x="4655563" y="1049924"/>
              <a:ext cx="513282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2A67D07-FB38-9CCC-C8B4-76C2F0DAA8FE}"/>
                </a:ext>
              </a:extLst>
            </p:cNvPr>
            <p:cNvSpPr txBox="1"/>
            <p:nvPr/>
          </p:nvSpPr>
          <p:spPr>
            <a:xfrm>
              <a:off x="4655563" y="1033680"/>
              <a:ext cx="513282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0077E7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03</a:t>
              </a: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D90091E-1658-F240-34AC-9CCBC08610FA}"/>
                </a:ext>
              </a:extLst>
            </p:cNvPr>
            <p:cNvSpPr/>
            <p:nvPr/>
          </p:nvSpPr>
          <p:spPr>
            <a:xfrm>
              <a:off x="1321429" y="2912531"/>
              <a:ext cx="645107" cy="785680"/>
            </a:xfrm>
            <a:custGeom>
              <a:avLst/>
              <a:gdLst>
                <a:gd name="connsiteX0" fmla="*/ 627409 w 645107"/>
                <a:gd name="connsiteY0" fmla="*/ 361923 h 785680"/>
                <a:gd name="connsiteX1" fmla="*/ -44 w 645107"/>
                <a:gd name="connsiteY1" fmla="*/ -40 h 785680"/>
                <a:gd name="connsiteX2" fmla="*/ -44 w 645107"/>
                <a:gd name="connsiteY2" fmla="*/ 785640 h 785680"/>
                <a:gd name="connsiteX3" fmla="*/ 626913 w 645107"/>
                <a:gd name="connsiteY3" fmla="*/ 423677 h 785680"/>
                <a:gd name="connsiteX4" fmla="*/ 640479 w 645107"/>
                <a:gd name="connsiteY4" fmla="*/ 375216 h 785680"/>
                <a:gd name="connsiteX5" fmla="*/ 627409 w 645107"/>
                <a:gd name="connsiteY5" fmla="*/ 361923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07" h="785680">
                  <a:moveTo>
                    <a:pt x="627409" y="361923"/>
                  </a:moveTo>
                  <a:lnTo>
                    <a:pt x="-44" y="-40"/>
                  </a:lnTo>
                  <a:lnTo>
                    <a:pt x="-44" y="785640"/>
                  </a:lnTo>
                  <a:lnTo>
                    <a:pt x="626913" y="423677"/>
                  </a:lnTo>
                  <a:cubicBezTo>
                    <a:pt x="644050" y="414042"/>
                    <a:pt x="650126" y="392341"/>
                    <a:pt x="640479" y="375216"/>
                  </a:cubicBezTo>
                  <a:cubicBezTo>
                    <a:pt x="637379" y="369698"/>
                    <a:pt x="632865" y="365110"/>
                    <a:pt x="627409" y="361923"/>
                  </a:cubicBezTo>
                  <a:close/>
                </a:path>
              </a:pathLst>
            </a:custGeom>
            <a:solidFill>
              <a:srgbClr val="00CDAC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8562B8D-507E-4AAE-AB5C-40BF148E7BB9}"/>
                </a:ext>
              </a:extLst>
            </p:cNvPr>
            <p:cNvSpPr/>
            <p:nvPr/>
          </p:nvSpPr>
          <p:spPr>
            <a:xfrm>
              <a:off x="1321429" y="3305372"/>
              <a:ext cx="644814" cy="392840"/>
            </a:xfrm>
            <a:custGeom>
              <a:avLst/>
              <a:gdLst>
                <a:gd name="connsiteX0" fmla="*/ 644769 w 644814"/>
                <a:gd name="connsiteY0" fmla="*/ -40 h 392840"/>
                <a:gd name="connsiteX1" fmla="*/ -44 w 644814"/>
                <a:gd name="connsiteY1" fmla="*/ -40 h 392840"/>
                <a:gd name="connsiteX2" fmla="*/ -44 w 644814"/>
                <a:gd name="connsiteY2" fmla="*/ 392800 h 392840"/>
                <a:gd name="connsiteX3" fmla="*/ 626913 w 644814"/>
                <a:gd name="connsiteY3" fmla="*/ 30836 h 392840"/>
                <a:gd name="connsiteX4" fmla="*/ 644769 w 644814"/>
                <a:gd name="connsiteY4" fmla="*/ -40 h 392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4" h="392840">
                  <a:moveTo>
                    <a:pt x="644769" y="-40"/>
                  </a:moveTo>
                  <a:lnTo>
                    <a:pt x="-44" y="-40"/>
                  </a:lnTo>
                  <a:lnTo>
                    <a:pt x="-44" y="392800"/>
                  </a:lnTo>
                  <a:lnTo>
                    <a:pt x="626913" y="30836"/>
                  </a:lnTo>
                  <a:cubicBezTo>
                    <a:pt x="638024" y="24537"/>
                    <a:pt x="644856" y="12732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F843A83-B0D3-1CF2-85D8-943B0731CEEA}"/>
                </a:ext>
              </a:extLst>
            </p:cNvPr>
            <p:cNvSpPr/>
            <p:nvPr/>
          </p:nvSpPr>
          <p:spPr>
            <a:xfrm>
              <a:off x="1321429" y="2912531"/>
              <a:ext cx="403380" cy="785680"/>
            </a:xfrm>
            <a:custGeom>
              <a:avLst/>
              <a:gdLst>
                <a:gd name="connsiteX0" fmla="*/ -44 w 403380"/>
                <a:gd name="connsiteY0" fmla="*/ 785640 h 785680"/>
                <a:gd name="connsiteX1" fmla="*/ 375436 w 403380"/>
                <a:gd name="connsiteY1" fmla="*/ 568884 h 785680"/>
                <a:gd name="connsiteX2" fmla="*/ 375436 w 403380"/>
                <a:gd name="connsiteY2" fmla="*/ 216716 h 785680"/>
                <a:gd name="connsiteX3" fmla="*/ -44 w 403380"/>
                <a:gd name="connsiteY3" fmla="*/ -40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80" h="785680">
                  <a:moveTo>
                    <a:pt x="-44" y="785640"/>
                  </a:moveTo>
                  <a:lnTo>
                    <a:pt x="375436" y="568884"/>
                  </a:lnTo>
                  <a:cubicBezTo>
                    <a:pt x="412636" y="454442"/>
                    <a:pt x="412636" y="331158"/>
                    <a:pt x="375436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9C2C346-AE3F-A793-56F5-9A3952209127}"/>
                </a:ext>
              </a:extLst>
            </p:cNvPr>
            <p:cNvSpPr/>
            <p:nvPr/>
          </p:nvSpPr>
          <p:spPr>
            <a:xfrm rot="-1316398">
              <a:off x="669290" y="2817998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0"/>
                    <a:pt x="974865" y="487414"/>
                  </a:cubicBezTo>
                  <a:close/>
                </a:path>
              </a:pathLst>
            </a:custGeom>
            <a:solidFill>
              <a:srgbClr val="00CDAC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31B53B1-4FF4-3C52-CCB1-0656FE2FB61C}"/>
                </a:ext>
              </a:extLst>
            </p:cNvPr>
            <p:cNvSpPr/>
            <p:nvPr/>
          </p:nvSpPr>
          <p:spPr>
            <a:xfrm>
              <a:off x="668927" y="2817917"/>
              <a:ext cx="974909" cy="974909"/>
            </a:xfrm>
            <a:custGeom>
              <a:avLst/>
              <a:gdLst>
                <a:gd name="connsiteX0" fmla="*/ 487906 w 974909"/>
                <a:gd name="connsiteY0" fmla="*/ -40 h 974909"/>
                <a:gd name="connsiteX1" fmla="*/ -44 w 974909"/>
                <a:gd name="connsiteY1" fmla="*/ 486918 h 974909"/>
                <a:gd name="connsiteX2" fmla="*/ 486914 w 974909"/>
                <a:gd name="connsiteY2" fmla="*/ 974869 h 974909"/>
                <a:gd name="connsiteX3" fmla="*/ 974865 w 974909"/>
                <a:gd name="connsiteY3" fmla="*/ 487910 h 974909"/>
                <a:gd name="connsiteX4" fmla="*/ 974865 w 974909"/>
                <a:gd name="connsiteY4" fmla="*/ 487414 h 974909"/>
                <a:gd name="connsiteX5" fmla="*/ 487906 w 974909"/>
                <a:gd name="connsiteY5" fmla="*/ -40 h 974909"/>
                <a:gd name="connsiteX6" fmla="*/ 487906 w 974909"/>
                <a:gd name="connsiteY6" fmla="*/ 954780 h 974909"/>
                <a:gd name="connsiteX7" fmla="*/ 20540 w 974909"/>
                <a:gd name="connsiteY7" fmla="*/ 487166 h 974909"/>
                <a:gd name="connsiteX8" fmla="*/ 488154 w 974909"/>
                <a:gd name="connsiteY8" fmla="*/ 19800 h 974909"/>
                <a:gd name="connsiteX9" fmla="*/ 955520 w 974909"/>
                <a:gd name="connsiteY9" fmla="*/ 487414 h 974909"/>
                <a:gd name="connsiteX10" fmla="*/ 488030 w 974909"/>
                <a:gd name="connsiteY10" fmla="*/ 954905 h 974909"/>
                <a:gd name="connsiteX11" fmla="*/ 487906 w 974909"/>
                <a:gd name="connsiteY11" fmla="*/ 954905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9" h="974909">
                  <a:moveTo>
                    <a:pt x="487906" y="-40"/>
                  </a:moveTo>
                  <a:cubicBezTo>
                    <a:pt x="218693" y="-313"/>
                    <a:pt x="230" y="217709"/>
                    <a:pt x="-44" y="486918"/>
                  </a:cubicBezTo>
                  <a:cubicBezTo>
                    <a:pt x="-318" y="756128"/>
                    <a:pt x="217701" y="974596"/>
                    <a:pt x="486914" y="974869"/>
                  </a:cubicBezTo>
                  <a:cubicBezTo>
                    <a:pt x="756124" y="975142"/>
                    <a:pt x="974592" y="757120"/>
                    <a:pt x="974865" y="487910"/>
                  </a:cubicBezTo>
                  <a:cubicBezTo>
                    <a:pt x="974865" y="487749"/>
                    <a:pt x="974865" y="487576"/>
                    <a:pt x="974865" y="487414"/>
                  </a:cubicBezTo>
                  <a:cubicBezTo>
                    <a:pt x="974865" y="218390"/>
                    <a:pt x="756930" y="233"/>
                    <a:pt x="487906" y="-40"/>
                  </a:cubicBezTo>
                  <a:close/>
                  <a:moveTo>
                    <a:pt x="487906" y="954780"/>
                  </a:moveTo>
                  <a:cubicBezTo>
                    <a:pt x="229719" y="954706"/>
                    <a:pt x="20472" y="745352"/>
                    <a:pt x="20540" y="487166"/>
                  </a:cubicBezTo>
                  <a:cubicBezTo>
                    <a:pt x="20608" y="228980"/>
                    <a:pt x="229967" y="19726"/>
                    <a:pt x="488154" y="19800"/>
                  </a:cubicBezTo>
                  <a:cubicBezTo>
                    <a:pt x="746340" y="19875"/>
                    <a:pt x="955595" y="229228"/>
                    <a:pt x="955520" y="487414"/>
                  </a:cubicBezTo>
                  <a:cubicBezTo>
                    <a:pt x="955520" y="745600"/>
                    <a:pt x="746216" y="954905"/>
                    <a:pt x="488030" y="954905"/>
                  </a:cubicBezTo>
                  <a:cubicBezTo>
                    <a:pt x="487989" y="954905"/>
                    <a:pt x="487947" y="954905"/>
                    <a:pt x="487906" y="954905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26FAE85-01CE-42F8-0919-5EF668C4425C}"/>
                </a:ext>
              </a:extLst>
            </p:cNvPr>
            <p:cNvSpPr/>
            <p:nvPr/>
          </p:nvSpPr>
          <p:spPr>
            <a:xfrm rot="-4841400">
              <a:off x="765085" y="2913580"/>
              <a:ext cx="783696" cy="783696"/>
            </a:xfrm>
            <a:custGeom>
              <a:avLst/>
              <a:gdLst>
                <a:gd name="connsiteX0" fmla="*/ 783652 w 783696"/>
                <a:gd name="connsiteY0" fmla="*/ 391808 h 783696"/>
                <a:gd name="connsiteX1" fmla="*/ 391804 w 783696"/>
                <a:gd name="connsiteY1" fmla="*/ 783656 h 783696"/>
                <a:gd name="connsiteX2" fmla="*/ -44 w 783696"/>
                <a:gd name="connsiteY2" fmla="*/ 391808 h 783696"/>
                <a:gd name="connsiteX3" fmla="*/ 391804 w 783696"/>
                <a:gd name="connsiteY3" fmla="*/ -40 h 783696"/>
                <a:gd name="connsiteX4" fmla="*/ 783652 w 783696"/>
                <a:gd name="connsiteY4" fmla="*/ 391808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52" y="391808"/>
                  </a:moveTo>
                  <a:cubicBezTo>
                    <a:pt x="783652" y="608220"/>
                    <a:pt x="608216" y="783656"/>
                    <a:pt x="391804" y="783656"/>
                  </a:cubicBezTo>
                  <a:cubicBezTo>
                    <a:pt x="175392" y="783656"/>
                    <a:pt x="-44" y="608220"/>
                    <a:pt x="-44" y="391808"/>
                  </a:cubicBezTo>
                  <a:cubicBezTo>
                    <a:pt x="-44" y="175396"/>
                    <a:pt x="175392" y="-40"/>
                    <a:pt x="391804" y="-40"/>
                  </a:cubicBezTo>
                  <a:cubicBezTo>
                    <a:pt x="608216" y="-40"/>
                    <a:pt x="783652" y="175396"/>
                    <a:pt x="783652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38E9FA8-30AE-1194-5E52-FFED1F943918}"/>
                </a:ext>
              </a:extLst>
            </p:cNvPr>
            <p:cNvSpPr/>
            <p:nvPr/>
          </p:nvSpPr>
          <p:spPr>
            <a:xfrm rot="-4841999">
              <a:off x="790166" y="2938575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4 w 733351"/>
                <a:gd name="connsiteY2" fmla="*/ 366636 h 733351"/>
                <a:gd name="connsiteX3" fmla="*/ 366632 w 733351"/>
                <a:gd name="connsiteY3" fmla="*/ -40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4" y="569145"/>
                    <a:pt x="-44" y="366636"/>
                  </a:cubicBezTo>
                  <a:cubicBezTo>
                    <a:pt x="-44" y="164126"/>
                    <a:pt x="164122" y="-40"/>
                    <a:pt x="366632" y="-40"/>
                  </a:cubicBezTo>
                  <a:cubicBezTo>
                    <a:pt x="569141" y="-40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C06E0DD-1553-E845-714E-89E4F2669BB3}"/>
                </a:ext>
              </a:extLst>
            </p:cNvPr>
            <p:cNvSpPr/>
            <p:nvPr/>
          </p:nvSpPr>
          <p:spPr>
            <a:xfrm>
              <a:off x="831495" y="2954816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71E346E-8C07-DDDD-6954-18DCFA3C1673}"/>
                </a:ext>
              </a:extLst>
            </p:cNvPr>
            <p:cNvSpPr txBox="1"/>
            <p:nvPr/>
          </p:nvSpPr>
          <p:spPr>
            <a:xfrm>
              <a:off x="841985" y="3074888"/>
              <a:ext cx="49404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06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65A5116-25BF-B9B2-3D25-D4CA176598FF}"/>
                </a:ext>
              </a:extLst>
            </p:cNvPr>
            <p:cNvSpPr txBox="1"/>
            <p:nvPr/>
          </p:nvSpPr>
          <p:spPr>
            <a:xfrm>
              <a:off x="841985" y="3058767"/>
              <a:ext cx="49404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00CDAC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06</a:t>
              </a: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A982E1-EA3F-CDA4-ACF5-60F362197F7D}"/>
                </a:ext>
              </a:extLst>
            </p:cNvPr>
            <p:cNvSpPr/>
            <p:nvPr/>
          </p:nvSpPr>
          <p:spPr>
            <a:xfrm>
              <a:off x="3222514" y="2912531"/>
              <a:ext cx="644730" cy="785680"/>
            </a:xfrm>
            <a:custGeom>
              <a:avLst/>
              <a:gdLst>
                <a:gd name="connsiteX0" fmla="*/ 626789 w 644730"/>
                <a:gd name="connsiteY0" fmla="*/ 361923 h 785680"/>
                <a:gd name="connsiteX1" fmla="*/ -44 w 644730"/>
                <a:gd name="connsiteY1" fmla="*/ -40 h 785680"/>
                <a:gd name="connsiteX2" fmla="*/ -44 w 644730"/>
                <a:gd name="connsiteY2" fmla="*/ 785640 h 785680"/>
                <a:gd name="connsiteX3" fmla="*/ 626789 w 644730"/>
                <a:gd name="connsiteY3" fmla="*/ 423677 h 785680"/>
                <a:gd name="connsiteX4" fmla="*/ 639971 w 644730"/>
                <a:gd name="connsiteY4" fmla="*/ 375105 h 785680"/>
                <a:gd name="connsiteX5" fmla="*/ 626789 w 644730"/>
                <a:gd name="connsiteY5" fmla="*/ 361923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730" h="785680">
                  <a:moveTo>
                    <a:pt x="626789" y="361923"/>
                  </a:moveTo>
                  <a:lnTo>
                    <a:pt x="-44" y="-40"/>
                  </a:lnTo>
                  <a:lnTo>
                    <a:pt x="-44" y="785640"/>
                  </a:lnTo>
                  <a:lnTo>
                    <a:pt x="626789" y="423677"/>
                  </a:lnTo>
                  <a:cubicBezTo>
                    <a:pt x="643839" y="413905"/>
                    <a:pt x="649742" y="392155"/>
                    <a:pt x="639971" y="375105"/>
                  </a:cubicBezTo>
                  <a:cubicBezTo>
                    <a:pt x="636821" y="369612"/>
                    <a:pt x="632270" y="365073"/>
                    <a:pt x="626789" y="361923"/>
                  </a:cubicBezTo>
                  <a:close/>
                </a:path>
              </a:pathLst>
            </a:custGeom>
            <a:solidFill>
              <a:srgbClr val="78D300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09DF00D-DFEE-0E3A-D9D0-53EC8BFF5134}"/>
                </a:ext>
              </a:extLst>
            </p:cNvPr>
            <p:cNvSpPr/>
            <p:nvPr/>
          </p:nvSpPr>
          <p:spPr>
            <a:xfrm>
              <a:off x="3222390" y="3305372"/>
              <a:ext cx="644814" cy="392840"/>
            </a:xfrm>
            <a:custGeom>
              <a:avLst/>
              <a:gdLst>
                <a:gd name="connsiteX0" fmla="*/ 644769 w 644814"/>
                <a:gd name="connsiteY0" fmla="*/ -40 h 392840"/>
                <a:gd name="connsiteX1" fmla="*/ -44 w 644814"/>
                <a:gd name="connsiteY1" fmla="*/ -40 h 392840"/>
                <a:gd name="connsiteX2" fmla="*/ -44 w 644814"/>
                <a:gd name="connsiteY2" fmla="*/ 392800 h 392840"/>
                <a:gd name="connsiteX3" fmla="*/ 626789 w 644814"/>
                <a:gd name="connsiteY3" fmla="*/ 30836 h 392840"/>
                <a:gd name="connsiteX4" fmla="*/ 644769 w 644814"/>
                <a:gd name="connsiteY4" fmla="*/ -40 h 392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4" h="392840">
                  <a:moveTo>
                    <a:pt x="644769" y="-40"/>
                  </a:moveTo>
                  <a:lnTo>
                    <a:pt x="-44" y="-40"/>
                  </a:lnTo>
                  <a:lnTo>
                    <a:pt x="-44" y="392800"/>
                  </a:lnTo>
                  <a:lnTo>
                    <a:pt x="626789" y="30836"/>
                  </a:lnTo>
                  <a:cubicBezTo>
                    <a:pt x="637949" y="24574"/>
                    <a:pt x="644831" y="12757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E470181-319E-C8BA-C4AC-29EBD7E40650}"/>
                </a:ext>
              </a:extLst>
            </p:cNvPr>
            <p:cNvSpPr/>
            <p:nvPr/>
          </p:nvSpPr>
          <p:spPr>
            <a:xfrm>
              <a:off x="3222514" y="2912531"/>
              <a:ext cx="403377" cy="785680"/>
            </a:xfrm>
            <a:custGeom>
              <a:avLst/>
              <a:gdLst>
                <a:gd name="connsiteX0" fmla="*/ -44 w 403377"/>
                <a:gd name="connsiteY0" fmla="*/ 785640 h 785680"/>
                <a:gd name="connsiteX1" fmla="*/ 375311 w 403377"/>
                <a:gd name="connsiteY1" fmla="*/ 568884 h 785680"/>
                <a:gd name="connsiteX2" fmla="*/ 375311 w 403377"/>
                <a:gd name="connsiteY2" fmla="*/ 216716 h 785680"/>
                <a:gd name="connsiteX3" fmla="*/ -44 w 403377"/>
                <a:gd name="connsiteY3" fmla="*/ -40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77" h="785680">
                  <a:moveTo>
                    <a:pt x="-44" y="785640"/>
                  </a:moveTo>
                  <a:lnTo>
                    <a:pt x="375311" y="568884"/>
                  </a:lnTo>
                  <a:cubicBezTo>
                    <a:pt x="412673" y="454467"/>
                    <a:pt x="412673" y="331133"/>
                    <a:pt x="375311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455881A-82D9-0B27-5A47-DEE2561286B4}"/>
                </a:ext>
              </a:extLst>
            </p:cNvPr>
            <p:cNvSpPr/>
            <p:nvPr/>
          </p:nvSpPr>
          <p:spPr>
            <a:xfrm rot="-2194198">
              <a:off x="2570039" y="2817608"/>
              <a:ext cx="974908" cy="974909"/>
            </a:xfrm>
            <a:custGeom>
              <a:avLst/>
              <a:gdLst>
                <a:gd name="connsiteX0" fmla="*/ 974865 w 974908"/>
                <a:gd name="connsiteY0" fmla="*/ 487414 h 974909"/>
                <a:gd name="connsiteX1" fmla="*/ 487410 w 974908"/>
                <a:gd name="connsiteY1" fmla="*/ 974869 h 974909"/>
                <a:gd name="connsiteX2" fmla="*/ -44 w 974908"/>
                <a:gd name="connsiteY2" fmla="*/ 487414 h 974909"/>
                <a:gd name="connsiteX3" fmla="*/ 487410 w 974908"/>
                <a:gd name="connsiteY3" fmla="*/ -40 h 974909"/>
                <a:gd name="connsiteX4" fmla="*/ 974865 w 974908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8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0"/>
                    <a:pt x="974865" y="487414"/>
                  </a:cubicBezTo>
                  <a:close/>
                </a:path>
              </a:pathLst>
            </a:custGeom>
            <a:solidFill>
              <a:srgbClr val="78D300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5D1EC7B-7CC1-745B-D175-04E956A0942D}"/>
                </a:ext>
              </a:extLst>
            </p:cNvPr>
            <p:cNvSpPr/>
            <p:nvPr/>
          </p:nvSpPr>
          <p:spPr>
            <a:xfrm>
              <a:off x="2570012" y="2817917"/>
              <a:ext cx="974908" cy="974908"/>
            </a:xfrm>
            <a:custGeom>
              <a:avLst/>
              <a:gdLst>
                <a:gd name="connsiteX0" fmla="*/ 487410 w 974908"/>
                <a:gd name="connsiteY0" fmla="*/ -40 h 974908"/>
                <a:gd name="connsiteX1" fmla="*/ -44 w 974908"/>
                <a:gd name="connsiteY1" fmla="*/ 487414 h 974908"/>
                <a:gd name="connsiteX2" fmla="*/ 487410 w 974908"/>
                <a:gd name="connsiteY2" fmla="*/ 974869 h 974908"/>
                <a:gd name="connsiteX3" fmla="*/ 974864 w 974908"/>
                <a:gd name="connsiteY3" fmla="*/ 487414 h 974908"/>
                <a:gd name="connsiteX4" fmla="*/ 487658 w 974908"/>
                <a:gd name="connsiteY4" fmla="*/ -40 h 974908"/>
                <a:gd name="connsiteX5" fmla="*/ 487410 w 974908"/>
                <a:gd name="connsiteY5" fmla="*/ -40 h 974908"/>
                <a:gd name="connsiteX6" fmla="*/ 487410 w 974908"/>
                <a:gd name="connsiteY6" fmla="*/ 954780 h 974908"/>
                <a:gd name="connsiteX7" fmla="*/ 20044 w 974908"/>
                <a:gd name="connsiteY7" fmla="*/ 487166 h 974908"/>
                <a:gd name="connsiteX8" fmla="*/ 487658 w 974908"/>
                <a:gd name="connsiteY8" fmla="*/ 19800 h 974908"/>
                <a:gd name="connsiteX9" fmla="*/ 955024 w 974908"/>
                <a:gd name="connsiteY9" fmla="*/ 487414 h 974908"/>
                <a:gd name="connsiteX10" fmla="*/ 487534 w 974908"/>
                <a:gd name="connsiteY10" fmla="*/ 954904 h 974908"/>
                <a:gd name="connsiteX11" fmla="*/ 487410 w 974908"/>
                <a:gd name="connsiteY11" fmla="*/ 954904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8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4" y="756624"/>
                    <a:pt x="974864" y="487414"/>
                  </a:cubicBezTo>
                  <a:cubicBezTo>
                    <a:pt x="974939" y="218266"/>
                    <a:pt x="756806" y="34"/>
                    <a:pt x="487658" y="-40"/>
                  </a:cubicBezTo>
                  <a:cubicBezTo>
                    <a:pt x="487571" y="-40"/>
                    <a:pt x="487497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224" y="954706"/>
                    <a:pt x="19970" y="745352"/>
                    <a:pt x="20044" y="487166"/>
                  </a:cubicBezTo>
                  <a:cubicBezTo>
                    <a:pt x="20118" y="228980"/>
                    <a:pt x="229472" y="19726"/>
                    <a:pt x="487658" y="19800"/>
                  </a:cubicBezTo>
                  <a:cubicBezTo>
                    <a:pt x="745844" y="19874"/>
                    <a:pt x="955098" y="229228"/>
                    <a:pt x="955024" y="487414"/>
                  </a:cubicBezTo>
                  <a:cubicBezTo>
                    <a:pt x="955024" y="745600"/>
                    <a:pt x="745720" y="954904"/>
                    <a:pt x="487534" y="954904"/>
                  </a:cubicBezTo>
                  <a:cubicBezTo>
                    <a:pt x="487497" y="954904"/>
                    <a:pt x="487447" y="954904"/>
                    <a:pt x="487410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1F03D7A8-7F8C-0C89-0E4E-19167951BF58}"/>
                </a:ext>
              </a:extLst>
            </p:cNvPr>
            <p:cNvSpPr/>
            <p:nvPr/>
          </p:nvSpPr>
          <p:spPr>
            <a:xfrm rot="-2700000">
              <a:off x="2665635" y="2913556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5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5" y="608220"/>
                    <a:pt x="-45" y="391808"/>
                  </a:cubicBezTo>
                  <a:cubicBezTo>
                    <a:pt x="-45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FD8BE47-4DBD-2FD6-234A-7C1F3A579366}"/>
                </a:ext>
              </a:extLst>
            </p:cNvPr>
            <p:cNvSpPr/>
            <p:nvPr/>
          </p:nvSpPr>
          <p:spPr>
            <a:xfrm rot="-2700000">
              <a:off x="2690807" y="2938728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5 w 733351"/>
                <a:gd name="connsiteY2" fmla="*/ 366636 h 733351"/>
                <a:gd name="connsiteX3" fmla="*/ 366632 w 733351"/>
                <a:gd name="connsiteY3" fmla="*/ -40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0"/>
                    <a:pt x="366632" y="-40"/>
                  </a:cubicBezTo>
                  <a:cubicBezTo>
                    <a:pt x="569141" y="-40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CE58178-0151-208D-20C8-042C9B530083}"/>
                </a:ext>
              </a:extLst>
            </p:cNvPr>
            <p:cNvSpPr/>
            <p:nvPr/>
          </p:nvSpPr>
          <p:spPr>
            <a:xfrm>
              <a:off x="2731960" y="2954816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80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80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534B6A5-F139-F62C-E289-5348726F734D}"/>
                </a:ext>
              </a:extLst>
            </p:cNvPr>
            <p:cNvSpPr txBox="1"/>
            <p:nvPr/>
          </p:nvSpPr>
          <p:spPr>
            <a:xfrm>
              <a:off x="2754974" y="3074888"/>
              <a:ext cx="503664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07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7F1EEBA-1851-9EAE-318E-85BE4F9ED4DE}"/>
                </a:ext>
              </a:extLst>
            </p:cNvPr>
            <p:cNvSpPr txBox="1"/>
            <p:nvPr/>
          </p:nvSpPr>
          <p:spPr>
            <a:xfrm>
              <a:off x="2754974" y="3058767"/>
              <a:ext cx="503664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78D300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07</a:t>
              </a: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40E65BF-C986-5EA9-03A4-6D6DE1C93B4C}"/>
                </a:ext>
              </a:extLst>
            </p:cNvPr>
            <p:cNvSpPr/>
            <p:nvPr/>
          </p:nvSpPr>
          <p:spPr>
            <a:xfrm>
              <a:off x="5123103" y="2912531"/>
              <a:ext cx="644730" cy="785680"/>
            </a:xfrm>
            <a:custGeom>
              <a:avLst/>
              <a:gdLst>
                <a:gd name="connsiteX0" fmla="*/ 626789 w 644730"/>
                <a:gd name="connsiteY0" fmla="*/ 361923 h 785680"/>
                <a:gd name="connsiteX1" fmla="*/ -44 w 644730"/>
                <a:gd name="connsiteY1" fmla="*/ -40 h 785680"/>
                <a:gd name="connsiteX2" fmla="*/ -44 w 644730"/>
                <a:gd name="connsiteY2" fmla="*/ 785640 h 785680"/>
                <a:gd name="connsiteX3" fmla="*/ 626789 w 644730"/>
                <a:gd name="connsiteY3" fmla="*/ 423677 h 785680"/>
                <a:gd name="connsiteX4" fmla="*/ 639971 w 644730"/>
                <a:gd name="connsiteY4" fmla="*/ 375105 h 785680"/>
                <a:gd name="connsiteX5" fmla="*/ 626789 w 644730"/>
                <a:gd name="connsiteY5" fmla="*/ 361923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730" h="785680">
                  <a:moveTo>
                    <a:pt x="626789" y="361923"/>
                  </a:moveTo>
                  <a:lnTo>
                    <a:pt x="-44" y="-40"/>
                  </a:lnTo>
                  <a:lnTo>
                    <a:pt x="-44" y="785640"/>
                  </a:lnTo>
                  <a:lnTo>
                    <a:pt x="626789" y="423677"/>
                  </a:lnTo>
                  <a:cubicBezTo>
                    <a:pt x="643840" y="413905"/>
                    <a:pt x="649742" y="392155"/>
                    <a:pt x="639971" y="375105"/>
                  </a:cubicBezTo>
                  <a:cubicBezTo>
                    <a:pt x="636821" y="369612"/>
                    <a:pt x="632270" y="365073"/>
                    <a:pt x="626789" y="361923"/>
                  </a:cubicBezTo>
                  <a:close/>
                </a:path>
              </a:pathLst>
            </a:custGeom>
            <a:solidFill>
              <a:srgbClr val="FED500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D4656A4-32B4-6CEA-4362-44C3F02E46AC}"/>
                </a:ext>
              </a:extLst>
            </p:cNvPr>
            <p:cNvSpPr/>
            <p:nvPr/>
          </p:nvSpPr>
          <p:spPr>
            <a:xfrm>
              <a:off x="5122979" y="3305372"/>
              <a:ext cx="644814" cy="392840"/>
            </a:xfrm>
            <a:custGeom>
              <a:avLst/>
              <a:gdLst>
                <a:gd name="connsiteX0" fmla="*/ 644769 w 644814"/>
                <a:gd name="connsiteY0" fmla="*/ -40 h 392840"/>
                <a:gd name="connsiteX1" fmla="*/ -44 w 644814"/>
                <a:gd name="connsiteY1" fmla="*/ -40 h 392840"/>
                <a:gd name="connsiteX2" fmla="*/ -44 w 644814"/>
                <a:gd name="connsiteY2" fmla="*/ 392800 h 392840"/>
                <a:gd name="connsiteX3" fmla="*/ 626789 w 644814"/>
                <a:gd name="connsiteY3" fmla="*/ 30836 h 392840"/>
                <a:gd name="connsiteX4" fmla="*/ 644769 w 644814"/>
                <a:gd name="connsiteY4" fmla="*/ -40 h 392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4" h="392840">
                  <a:moveTo>
                    <a:pt x="644769" y="-40"/>
                  </a:moveTo>
                  <a:lnTo>
                    <a:pt x="-44" y="-40"/>
                  </a:lnTo>
                  <a:lnTo>
                    <a:pt x="-44" y="392800"/>
                  </a:lnTo>
                  <a:lnTo>
                    <a:pt x="626789" y="30836"/>
                  </a:lnTo>
                  <a:cubicBezTo>
                    <a:pt x="637949" y="24574"/>
                    <a:pt x="644831" y="12757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68E41A3-19AE-C1E2-4051-F28BFB25837F}"/>
                </a:ext>
              </a:extLst>
            </p:cNvPr>
            <p:cNvSpPr/>
            <p:nvPr/>
          </p:nvSpPr>
          <p:spPr>
            <a:xfrm>
              <a:off x="5123103" y="2912531"/>
              <a:ext cx="403256" cy="785680"/>
            </a:xfrm>
            <a:custGeom>
              <a:avLst/>
              <a:gdLst>
                <a:gd name="connsiteX0" fmla="*/ -44 w 403256"/>
                <a:gd name="connsiteY0" fmla="*/ 785640 h 785680"/>
                <a:gd name="connsiteX1" fmla="*/ 375312 w 403256"/>
                <a:gd name="connsiteY1" fmla="*/ 568884 h 785680"/>
                <a:gd name="connsiteX2" fmla="*/ 375312 w 403256"/>
                <a:gd name="connsiteY2" fmla="*/ 216716 h 785680"/>
                <a:gd name="connsiteX3" fmla="*/ -44 w 403256"/>
                <a:gd name="connsiteY3" fmla="*/ -40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256" h="785680">
                  <a:moveTo>
                    <a:pt x="-44" y="785640"/>
                  </a:moveTo>
                  <a:lnTo>
                    <a:pt x="375312" y="568884"/>
                  </a:lnTo>
                  <a:cubicBezTo>
                    <a:pt x="412513" y="454442"/>
                    <a:pt x="412513" y="331158"/>
                    <a:pt x="375312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B9F48-86D2-A8BE-FFEA-973D074B4E21}"/>
                </a:ext>
              </a:extLst>
            </p:cNvPr>
            <p:cNvSpPr/>
            <p:nvPr/>
          </p:nvSpPr>
          <p:spPr>
            <a:xfrm rot="-2700000">
              <a:off x="4470596" y="2817971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5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5" y="756628"/>
                    <a:pt x="-45" y="487414"/>
                  </a:cubicBezTo>
                  <a:cubicBezTo>
                    <a:pt x="-45" y="218201"/>
                    <a:pt x="218196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FED500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A02EE05-30EA-9BBB-8599-B994BE6ECBC7}"/>
                </a:ext>
              </a:extLst>
            </p:cNvPr>
            <p:cNvSpPr/>
            <p:nvPr/>
          </p:nvSpPr>
          <p:spPr>
            <a:xfrm>
              <a:off x="4470477" y="2817917"/>
              <a:ext cx="974908" cy="974908"/>
            </a:xfrm>
            <a:custGeom>
              <a:avLst/>
              <a:gdLst>
                <a:gd name="connsiteX0" fmla="*/ 487534 w 974908"/>
                <a:gd name="connsiteY0" fmla="*/ -40 h 974908"/>
                <a:gd name="connsiteX1" fmla="*/ -44 w 974908"/>
                <a:gd name="connsiteY1" fmla="*/ 487290 h 974908"/>
                <a:gd name="connsiteX2" fmla="*/ 487286 w 974908"/>
                <a:gd name="connsiteY2" fmla="*/ 974869 h 974908"/>
                <a:gd name="connsiteX3" fmla="*/ 974864 w 974908"/>
                <a:gd name="connsiteY3" fmla="*/ 487538 h 974908"/>
                <a:gd name="connsiteX4" fmla="*/ 974864 w 974908"/>
                <a:gd name="connsiteY4" fmla="*/ 487414 h 974908"/>
                <a:gd name="connsiteX5" fmla="*/ 487534 w 974908"/>
                <a:gd name="connsiteY5" fmla="*/ -40 h 974908"/>
                <a:gd name="connsiteX6" fmla="*/ 487534 w 974908"/>
                <a:gd name="connsiteY6" fmla="*/ 954780 h 974908"/>
                <a:gd name="connsiteX7" fmla="*/ 20416 w 974908"/>
                <a:gd name="connsiteY7" fmla="*/ 486918 h 974908"/>
                <a:gd name="connsiteX8" fmla="*/ 488278 w 974908"/>
                <a:gd name="connsiteY8" fmla="*/ 19800 h 974908"/>
                <a:gd name="connsiteX9" fmla="*/ 955396 w 974908"/>
                <a:gd name="connsiteY9" fmla="*/ 487414 h 974908"/>
                <a:gd name="connsiteX10" fmla="*/ 487906 w 974908"/>
                <a:gd name="connsiteY10" fmla="*/ 954904 h 974908"/>
                <a:gd name="connsiteX11" fmla="*/ 487534 w 974908"/>
                <a:gd name="connsiteY11" fmla="*/ 954904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8" h="974908">
                  <a:moveTo>
                    <a:pt x="487534" y="-40"/>
                  </a:moveTo>
                  <a:cubicBezTo>
                    <a:pt x="218324" y="-115"/>
                    <a:pt x="30" y="218080"/>
                    <a:pt x="-44" y="487290"/>
                  </a:cubicBezTo>
                  <a:cubicBezTo>
                    <a:pt x="-119" y="756500"/>
                    <a:pt x="218076" y="974794"/>
                    <a:pt x="487286" y="974869"/>
                  </a:cubicBezTo>
                  <a:cubicBezTo>
                    <a:pt x="756496" y="974943"/>
                    <a:pt x="974790" y="756748"/>
                    <a:pt x="974864" y="487538"/>
                  </a:cubicBezTo>
                  <a:cubicBezTo>
                    <a:pt x="974864" y="487501"/>
                    <a:pt x="974864" y="487451"/>
                    <a:pt x="974864" y="487414"/>
                  </a:cubicBezTo>
                  <a:cubicBezTo>
                    <a:pt x="974864" y="218254"/>
                    <a:pt x="756694" y="34"/>
                    <a:pt x="487534" y="-40"/>
                  </a:cubicBezTo>
                  <a:close/>
                  <a:moveTo>
                    <a:pt x="487534" y="954780"/>
                  </a:moveTo>
                  <a:cubicBezTo>
                    <a:pt x="229348" y="954569"/>
                    <a:pt x="20205" y="745104"/>
                    <a:pt x="20416" y="486918"/>
                  </a:cubicBezTo>
                  <a:cubicBezTo>
                    <a:pt x="20627" y="228732"/>
                    <a:pt x="230092" y="19589"/>
                    <a:pt x="488278" y="19800"/>
                  </a:cubicBezTo>
                  <a:cubicBezTo>
                    <a:pt x="746365" y="20011"/>
                    <a:pt x="955458" y="229327"/>
                    <a:pt x="955396" y="487414"/>
                  </a:cubicBezTo>
                  <a:cubicBezTo>
                    <a:pt x="955396" y="745600"/>
                    <a:pt x="746092" y="954904"/>
                    <a:pt x="487906" y="954904"/>
                  </a:cubicBezTo>
                  <a:cubicBezTo>
                    <a:pt x="487782" y="954904"/>
                    <a:pt x="487658" y="954904"/>
                    <a:pt x="487534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9D7B958-199F-2423-DDAA-4F40F7E3E8A9}"/>
                </a:ext>
              </a:extLst>
            </p:cNvPr>
            <p:cNvSpPr/>
            <p:nvPr/>
          </p:nvSpPr>
          <p:spPr>
            <a:xfrm rot="-2020200">
              <a:off x="4566227" y="2913725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5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5" y="608220"/>
                    <a:pt x="-45" y="391808"/>
                  </a:cubicBezTo>
                  <a:cubicBezTo>
                    <a:pt x="-45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73CB264-18D2-DB4D-9670-6F688CF94B0F}"/>
                </a:ext>
              </a:extLst>
            </p:cNvPr>
            <p:cNvSpPr/>
            <p:nvPr/>
          </p:nvSpPr>
          <p:spPr>
            <a:xfrm rot="-2700000">
              <a:off x="4591375" y="2938749"/>
              <a:ext cx="733351" cy="733351"/>
            </a:xfrm>
            <a:custGeom>
              <a:avLst/>
              <a:gdLst>
                <a:gd name="connsiteX0" fmla="*/ 733307 w 733351"/>
                <a:gd name="connsiteY0" fmla="*/ 366636 h 733351"/>
                <a:gd name="connsiteX1" fmla="*/ 366631 w 733351"/>
                <a:gd name="connsiteY1" fmla="*/ 733312 h 733351"/>
                <a:gd name="connsiteX2" fmla="*/ -45 w 733351"/>
                <a:gd name="connsiteY2" fmla="*/ 366636 h 733351"/>
                <a:gd name="connsiteX3" fmla="*/ 366631 w 733351"/>
                <a:gd name="connsiteY3" fmla="*/ -40 h 733351"/>
                <a:gd name="connsiteX4" fmla="*/ 733307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7" y="366636"/>
                  </a:moveTo>
                  <a:cubicBezTo>
                    <a:pt x="733307" y="569145"/>
                    <a:pt x="569141" y="733312"/>
                    <a:pt x="366631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0"/>
                    <a:pt x="366631" y="-40"/>
                  </a:cubicBezTo>
                  <a:cubicBezTo>
                    <a:pt x="569141" y="-40"/>
                    <a:pt x="733307" y="164126"/>
                    <a:pt x="733307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B712211-7374-7C33-9931-4059B77ED327}"/>
                </a:ext>
              </a:extLst>
            </p:cNvPr>
            <p:cNvSpPr/>
            <p:nvPr/>
          </p:nvSpPr>
          <p:spPr>
            <a:xfrm>
              <a:off x="4632548" y="2954816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15D5852-2958-FE01-6F78-558522FC1B84}"/>
                </a:ext>
              </a:extLst>
            </p:cNvPr>
            <p:cNvSpPr txBox="1"/>
            <p:nvPr/>
          </p:nvSpPr>
          <p:spPr>
            <a:xfrm>
              <a:off x="4655563" y="3074888"/>
              <a:ext cx="502061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08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D580682-DD5C-5EBE-A227-34F995391D74}"/>
                </a:ext>
              </a:extLst>
            </p:cNvPr>
            <p:cNvSpPr txBox="1"/>
            <p:nvPr/>
          </p:nvSpPr>
          <p:spPr>
            <a:xfrm>
              <a:off x="4655563" y="3058767"/>
              <a:ext cx="502061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FED500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08</a:t>
              </a: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3CD3D7F-EF79-C276-DEAE-4B26FB4F2095}"/>
                </a:ext>
              </a:extLst>
            </p:cNvPr>
            <p:cNvSpPr/>
            <p:nvPr/>
          </p:nvSpPr>
          <p:spPr>
            <a:xfrm>
              <a:off x="2296710" y="1899925"/>
              <a:ext cx="644518" cy="785432"/>
            </a:xfrm>
            <a:custGeom>
              <a:avLst/>
              <a:gdLst>
                <a:gd name="connsiteX0" fmla="*/ 626913 w 644518"/>
                <a:gd name="connsiteY0" fmla="*/ 361923 h 785432"/>
                <a:gd name="connsiteX1" fmla="*/ -44 w 644518"/>
                <a:gd name="connsiteY1" fmla="*/ -40 h 785432"/>
                <a:gd name="connsiteX2" fmla="*/ -44 w 644518"/>
                <a:gd name="connsiteY2" fmla="*/ 785392 h 785432"/>
                <a:gd name="connsiteX3" fmla="*/ 626913 w 644518"/>
                <a:gd name="connsiteY3" fmla="*/ 423429 h 785432"/>
                <a:gd name="connsiteX4" fmla="*/ 639512 w 644518"/>
                <a:gd name="connsiteY4" fmla="*/ 374522 h 785432"/>
                <a:gd name="connsiteX5" fmla="*/ 626913 w 644518"/>
                <a:gd name="connsiteY5" fmla="*/ 361923 h 78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518" h="785432">
                  <a:moveTo>
                    <a:pt x="626913" y="361923"/>
                  </a:moveTo>
                  <a:lnTo>
                    <a:pt x="-44" y="-40"/>
                  </a:lnTo>
                  <a:lnTo>
                    <a:pt x="-44" y="785392"/>
                  </a:lnTo>
                  <a:lnTo>
                    <a:pt x="626913" y="423429"/>
                  </a:lnTo>
                  <a:cubicBezTo>
                    <a:pt x="643901" y="413397"/>
                    <a:pt x="649531" y="391498"/>
                    <a:pt x="639512" y="374522"/>
                  </a:cubicBezTo>
                  <a:cubicBezTo>
                    <a:pt x="636436" y="369326"/>
                    <a:pt x="632109" y="364986"/>
                    <a:pt x="626913" y="361923"/>
                  </a:cubicBezTo>
                  <a:close/>
                </a:path>
              </a:pathLst>
            </a:custGeom>
            <a:solidFill>
              <a:srgbClr val="00A5E5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E6E8090-26B6-7CF0-D08A-C2CB2916008A}"/>
                </a:ext>
              </a:extLst>
            </p:cNvPr>
            <p:cNvSpPr/>
            <p:nvPr/>
          </p:nvSpPr>
          <p:spPr>
            <a:xfrm>
              <a:off x="2296710" y="2292890"/>
              <a:ext cx="644813" cy="392468"/>
            </a:xfrm>
            <a:custGeom>
              <a:avLst/>
              <a:gdLst>
                <a:gd name="connsiteX0" fmla="*/ 644769 w 644813"/>
                <a:gd name="connsiteY0" fmla="*/ -40 h 392468"/>
                <a:gd name="connsiteX1" fmla="*/ -44 w 644813"/>
                <a:gd name="connsiteY1" fmla="*/ -40 h 392468"/>
                <a:gd name="connsiteX2" fmla="*/ -44 w 644813"/>
                <a:gd name="connsiteY2" fmla="*/ 392428 h 392468"/>
                <a:gd name="connsiteX3" fmla="*/ 626913 w 644813"/>
                <a:gd name="connsiteY3" fmla="*/ 30464 h 392468"/>
                <a:gd name="connsiteX4" fmla="*/ 644769 w 644813"/>
                <a:gd name="connsiteY4" fmla="*/ -40 h 39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3" h="392468">
                  <a:moveTo>
                    <a:pt x="644769" y="-40"/>
                  </a:moveTo>
                  <a:lnTo>
                    <a:pt x="-44" y="-40"/>
                  </a:lnTo>
                  <a:lnTo>
                    <a:pt x="-44" y="392428"/>
                  </a:lnTo>
                  <a:lnTo>
                    <a:pt x="626913" y="30464"/>
                  </a:lnTo>
                  <a:cubicBezTo>
                    <a:pt x="637912" y="24239"/>
                    <a:pt x="644720" y="12595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FBC8677-B6C1-985B-F5A4-8B346C5D5830}"/>
                </a:ext>
              </a:extLst>
            </p:cNvPr>
            <p:cNvSpPr/>
            <p:nvPr/>
          </p:nvSpPr>
          <p:spPr>
            <a:xfrm>
              <a:off x="2296710" y="1899553"/>
              <a:ext cx="403362" cy="785804"/>
            </a:xfrm>
            <a:custGeom>
              <a:avLst/>
              <a:gdLst>
                <a:gd name="connsiteX0" fmla="*/ -44 w 403362"/>
                <a:gd name="connsiteY0" fmla="*/ 785764 h 785804"/>
                <a:gd name="connsiteX1" fmla="*/ 375436 w 403362"/>
                <a:gd name="connsiteY1" fmla="*/ 569008 h 785804"/>
                <a:gd name="connsiteX2" fmla="*/ 375436 w 403362"/>
                <a:gd name="connsiteY2" fmla="*/ 216716 h 785804"/>
                <a:gd name="connsiteX3" fmla="*/ -44 w 403362"/>
                <a:gd name="connsiteY3" fmla="*/ -40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62" h="785804">
                  <a:moveTo>
                    <a:pt x="-44" y="785764"/>
                  </a:moveTo>
                  <a:lnTo>
                    <a:pt x="375436" y="569008"/>
                  </a:lnTo>
                  <a:cubicBezTo>
                    <a:pt x="412612" y="454516"/>
                    <a:pt x="412612" y="331208"/>
                    <a:pt x="375436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A030E44-9E13-9ABF-2EAD-851A2C8716AE}"/>
                </a:ext>
              </a:extLst>
            </p:cNvPr>
            <p:cNvSpPr/>
            <p:nvPr/>
          </p:nvSpPr>
          <p:spPr>
            <a:xfrm rot="-2700000">
              <a:off x="1644251" y="1805435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1"/>
                    <a:pt x="218196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00A5E5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23CD6A-9CB1-07A5-D009-1868DF382311}"/>
                </a:ext>
              </a:extLst>
            </p:cNvPr>
            <p:cNvSpPr/>
            <p:nvPr/>
          </p:nvSpPr>
          <p:spPr>
            <a:xfrm>
              <a:off x="1644208" y="1804939"/>
              <a:ext cx="974908" cy="974908"/>
            </a:xfrm>
            <a:custGeom>
              <a:avLst/>
              <a:gdLst>
                <a:gd name="connsiteX0" fmla="*/ 487410 w 974908"/>
                <a:gd name="connsiteY0" fmla="*/ -40 h 974908"/>
                <a:gd name="connsiteX1" fmla="*/ -44 w 974908"/>
                <a:gd name="connsiteY1" fmla="*/ 487414 h 974908"/>
                <a:gd name="connsiteX2" fmla="*/ 487410 w 974908"/>
                <a:gd name="connsiteY2" fmla="*/ 974869 h 974908"/>
                <a:gd name="connsiteX3" fmla="*/ 974864 w 974908"/>
                <a:gd name="connsiteY3" fmla="*/ 487414 h 974908"/>
                <a:gd name="connsiteX4" fmla="*/ 487410 w 974908"/>
                <a:gd name="connsiteY4" fmla="*/ -40 h 974908"/>
                <a:gd name="connsiteX5" fmla="*/ 487410 w 974908"/>
                <a:gd name="connsiteY5" fmla="*/ 954780 h 974908"/>
                <a:gd name="connsiteX6" fmla="*/ 19796 w 974908"/>
                <a:gd name="connsiteY6" fmla="*/ 487166 h 974908"/>
                <a:gd name="connsiteX7" fmla="*/ 487410 w 974908"/>
                <a:gd name="connsiteY7" fmla="*/ 19552 h 974908"/>
                <a:gd name="connsiteX8" fmla="*/ 955024 w 974908"/>
                <a:gd name="connsiteY8" fmla="*/ 487166 h 974908"/>
                <a:gd name="connsiteX9" fmla="*/ 955024 w 974908"/>
                <a:gd name="connsiteY9" fmla="*/ 487290 h 974908"/>
                <a:gd name="connsiteX10" fmla="*/ 488154 w 974908"/>
                <a:gd name="connsiteY10" fmla="*/ 955400 h 974908"/>
                <a:gd name="connsiteX11" fmla="*/ 487410 w 974908"/>
                <a:gd name="connsiteY11" fmla="*/ 955400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8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4" y="756624"/>
                    <a:pt x="974864" y="487414"/>
                  </a:cubicBezTo>
                  <a:cubicBezTo>
                    <a:pt x="974864" y="218204"/>
                    <a:pt x="756620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6"/>
                    <a:pt x="229150" y="19552"/>
                    <a:pt x="487410" y="19552"/>
                  </a:cubicBezTo>
                  <a:cubicBezTo>
                    <a:pt x="745670" y="19552"/>
                    <a:pt x="955024" y="228906"/>
                    <a:pt x="955024" y="487166"/>
                  </a:cubicBezTo>
                  <a:cubicBezTo>
                    <a:pt x="955024" y="487203"/>
                    <a:pt x="955024" y="487253"/>
                    <a:pt x="955024" y="487290"/>
                  </a:cubicBezTo>
                  <a:cubicBezTo>
                    <a:pt x="955371" y="745476"/>
                    <a:pt x="746340" y="955053"/>
                    <a:pt x="488154" y="955400"/>
                  </a:cubicBezTo>
                  <a:cubicBezTo>
                    <a:pt x="487906" y="955400"/>
                    <a:pt x="487658" y="955400"/>
                    <a:pt x="487410" y="95540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344D88E-EC9A-83C9-2D9C-866B94B57BCB}"/>
                </a:ext>
              </a:extLst>
            </p:cNvPr>
            <p:cNvSpPr/>
            <p:nvPr/>
          </p:nvSpPr>
          <p:spPr>
            <a:xfrm>
              <a:off x="1739938" y="1901041"/>
              <a:ext cx="783696" cy="783696"/>
            </a:xfrm>
            <a:custGeom>
              <a:avLst/>
              <a:gdLst>
                <a:gd name="connsiteX0" fmla="*/ 783697 w 783696"/>
                <a:gd name="connsiteY0" fmla="*/ 391848 h 783696"/>
                <a:gd name="connsiteX1" fmla="*/ 391848 w 783696"/>
                <a:gd name="connsiteY1" fmla="*/ 783697 h 783696"/>
                <a:gd name="connsiteX2" fmla="*/ 0 w 783696"/>
                <a:gd name="connsiteY2" fmla="*/ 391848 h 783696"/>
                <a:gd name="connsiteX3" fmla="*/ 391848 w 783696"/>
                <a:gd name="connsiteY3" fmla="*/ 0 h 783696"/>
                <a:gd name="connsiteX4" fmla="*/ 783697 w 783696"/>
                <a:gd name="connsiteY4" fmla="*/ 391848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97" y="391848"/>
                  </a:moveTo>
                  <a:cubicBezTo>
                    <a:pt x="783697" y="608260"/>
                    <a:pt x="608260" y="783697"/>
                    <a:pt x="391848" y="783697"/>
                  </a:cubicBezTo>
                  <a:cubicBezTo>
                    <a:pt x="175437" y="783697"/>
                    <a:pt x="0" y="608260"/>
                    <a:pt x="0" y="391848"/>
                  </a:cubicBezTo>
                  <a:cubicBezTo>
                    <a:pt x="0" y="175436"/>
                    <a:pt x="175437" y="0"/>
                    <a:pt x="391848" y="0"/>
                  </a:cubicBezTo>
                  <a:cubicBezTo>
                    <a:pt x="608260" y="0"/>
                    <a:pt x="783697" y="175437"/>
                    <a:pt x="783697" y="39184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14E1B41-35CC-7DEF-DB0F-7C4794D3FF09}"/>
                </a:ext>
              </a:extLst>
            </p:cNvPr>
            <p:cNvSpPr/>
            <p:nvPr/>
          </p:nvSpPr>
          <p:spPr>
            <a:xfrm>
              <a:off x="1765111" y="1926214"/>
              <a:ext cx="733351" cy="733351"/>
            </a:xfrm>
            <a:custGeom>
              <a:avLst/>
              <a:gdLst>
                <a:gd name="connsiteX0" fmla="*/ 733352 w 733351"/>
                <a:gd name="connsiteY0" fmla="*/ 366676 h 733351"/>
                <a:gd name="connsiteX1" fmla="*/ 366676 w 733351"/>
                <a:gd name="connsiteY1" fmla="*/ 733352 h 733351"/>
                <a:gd name="connsiteX2" fmla="*/ 0 w 733351"/>
                <a:gd name="connsiteY2" fmla="*/ 366676 h 733351"/>
                <a:gd name="connsiteX3" fmla="*/ 366676 w 733351"/>
                <a:gd name="connsiteY3" fmla="*/ 0 h 733351"/>
                <a:gd name="connsiteX4" fmla="*/ 733352 w 733351"/>
                <a:gd name="connsiteY4" fmla="*/ 36667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52" y="366676"/>
                  </a:moveTo>
                  <a:cubicBezTo>
                    <a:pt x="733352" y="569185"/>
                    <a:pt x="569185" y="733352"/>
                    <a:pt x="366676" y="733352"/>
                  </a:cubicBezTo>
                  <a:cubicBezTo>
                    <a:pt x="164166" y="733352"/>
                    <a:pt x="0" y="569185"/>
                    <a:pt x="0" y="366676"/>
                  </a:cubicBezTo>
                  <a:cubicBezTo>
                    <a:pt x="0" y="164166"/>
                    <a:pt x="164166" y="0"/>
                    <a:pt x="366676" y="0"/>
                  </a:cubicBezTo>
                  <a:cubicBezTo>
                    <a:pt x="569185" y="0"/>
                    <a:pt x="733352" y="164166"/>
                    <a:pt x="733352" y="36667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2FB64AC-1E5D-C7A2-2A5B-34D3EC2D93F4}"/>
                </a:ext>
              </a:extLst>
            </p:cNvPr>
            <p:cNvSpPr/>
            <p:nvPr/>
          </p:nvSpPr>
          <p:spPr>
            <a:xfrm>
              <a:off x="1806280" y="1942210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80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80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B6BFCC7-D2C2-87E9-6E66-9B44E96AE619}"/>
                </a:ext>
              </a:extLst>
            </p:cNvPr>
            <p:cNvSpPr txBox="1"/>
            <p:nvPr/>
          </p:nvSpPr>
          <p:spPr>
            <a:xfrm>
              <a:off x="1816770" y="2062406"/>
              <a:ext cx="502061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04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A471B78-9904-5986-FCB8-24C04ED88E87}"/>
                </a:ext>
              </a:extLst>
            </p:cNvPr>
            <p:cNvSpPr txBox="1"/>
            <p:nvPr/>
          </p:nvSpPr>
          <p:spPr>
            <a:xfrm>
              <a:off x="1816770" y="2046161"/>
              <a:ext cx="502061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00A5E5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04</a:t>
              </a: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FF39E63-8905-97EF-85DE-9BDC6A031C79}"/>
                </a:ext>
              </a:extLst>
            </p:cNvPr>
            <p:cNvSpPr/>
            <p:nvPr/>
          </p:nvSpPr>
          <p:spPr>
            <a:xfrm>
              <a:off x="4197299" y="1899925"/>
              <a:ext cx="644394" cy="785432"/>
            </a:xfrm>
            <a:custGeom>
              <a:avLst/>
              <a:gdLst>
                <a:gd name="connsiteX0" fmla="*/ 626789 w 644394"/>
                <a:gd name="connsiteY0" fmla="*/ 361923 h 785432"/>
                <a:gd name="connsiteX1" fmla="*/ -44 w 644394"/>
                <a:gd name="connsiteY1" fmla="*/ -40 h 785432"/>
                <a:gd name="connsiteX2" fmla="*/ -44 w 644394"/>
                <a:gd name="connsiteY2" fmla="*/ 785392 h 785432"/>
                <a:gd name="connsiteX3" fmla="*/ 626789 w 644394"/>
                <a:gd name="connsiteY3" fmla="*/ 423429 h 785432"/>
                <a:gd name="connsiteX4" fmla="*/ 639387 w 644394"/>
                <a:gd name="connsiteY4" fmla="*/ 374522 h 785432"/>
                <a:gd name="connsiteX5" fmla="*/ 626789 w 644394"/>
                <a:gd name="connsiteY5" fmla="*/ 361923 h 78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394" h="785432">
                  <a:moveTo>
                    <a:pt x="626789" y="361923"/>
                  </a:moveTo>
                  <a:lnTo>
                    <a:pt x="-44" y="-40"/>
                  </a:lnTo>
                  <a:lnTo>
                    <a:pt x="-44" y="785392"/>
                  </a:lnTo>
                  <a:lnTo>
                    <a:pt x="626789" y="423429"/>
                  </a:lnTo>
                  <a:cubicBezTo>
                    <a:pt x="643777" y="413397"/>
                    <a:pt x="649407" y="391498"/>
                    <a:pt x="639387" y="374522"/>
                  </a:cubicBezTo>
                  <a:cubicBezTo>
                    <a:pt x="636312" y="369326"/>
                    <a:pt x="631985" y="364986"/>
                    <a:pt x="626789" y="361923"/>
                  </a:cubicBezTo>
                  <a:close/>
                </a:path>
              </a:pathLst>
            </a:custGeom>
            <a:solidFill>
              <a:srgbClr val="00C7C8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E4B5972-FAE5-138B-0DC8-62ADA5F653E2}"/>
                </a:ext>
              </a:extLst>
            </p:cNvPr>
            <p:cNvSpPr/>
            <p:nvPr/>
          </p:nvSpPr>
          <p:spPr>
            <a:xfrm>
              <a:off x="4197175" y="2292890"/>
              <a:ext cx="644813" cy="392468"/>
            </a:xfrm>
            <a:custGeom>
              <a:avLst/>
              <a:gdLst>
                <a:gd name="connsiteX0" fmla="*/ 644769 w 644813"/>
                <a:gd name="connsiteY0" fmla="*/ -40 h 392468"/>
                <a:gd name="connsiteX1" fmla="*/ -44 w 644813"/>
                <a:gd name="connsiteY1" fmla="*/ -40 h 392468"/>
                <a:gd name="connsiteX2" fmla="*/ -44 w 644813"/>
                <a:gd name="connsiteY2" fmla="*/ 392428 h 392468"/>
                <a:gd name="connsiteX3" fmla="*/ 626789 w 644813"/>
                <a:gd name="connsiteY3" fmla="*/ 30464 h 392468"/>
                <a:gd name="connsiteX4" fmla="*/ 644769 w 644813"/>
                <a:gd name="connsiteY4" fmla="*/ -40 h 39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3" h="392468">
                  <a:moveTo>
                    <a:pt x="644769" y="-40"/>
                  </a:moveTo>
                  <a:lnTo>
                    <a:pt x="-44" y="-40"/>
                  </a:lnTo>
                  <a:lnTo>
                    <a:pt x="-44" y="392428"/>
                  </a:lnTo>
                  <a:lnTo>
                    <a:pt x="626789" y="30464"/>
                  </a:lnTo>
                  <a:cubicBezTo>
                    <a:pt x="637825" y="24264"/>
                    <a:pt x="644695" y="12620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3B1625C-D443-397A-F55F-F276601DCB61}"/>
                </a:ext>
              </a:extLst>
            </p:cNvPr>
            <p:cNvSpPr/>
            <p:nvPr/>
          </p:nvSpPr>
          <p:spPr>
            <a:xfrm>
              <a:off x="4197299" y="1899553"/>
              <a:ext cx="403377" cy="785804"/>
            </a:xfrm>
            <a:custGeom>
              <a:avLst/>
              <a:gdLst>
                <a:gd name="connsiteX0" fmla="*/ -44 w 403377"/>
                <a:gd name="connsiteY0" fmla="*/ 785764 h 785804"/>
                <a:gd name="connsiteX1" fmla="*/ 375311 w 403377"/>
                <a:gd name="connsiteY1" fmla="*/ 569008 h 785804"/>
                <a:gd name="connsiteX2" fmla="*/ 375311 w 403377"/>
                <a:gd name="connsiteY2" fmla="*/ 216716 h 785804"/>
                <a:gd name="connsiteX3" fmla="*/ -44 w 403377"/>
                <a:gd name="connsiteY3" fmla="*/ -40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77" h="785804">
                  <a:moveTo>
                    <a:pt x="-44" y="785764"/>
                  </a:moveTo>
                  <a:lnTo>
                    <a:pt x="375311" y="569008"/>
                  </a:lnTo>
                  <a:cubicBezTo>
                    <a:pt x="412673" y="454553"/>
                    <a:pt x="412673" y="331171"/>
                    <a:pt x="375311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C89895D-6B8E-7B2D-3F2E-EDBFD4BF97A9}"/>
                </a:ext>
              </a:extLst>
            </p:cNvPr>
            <p:cNvSpPr/>
            <p:nvPr/>
          </p:nvSpPr>
          <p:spPr>
            <a:xfrm rot="-2700000">
              <a:off x="3544819" y="1805456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1"/>
                    <a:pt x="218197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00C7C8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90ED87-04C8-AF95-94F1-7185151D8B4B}"/>
                </a:ext>
              </a:extLst>
            </p:cNvPr>
            <p:cNvSpPr/>
            <p:nvPr/>
          </p:nvSpPr>
          <p:spPr>
            <a:xfrm>
              <a:off x="3544797" y="1804939"/>
              <a:ext cx="974909" cy="974908"/>
            </a:xfrm>
            <a:custGeom>
              <a:avLst/>
              <a:gdLst>
                <a:gd name="connsiteX0" fmla="*/ 487410 w 974909"/>
                <a:gd name="connsiteY0" fmla="*/ -40 h 974908"/>
                <a:gd name="connsiteX1" fmla="*/ -44 w 974909"/>
                <a:gd name="connsiteY1" fmla="*/ 487414 h 974908"/>
                <a:gd name="connsiteX2" fmla="*/ 487410 w 974909"/>
                <a:gd name="connsiteY2" fmla="*/ 974869 h 974908"/>
                <a:gd name="connsiteX3" fmla="*/ 974865 w 974909"/>
                <a:gd name="connsiteY3" fmla="*/ 487414 h 974908"/>
                <a:gd name="connsiteX4" fmla="*/ 487658 w 974909"/>
                <a:gd name="connsiteY4" fmla="*/ -40 h 974908"/>
                <a:gd name="connsiteX5" fmla="*/ 487410 w 974909"/>
                <a:gd name="connsiteY5" fmla="*/ -40 h 974908"/>
                <a:gd name="connsiteX6" fmla="*/ 487410 w 974909"/>
                <a:gd name="connsiteY6" fmla="*/ 954780 h 974908"/>
                <a:gd name="connsiteX7" fmla="*/ 19796 w 974909"/>
                <a:gd name="connsiteY7" fmla="*/ 487166 h 974908"/>
                <a:gd name="connsiteX8" fmla="*/ 487410 w 974909"/>
                <a:gd name="connsiteY8" fmla="*/ 19552 h 974908"/>
                <a:gd name="connsiteX9" fmla="*/ 955024 w 974909"/>
                <a:gd name="connsiteY9" fmla="*/ 487166 h 974908"/>
                <a:gd name="connsiteX10" fmla="*/ 955024 w 974909"/>
                <a:gd name="connsiteY10" fmla="*/ 487290 h 974908"/>
                <a:gd name="connsiteX11" fmla="*/ 488154 w 974909"/>
                <a:gd name="connsiteY11" fmla="*/ 955400 h 974908"/>
                <a:gd name="connsiteX12" fmla="*/ 487410 w 974909"/>
                <a:gd name="connsiteY12" fmla="*/ 955400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9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5" y="756624"/>
                    <a:pt x="974865" y="487414"/>
                  </a:cubicBezTo>
                  <a:cubicBezTo>
                    <a:pt x="974939" y="218266"/>
                    <a:pt x="756806" y="34"/>
                    <a:pt x="487658" y="-40"/>
                  </a:cubicBezTo>
                  <a:cubicBezTo>
                    <a:pt x="487571" y="-40"/>
                    <a:pt x="487497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6"/>
                    <a:pt x="229150" y="19552"/>
                    <a:pt x="487410" y="19552"/>
                  </a:cubicBezTo>
                  <a:cubicBezTo>
                    <a:pt x="745671" y="19552"/>
                    <a:pt x="955024" y="228906"/>
                    <a:pt x="955024" y="487166"/>
                  </a:cubicBezTo>
                  <a:cubicBezTo>
                    <a:pt x="955024" y="487203"/>
                    <a:pt x="955024" y="487253"/>
                    <a:pt x="955024" y="487290"/>
                  </a:cubicBezTo>
                  <a:cubicBezTo>
                    <a:pt x="955371" y="745476"/>
                    <a:pt x="746340" y="955053"/>
                    <a:pt x="488154" y="955400"/>
                  </a:cubicBezTo>
                  <a:cubicBezTo>
                    <a:pt x="487906" y="955400"/>
                    <a:pt x="487658" y="955400"/>
                    <a:pt x="487410" y="95540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66657D1-BD85-B6FA-A008-2F68B7209009}"/>
                </a:ext>
              </a:extLst>
            </p:cNvPr>
            <p:cNvSpPr/>
            <p:nvPr/>
          </p:nvSpPr>
          <p:spPr>
            <a:xfrm>
              <a:off x="3640403" y="1901041"/>
              <a:ext cx="783696" cy="783696"/>
            </a:xfrm>
            <a:custGeom>
              <a:avLst/>
              <a:gdLst>
                <a:gd name="connsiteX0" fmla="*/ 783697 w 783696"/>
                <a:gd name="connsiteY0" fmla="*/ 391848 h 783696"/>
                <a:gd name="connsiteX1" fmla="*/ 391848 w 783696"/>
                <a:gd name="connsiteY1" fmla="*/ 783697 h 783696"/>
                <a:gd name="connsiteX2" fmla="*/ 0 w 783696"/>
                <a:gd name="connsiteY2" fmla="*/ 391848 h 783696"/>
                <a:gd name="connsiteX3" fmla="*/ 391848 w 783696"/>
                <a:gd name="connsiteY3" fmla="*/ 0 h 783696"/>
                <a:gd name="connsiteX4" fmla="*/ 783697 w 783696"/>
                <a:gd name="connsiteY4" fmla="*/ 391848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97" y="391848"/>
                  </a:moveTo>
                  <a:cubicBezTo>
                    <a:pt x="783697" y="608260"/>
                    <a:pt x="608260" y="783697"/>
                    <a:pt x="391848" y="783697"/>
                  </a:cubicBezTo>
                  <a:cubicBezTo>
                    <a:pt x="175436" y="783697"/>
                    <a:pt x="0" y="608260"/>
                    <a:pt x="0" y="391848"/>
                  </a:cubicBezTo>
                  <a:cubicBezTo>
                    <a:pt x="0" y="175436"/>
                    <a:pt x="175436" y="0"/>
                    <a:pt x="391848" y="0"/>
                  </a:cubicBezTo>
                  <a:cubicBezTo>
                    <a:pt x="608260" y="0"/>
                    <a:pt x="783697" y="175437"/>
                    <a:pt x="783697" y="39184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37ED366-1266-D242-CFC6-4F9D22681248}"/>
                </a:ext>
              </a:extLst>
            </p:cNvPr>
            <p:cNvSpPr/>
            <p:nvPr/>
          </p:nvSpPr>
          <p:spPr>
            <a:xfrm>
              <a:off x="3665576" y="1926214"/>
              <a:ext cx="733351" cy="733351"/>
            </a:xfrm>
            <a:custGeom>
              <a:avLst/>
              <a:gdLst>
                <a:gd name="connsiteX0" fmla="*/ 733352 w 733351"/>
                <a:gd name="connsiteY0" fmla="*/ 366676 h 733351"/>
                <a:gd name="connsiteX1" fmla="*/ 366676 w 733351"/>
                <a:gd name="connsiteY1" fmla="*/ 733352 h 733351"/>
                <a:gd name="connsiteX2" fmla="*/ 0 w 733351"/>
                <a:gd name="connsiteY2" fmla="*/ 366676 h 733351"/>
                <a:gd name="connsiteX3" fmla="*/ 366676 w 733351"/>
                <a:gd name="connsiteY3" fmla="*/ 0 h 733351"/>
                <a:gd name="connsiteX4" fmla="*/ 733352 w 733351"/>
                <a:gd name="connsiteY4" fmla="*/ 36667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52" y="366676"/>
                  </a:moveTo>
                  <a:cubicBezTo>
                    <a:pt x="733352" y="569185"/>
                    <a:pt x="569185" y="733352"/>
                    <a:pt x="366676" y="733352"/>
                  </a:cubicBezTo>
                  <a:cubicBezTo>
                    <a:pt x="164166" y="733352"/>
                    <a:pt x="0" y="569185"/>
                    <a:pt x="0" y="366676"/>
                  </a:cubicBezTo>
                  <a:cubicBezTo>
                    <a:pt x="0" y="164166"/>
                    <a:pt x="164166" y="0"/>
                    <a:pt x="366676" y="0"/>
                  </a:cubicBezTo>
                  <a:cubicBezTo>
                    <a:pt x="569185" y="0"/>
                    <a:pt x="733352" y="164166"/>
                    <a:pt x="733352" y="36667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D0887D2-51E0-337B-35B0-F692EAA49EA1}"/>
                </a:ext>
              </a:extLst>
            </p:cNvPr>
            <p:cNvSpPr/>
            <p:nvPr/>
          </p:nvSpPr>
          <p:spPr>
            <a:xfrm>
              <a:off x="3706744" y="1942210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C421F68-CD05-4632-417D-D3EDDA29061D}"/>
                </a:ext>
              </a:extLst>
            </p:cNvPr>
            <p:cNvSpPr txBox="1"/>
            <p:nvPr/>
          </p:nvSpPr>
          <p:spPr>
            <a:xfrm>
              <a:off x="3729759" y="2062406"/>
              <a:ext cx="49404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05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D2DDF3CD-1B5B-DDF1-F094-028181CD0B61}"/>
                </a:ext>
              </a:extLst>
            </p:cNvPr>
            <p:cNvSpPr txBox="1"/>
            <p:nvPr/>
          </p:nvSpPr>
          <p:spPr>
            <a:xfrm>
              <a:off x="3729759" y="2046161"/>
              <a:ext cx="494046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00C7C8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05</a:t>
              </a: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F2D1EE9-C99E-66EE-D641-05D0AB519BEE}"/>
                </a:ext>
              </a:extLst>
            </p:cNvPr>
            <p:cNvSpPr/>
            <p:nvPr/>
          </p:nvSpPr>
          <p:spPr>
            <a:xfrm>
              <a:off x="1321429" y="4937495"/>
              <a:ext cx="645332" cy="785928"/>
            </a:xfrm>
            <a:custGeom>
              <a:avLst/>
              <a:gdLst>
                <a:gd name="connsiteX0" fmla="*/ 627409 w 645332"/>
                <a:gd name="connsiteY0" fmla="*/ 361923 h 785928"/>
                <a:gd name="connsiteX1" fmla="*/ -44 w 645332"/>
                <a:gd name="connsiteY1" fmla="*/ -40 h 785928"/>
                <a:gd name="connsiteX2" fmla="*/ -44 w 645332"/>
                <a:gd name="connsiteY2" fmla="*/ 785889 h 785928"/>
                <a:gd name="connsiteX3" fmla="*/ 627409 w 645332"/>
                <a:gd name="connsiteY3" fmla="*/ 423801 h 785928"/>
                <a:gd name="connsiteX4" fmla="*/ 640504 w 645332"/>
                <a:gd name="connsiteY4" fmla="*/ 375018 h 785928"/>
                <a:gd name="connsiteX5" fmla="*/ 627409 w 645332"/>
                <a:gd name="connsiteY5" fmla="*/ 361923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332" h="785928">
                  <a:moveTo>
                    <a:pt x="627409" y="361923"/>
                  </a:moveTo>
                  <a:lnTo>
                    <a:pt x="-44" y="-40"/>
                  </a:lnTo>
                  <a:lnTo>
                    <a:pt x="-44" y="785889"/>
                  </a:lnTo>
                  <a:lnTo>
                    <a:pt x="627409" y="423801"/>
                  </a:lnTo>
                  <a:cubicBezTo>
                    <a:pt x="644497" y="413943"/>
                    <a:pt x="650362" y="392106"/>
                    <a:pt x="640504" y="375018"/>
                  </a:cubicBezTo>
                  <a:cubicBezTo>
                    <a:pt x="637366" y="369574"/>
                    <a:pt x="632853" y="365061"/>
                    <a:pt x="627409" y="361923"/>
                  </a:cubicBezTo>
                  <a:close/>
                </a:path>
              </a:pathLst>
            </a:custGeom>
            <a:solidFill>
              <a:srgbClr val="FF528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BA957BA-892F-1851-3EC7-E783A91FC205}"/>
                </a:ext>
              </a:extLst>
            </p:cNvPr>
            <p:cNvSpPr/>
            <p:nvPr/>
          </p:nvSpPr>
          <p:spPr>
            <a:xfrm>
              <a:off x="1321429" y="5330459"/>
              <a:ext cx="644817" cy="392964"/>
            </a:xfrm>
            <a:custGeom>
              <a:avLst/>
              <a:gdLst>
                <a:gd name="connsiteX0" fmla="*/ 644769 w 644817"/>
                <a:gd name="connsiteY0" fmla="*/ -40 h 392964"/>
                <a:gd name="connsiteX1" fmla="*/ -44 w 644817"/>
                <a:gd name="connsiteY1" fmla="*/ -40 h 392964"/>
                <a:gd name="connsiteX2" fmla="*/ -44 w 644817"/>
                <a:gd name="connsiteY2" fmla="*/ 392924 h 392964"/>
                <a:gd name="connsiteX3" fmla="*/ 627409 w 644817"/>
                <a:gd name="connsiteY3" fmla="*/ 30836 h 392964"/>
                <a:gd name="connsiteX4" fmla="*/ 644769 w 644817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7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7409" y="30836"/>
                  </a:lnTo>
                  <a:cubicBezTo>
                    <a:pt x="638334" y="24413"/>
                    <a:pt x="644955" y="12620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54D2CF2-7FE2-E761-0BC1-3329DC918B53}"/>
                </a:ext>
              </a:extLst>
            </p:cNvPr>
            <p:cNvSpPr/>
            <p:nvPr/>
          </p:nvSpPr>
          <p:spPr>
            <a:xfrm>
              <a:off x="1321429" y="4937495"/>
              <a:ext cx="403362" cy="785928"/>
            </a:xfrm>
            <a:custGeom>
              <a:avLst/>
              <a:gdLst>
                <a:gd name="connsiteX0" fmla="*/ -44 w 403362"/>
                <a:gd name="connsiteY0" fmla="*/ 785889 h 785928"/>
                <a:gd name="connsiteX1" fmla="*/ 375436 w 403362"/>
                <a:gd name="connsiteY1" fmla="*/ 569132 h 785928"/>
                <a:gd name="connsiteX2" fmla="*/ 375436 w 403362"/>
                <a:gd name="connsiteY2" fmla="*/ 216840 h 785928"/>
                <a:gd name="connsiteX3" fmla="*/ -44 w 403362"/>
                <a:gd name="connsiteY3" fmla="*/ -40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62" h="785928">
                  <a:moveTo>
                    <a:pt x="-44" y="785889"/>
                  </a:moveTo>
                  <a:lnTo>
                    <a:pt x="375436" y="569132"/>
                  </a:lnTo>
                  <a:cubicBezTo>
                    <a:pt x="412612" y="454640"/>
                    <a:pt x="412612" y="331332"/>
                    <a:pt x="375436" y="216840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D1D84E8-5B39-4281-C9D7-AC31CAD7D507}"/>
                </a:ext>
              </a:extLst>
            </p:cNvPr>
            <p:cNvSpPr/>
            <p:nvPr/>
          </p:nvSpPr>
          <p:spPr>
            <a:xfrm rot="-1316398">
              <a:off x="669269" y="4843115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FF528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3775237-5634-1141-1CF0-32E83A6F6E93}"/>
                </a:ext>
              </a:extLst>
            </p:cNvPr>
            <p:cNvSpPr/>
            <p:nvPr/>
          </p:nvSpPr>
          <p:spPr>
            <a:xfrm>
              <a:off x="668927" y="4843004"/>
              <a:ext cx="974909" cy="974909"/>
            </a:xfrm>
            <a:custGeom>
              <a:avLst/>
              <a:gdLst>
                <a:gd name="connsiteX0" fmla="*/ 487906 w 974909"/>
                <a:gd name="connsiteY0" fmla="*/ -40 h 974909"/>
                <a:gd name="connsiteX1" fmla="*/ -44 w 974909"/>
                <a:gd name="connsiteY1" fmla="*/ 486918 h 974909"/>
                <a:gd name="connsiteX2" fmla="*/ 486914 w 974909"/>
                <a:gd name="connsiteY2" fmla="*/ 974869 h 974909"/>
                <a:gd name="connsiteX3" fmla="*/ 974865 w 974909"/>
                <a:gd name="connsiteY3" fmla="*/ 487910 h 974909"/>
                <a:gd name="connsiteX4" fmla="*/ 974865 w 974909"/>
                <a:gd name="connsiteY4" fmla="*/ 487414 h 974909"/>
                <a:gd name="connsiteX5" fmla="*/ 487906 w 974909"/>
                <a:gd name="connsiteY5" fmla="*/ -40 h 974909"/>
                <a:gd name="connsiteX6" fmla="*/ 487906 w 974909"/>
                <a:gd name="connsiteY6" fmla="*/ 954780 h 974909"/>
                <a:gd name="connsiteX7" fmla="*/ 20292 w 974909"/>
                <a:gd name="connsiteY7" fmla="*/ 487166 h 974909"/>
                <a:gd name="connsiteX8" fmla="*/ 487906 w 974909"/>
                <a:gd name="connsiteY8" fmla="*/ 19552 h 974909"/>
                <a:gd name="connsiteX9" fmla="*/ 955520 w 974909"/>
                <a:gd name="connsiteY9" fmla="*/ 487166 h 974909"/>
                <a:gd name="connsiteX10" fmla="*/ 955520 w 974909"/>
                <a:gd name="connsiteY10" fmla="*/ 487290 h 974909"/>
                <a:gd name="connsiteX11" fmla="*/ 488030 w 974909"/>
                <a:gd name="connsiteY11" fmla="*/ 954780 h 974909"/>
                <a:gd name="connsiteX12" fmla="*/ 487906 w 974909"/>
                <a:gd name="connsiteY12" fmla="*/ 954780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9" h="974909">
                  <a:moveTo>
                    <a:pt x="487906" y="-40"/>
                  </a:moveTo>
                  <a:cubicBezTo>
                    <a:pt x="218693" y="-313"/>
                    <a:pt x="230" y="217709"/>
                    <a:pt x="-44" y="486918"/>
                  </a:cubicBezTo>
                  <a:cubicBezTo>
                    <a:pt x="-318" y="756128"/>
                    <a:pt x="217701" y="974596"/>
                    <a:pt x="486914" y="974869"/>
                  </a:cubicBezTo>
                  <a:cubicBezTo>
                    <a:pt x="756124" y="975142"/>
                    <a:pt x="974592" y="757120"/>
                    <a:pt x="974865" y="487910"/>
                  </a:cubicBezTo>
                  <a:cubicBezTo>
                    <a:pt x="974865" y="487749"/>
                    <a:pt x="974865" y="487576"/>
                    <a:pt x="974865" y="487414"/>
                  </a:cubicBezTo>
                  <a:cubicBezTo>
                    <a:pt x="974865" y="218390"/>
                    <a:pt x="756930" y="233"/>
                    <a:pt x="487906" y="-40"/>
                  </a:cubicBezTo>
                  <a:close/>
                  <a:moveTo>
                    <a:pt x="487906" y="954780"/>
                  </a:moveTo>
                  <a:cubicBezTo>
                    <a:pt x="229650" y="954780"/>
                    <a:pt x="20292" y="745427"/>
                    <a:pt x="20292" y="487166"/>
                  </a:cubicBezTo>
                  <a:cubicBezTo>
                    <a:pt x="20292" y="228906"/>
                    <a:pt x="229650" y="19552"/>
                    <a:pt x="487906" y="19552"/>
                  </a:cubicBezTo>
                  <a:cubicBezTo>
                    <a:pt x="746167" y="19552"/>
                    <a:pt x="955520" y="228906"/>
                    <a:pt x="955520" y="487166"/>
                  </a:cubicBezTo>
                  <a:cubicBezTo>
                    <a:pt x="955520" y="487204"/>
                    <a:pt x="955520" y="487253"/>
                    <a:pt x="955520" y="487290"/>
                  </a:cubicBezTo>
                  <a:cubicBezTo>
                    <a:pt x="955520" y="745476"/>
                    <a:pt x="746216" y="954780"/>
                    <a:pt x="488030" y="954780"/>
                  </a:cubicBezTo>
                  <a:cubicBezTo>
                    <a:pt x="487989" y="954780"/>
                    <a:pt x="487947" y="954780"/>
                    <a:pt x="487906" y="95478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5F3BE233-2463-DD8D-8C55-F0C78FCF6C66}"/>
                </a:ext>
              </a:extLst>
            </p:cNvPr>
            <p:cNvSpPr/>
            <p:nvPr/>
          </p:nvSpPr>
          <p:spPr>
            <a:xfrm rot="-4841400">
              <a:off x="765193" y="4938663"/>
              <a:ext cx="783696" cy="783696"/>
            </a:xfrm>
            <a:custGeom>
              <a:avLst/>
              <a:gdLst>
                <a:gd name="connsiteX0" fmla="*/ 783652 w 783696"/>
                <a:gd name="connsiteY0" fmla="*/ 391808 h 783696"/>
                <a:gd name="connsiteX1" fmla="*/ 391804 w 783696"/>
                <a:gd name="connsiteY1" fmla="*/ 783656 h 783696"/>
                <a:gd name="connsiteX2" fmla="*/ -44 w 783696"/>
                <a:gd name="connsiteY2" fmla="*/ 391808 h 783696"/>
                <a:gd name="connsiteX3" fmla="*/ 391804 w 783696"/>
                <a:gd name="connsiteY3" fmla="*/ -40 h 783696"/>
                <a:gd name="connsiteX4" fmla="*/ 783652 w 783696"/>
                <a:gd name="connsiteY4" fmla="*/ 391808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52" y="391808"/>
                  </a:moveTo>
                  <a:cubicBezTo>
                    <a:pt x="783652" y="608220"/>
                    <a:pt x="608216" y="783656"/>
                    <a:pt x="391804" y="783656"/>
                  </a:cubicBezTo>
                  <a:cubicBezTo>
                    <a:pt x="175392" y="783656"/>
                    <a:pt x="-44" y="608220"/>
                    <a:pt x="-44" y="391808"/>
                  </a:cubicBezTo>
                  <a:cubicBezTo>
                    <a:pt x="-44" y="175396"/>
                    <a:pt x="175392" y="-40"/>
                    <a:pt x="391804" y="-40"/>
                  </a:cubicBezTo>
                  <a:cubicBezTo>
                    <a:pt x="608216" y="-40"/>
                    <a:pt x="783652" y="175396"/>
                    <a:pt x="783652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8BFDE43-9E97-46CE-8D3E-A7550B490454}"/>
                </a:ext>
              </a:extLst>
            </p:cNvPr>
            <p:cNvSpPr/>
            <p:nvPr/>
          </p:nvSpPr>
          <p:spPr>
            <a:xfrm rot="-4841999">
              <a:off x="790333" y="4963434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4 w 733351"/>
                <a:gd name="connsiteY2" fmla="*/ 366636 h 733351"/>
                <a:gd name="connsiteX3" fmla="*/ 366632 w 733351"/>
                <a:gd name="connsiteY3" fmla="*/ -41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4" y="569145"/>
                    <a:pt x="-44" y="366636"/>
                  </a:cubicBezTo>
                  <a:cubicBezTo>
                    <a:pt x="-44" y="164126"/>
                    <a:pt x="164122" y="-41"/>
                    <a:pt x="366632" y="-41"/>
                  </a:cubicBezTo>
                  <a:cubicBezTo>
                    <a:pt x="569141" y="-41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25B8A4B-F80E-7B7E-39F9-38CE6B763B3D}"/>
                </a:ext>
              </a:extLst>
            </p:cNvPr>
            <p:cNvSpPr/>
            <p:nvPr/>
          </p:nvSpPr>
          <p:spPr>
            <a:xfrm>
              <a:off x="831495" y="4979780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5"/>
                    <a:pt x="145734" y="0"/>
                    <a:pt x="325507" y="0"/>
                  </a:cubicBezTo>
                  <a:cubicBezTo>
                    <a:pt x="505279" y="0"/>
                    <a:pt x="651014" y="145735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9541B92-FA23-4FF6-D1BC-0FCB6815E61E}"/>
                </a:ext>
              </a:extLst>
            </p:cNvPr>
            <p:cNvSpPr txBox="1"/>
            <p:nvPr/>
          </p:nvSpPr>
          <p:spPr>
            <a:xfrm>
              <a:off x="854385" y="5087575"/>
              <a:ext cx="434734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CE8276D7-C23B-4353-2D64-5C1BF287CAAE}"/>
                </a:ext>
              </a:extLst>
            </p:cNvPr>
            <p:cNvSpPr txBox="1"/>
            <p:nvPr/>
          </p:nvSpPr>
          <p:spPr>
            <a:xfrm>
              <a:off x="854385" y="5071330"/>
              <a:ext cx="434734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FF528F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11</a:t>
              </a: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34530F6-707A-24DA-0DE8-73C661A7C4B5}"/>
                </a:ext>
              </a:extLst>
            </p:cNvPr>
            <p:cNvSpPr/>
            <p:nvPr/>
          </p:nvSpPr>
          <p:spPr>
            <a:xfrm>
              <a:off x="3222514" y="4937495"/>
              <a:ext cx="644823" cy="785928"/>
            </a:xfrm>
            <a:custGeom>
              <a:avLst/>
              <a:gdLst>
                <a:gd name="connsiteX0" fmla="*/ 626789 w 644823"/>
                <a:gd name="connsiteY0" fmla="*/ 361923 h 785928"/>
                <a:gd name="connsiteX1" fmla="*/ -44 w 644823"/>
                <a:gd name="connsiteY1" fmla="*/ -40 h 785928"/>
                <a:gd name="connsiteX2" fmla="*/ -44 w 644823"/>
                <a:gd name="connsiteY2" fmla="*/ 785889 h 785928"/>
                <a:gd name="connsiteX3" fmla="*/ 626789 w 644823"/>
                <a:gd name="connsiteY3" fmla="*/ 423925 h 785928"/>
                <a:gd name="connsiteX4" fmla="*/ 640057 w 644823"/>
                <a:gd name="connsiteY4" fmla="*/ 375192 h 785928"/>
                <a:gd name="connsiteX5" fmla="*/ 626789 w 644823"/>
                <a:gd name="connsiteY5" fmla="*/ 361923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823" h="785928">
                  <a:moveTo>
                    <a:pt x="626789" y="361923"/>
                  </a:moveTo>
                  <a:lnTo>
                    <a:pt x="-44" y="-40"/>
                  </a:lnTo>
                  <a:lnTo>
                    <a:pt x="-44" y="785889"/>
                  </a:lnTo>
                  <a:lnTo>
                    <a:pt x="626789" y="423925"/>
                  </a:lnTo>
                  <a:cubicBezTo>
                    <a:pt x="643914" y="414128"/>
                    <a:pt x="649854" y="392316"/>
                    <a:pt x="640057" y="375192"/>
                  </a:cubicBezTo>
                  <a:cubicBezTo>
                    <a:pt x="636895" y="369661"/>
                    <a:pt x="632320" y="365086"/>
                    <a:pt x="626789" y="361923"/>
                  </a:cubicBezTo>
                  <a:close/>
                </a:path>
              </a:pathLst>
            </a:custGeom>
            <a:solidFill>
              <a:srgbClr val="F838C4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2602785-4877-0C62-9565-EDEB2DF891CC}"/>
                </a:ext>
              </a:extLst>
            </p:cNvPr>
            <p:cNvSpPr/>
            <p:nvPr/>
          </p:nvSpPr>
          <p:spPr>
            <a:xfrm>
              <a:off x="3222390" y="5330459"/>
              <a:ext cx="644814" cy="392964"/>
            </a:xfrm>
            <a:custGeom>
              <a:avLst/>
              <a:gdLst>
                <a:gd name="connsiteX0" fmla="*/ 644769 w 644814"/>
                <a:gd name="connsiteY0" fmla="*/ -40 h 392964"/>
                <a:gd name="connsiteX1" fmla="*/ -44 w 644814"/>
                <a:gd name="connsiteY1" fmla="*/ -40 h 392964"/>
                <a:gd name="connsiteX2" fmla="*/ -44 w 644814"/>
                <a:gd name="connsiteY2" fmla="*/ 392924 h 392964"/>
                <a:gd name="connsiteX3" fmla="*/ 626789 w 644814"/>
                <a:gd name="connsiteY3" fmla="*/ 30960 h 392964"/>
                <a:gd name="connsiteX4" fmla="*/ 644769 w 644814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4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6789" y="30960"/>
                  </a:lnTo>
                  <a:cubicBezTo>
                    <a:pt x="637986" y="24673"/>
                    <a:pt x="644881" y="12794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0053F96-3709-9AD8-2C91-4F36F963C463}"/>
                </a:ext>
              </a:extLst>
            </p:cNvPr>
            <p:cNvSpPr/>
            <p:nvPr/>
          </p:nvSpPr>
          <p:spPr>
            <a:xfrm>
              <a:off x="3222514" y="4937619"/>
              <a:ext cx="403377" cy="785804"/>
            </a:xfrm>
            <a:custGeom>
              <a:avLst/>
              <a:gdLst>
                <a:gd name="connsiteX0" fmla="*/ -44 w 403377"/>
                <a:gd name="connsiteY0" fmla="*/ 785764 h 785804"/>
                <a:gd name="connsiteX1" fmla="*/ 375311 w 403377"/>
                <a:gd name="connsiteY1" fmla="*/ 569008 h 785804"/>
                <a:gd name="connsiteX2" fmla="*/ 375311 w 403377"/>
                <a:gd name="connsiteY2" fmla="*/ 216716 h 785804"/>
                <a:gd name="connsiteX3" fmla="*/ -44 w 403377"/>
                <a:gd name="connsiteY3" fmla="*/ -40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77" h="785804">
                  <a:moveTo>
                    <a:pt x="-44" y="785764"/>
                  </a:moveTo>
                  <a:lnTo>
                    <a:pt x="375311" y="569008"/>
                  </a:lnTo>
                  <a:cubicBezTo>
                    <a:pt x="412673" y="454553"/>
                    <a:pt x="412673" y="331171"/>
                    <a:pt x="375311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64EF8F0-9C3D-E89E-44F1-9BB21C0302F0}"/>
                </a:ext>
              </a:extLst>
            </p:cNvPr>
            <p:cNvSpPr/>
            <p:nvPr/>
          </p:nvSpPr>
          <p:spPr>
            <a:xfrm rot="-2194198">
              <a:off x="2570172" y="4842685"/>
              <a:ext cx="974908" cy="974909"/>
            </a:xfrm>
            <a:custGeom>
              <a:avLst/>
              <a:gdLst>
                <a:gd name="connsiteX0" fmla="*/ 974865 w 974908"/>
                <a:gd name="connsiteY0" fmla="*/ 487414 h 974909"/>
                <a:gd name="connsiteX1" fmla="*/ 487410 w 974908"/>
                <a:gd name="connsiteY1" fmla="*/ 974869 h 974909"/>
                <a:gd name="connsiteX2" fmla="*/ -44 w 974908"/>
                <a:gd name="connsiteY2" fmla="*/ 487414 h 974909"/>
                <a:gd name="connsiteX3" fmla="*/ 487410 w 974908"/>
                <a:gd name="connsiteY3" fmla="*/ -40 h 974909"/>
                <a:gd name="connsiteX4" fmla="*/ 974865 w 974908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8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F838C4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A9BA1B8-794D-8601-B154-44186E7ECD04}"/>
                </a:ext>
              </a:extLst>
            </p:cNvPr>
            <p:cNvSpPr/>
            <p:nvPr/>
          </p:nvSpPr>
          <p:spPr>
            <a:xfrm>
              <a:off x="2570012" y="4843005"/>
              <a:ext cx="974908" cy="974908"/>
            </a:xfrm>
            <a:custGeom>
              <a:avLst/>
              <a:gdLst>
                <a:gd name="connsiteX0" fmla="*/ 487410 w 974908"/>
                <a:gd name="connsiteY0" fmla="*/ -40 h 974908"/>
                <a:gd name="connsiteX1" fmla="*/ -44 w 974908"/>
                <a:gd name="connsiteY1" fmla="*/ 487414 h 974908"/>
                <a:gd name="connsiteX2" fmla="*/ 487410 w 974908"/>
                <a:gd name="connsiteY2" fmla="*/ 974869 h 974908"/>
                <a:gd name="connsiteX3" fmla="*/ 974864 w 974908"/>
                <a:gd name="connsiteY3" fmla="*/ 487414 h 974908"/>
                <a:gd name="connsiteX4" fmla="*/ 487658 w 974908"/>
                <a:gd name="connsiteY4" fmla="*/ -40 h 974908"/>
                <a:gd name="connsiteX5" fmla="*/ 487410 w 974908"/>
                <a:gd name="connsiteY5" fmla="*/ -40 h 974908"/>
                <a:gd name="connsiteX6" fmla="*/ 487410 w 974908"/>
                <a:gd name="connsiteY6" fmla="*/ 954780 h 974908"/>
                <a:gd name="connsiteX7" fmla="*/ 19796 w 974908"/>
                <a:gd name="connsiteY7" fmla="*/ 487166 h 974908"/>
                <a:gd name="connsiteX8" fmla="*/ 487410 w 974908"/>
                <a:gd name="connsiteY8" fmla="*/ 19552 h 974908"/>
                <a:gd name="connsiteX9" fmla="*/ 955024 w 974908"/>
                <a:gd name="connsiteY9" fmla="*/ 487166 h 974908"/>
                <a:gd name="connsiteX10" fmla="*/ 955024 w 974908"/>
                <a:gd name="connsiteY10" fmla="*/ 487290 h 974908"/>
                <a:gd name="connsiteX11" fmla="*/ 487534 w 974908"/>
                <a:gd name="connsiteY11" fmla="*/ 954780 h 974908"/>
                <a:gd name="connsiteX12" fmla="*/ 487410 w 974908"/>
                <a:gd name="connsiteY12" fmla="*/ 954780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8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4" y="756624"/>
                    <a:pt x="974864" y="487414"/>
                  </a:cubicBezTo>
                  <a:cubicBezTo>
                    <a:pt x="974939" y="218266"/>
                    <a:pt x="756806" y="34"/>
                    <a:pt x="487658" y="-40"/>
                  </a:cubicBezTo>
                  <a:cubicBezTo>
                    <a:pt x="487571" y="-40"/>
                    <a:pt x="487497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6"/>
                    <a:pt x="229150" y="19552"/>
                    <a:pt x="487410" y="19552"/>
                  </a:cubicBezTo>
                  <a:cubicBezTo>
                    <a:pt x="745670" y="19552"/>
                    <a:pt x="955024" y="228906"/>
                    <a:pt x="955024" y="487166"/>
                  </a:cubicBezTo>
                  <a:cubicBezTo>
                    <a:pt x="955024" y="487203"/>
                    <a:pt x="955024" y="487253"/>
                    <a:pt x="955024" y="487290"/>
                  </a:cubicBezTo>
                  <a:cubicBezTo>
                    <a:pt x="955024" y="745476"/>
                    <a:pt x="745720" y="954780"/>
                    <a:pt x="487534" y="954780"/>
                  </a:cubicBezTo>
                  <a:cubicBezTo>
                    <a:pt x="487497" y="954780"/>
                    <a:pt x="487447" y="954780"/>
                    <a:pt x="487410" y="95478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0BFCCDD-A41F-6EBE-1FC1-7E78AC0ABC11}"/>
                </a:ext>
              </a:extLst>
            </p:cNvPr>
            <p:cNvSpPr/>
            <p:nvPr/>
          </p:nvSpPr>
          <p:spPr>
            <a:xfrm rot="-2700000">
              <a:off x="2665730" y="4938614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4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4" y="608220"/>
                    <a:pt x="-44" y="391808"/>
                  </a:cubicBezTo>
                  <a:cubicBezTo>
                    <a:pt x="-44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FB82695-9778-A06F-25C4-32A98F4AC09F}"/>
                </a:ext>
              </a:extLst>
            </p:cNvPr>
            <p:cNvSpPr/>
            <p:nvPr/>
          </p:nvSpPr>
          <p:spPr>
            <a:xfrm rot="-2700000">
              <a:off x="2690902" y="4963787"/>
              <a:ext cx="733351" cy="733351"/>
            </a:xfrm>
            <a:custGeom>
              <a:avLst/>
              <a:gdLst>
                <a:gd name="connsiteX0" fmla="*/ 733308 w 733351"/>
                <a:gd name="connsiteY0" fmla="*/ 366636 h 733351"/>
                <a:gd name="connsiteX1" fmla="*/ 366632 w 733351"/>
                <a:gd name="connsiteY1" fmla="*/ 733312 h 733351"/>
                <a:gd name="connsiteX2" fmla="*/ -45 w 733351"/>
                <a:gd name="connsiteY2" fmla="*/ 366636 h 733351"/>
                <a:gd name="connsiteX3" fmla="*/ 366632 w 733351"/>
                <a:gd name="connsiteY3" fmla="*/ -41 h 733351"/>
                <a:gd name="connsiteX4" fmla="*/ 733308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8" y="366636"/>
                  </a:moveTo>
                  <a:cubicBezTo>
                    <a:pt x="733308" y="569145"/>
                    <a:pt x="569141" y="733312"/>
                    <a:pt x="366632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1"/>
                    <a:pt x="366632" y="-41"/>
                  </a:cubicBezTo>
                  <a:cubicBezTo>
                    <a:pt x="569141" y="-41"/>
                    <a:pt x="733308" y="164126"/>
                    <a:pt x="733308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B86AF32-11AF-167D-16E2-48DD2221C709}"/>
                </a:ext>
              </a:extLst>
            </p:cNvPr>
            <p:cNvSpPr/>
            <p:nvPr/>
          </p:nvSpPr>
          <p:spPr>
            <a:xfrm>
              <a:off x="2731960" y="4979780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80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5"/>
                    <a:pt x="145734" y="0"/>
                    <a:pt x="325507" y="0"/>
                  </a:cubicBezTo>
                  <a:cubicBezTo>
                    <a:pt x="505280" y="0"/>
                    <a:pt x="651014" y="145735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6250BE5F-44DE-C851-AF03-45E931AEE740}"/>
                </a:ext>
              </a:extLst>
            </p:cNvPr>
            <p:cNvSpPr txBox="1"/>
            <p:nvPr/>
          </p:nvSpPr>
          <p:spPr>
            <a:xfrm>
              <a:off x="2767374" y="5087575"/>
              <a:ext cx="47000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12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01961D1-F1E9-052E-B292-E7BF421D18B6}"/>
                </a:ext>
              </a:extLst>
            </p:cNvPr>
            <p:cNvSpPr txBox="1"/>
            <p:nvPr/>
          </p:nvSpPr>
          <p:spPr>
            <a:xfrm>
              <a:off x="2767374" y="5071330"/>
              <a:ext cx="47000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F838C4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12</a:t>
              </a: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34047FB-0066-3463-45FF-D602976B11CC}"/>
                </a:ext>
              </a:extLst>
            </p:cNvPr>
            <p:cNvSpPr/>
            <p:nvPr/>
          </p:nvSpPr>
          <p:spPr>
            <a:xfrm>
              <a:off x="5123103" y="4937495"/>
              <a:ext cx="644823" cy="785928"/>
            </a:xfrm>
            <a:custGeom>
              <a:avLst/>
              <a:gdLst>
                <a:gd name="connsiteX0" fmla="*/ 626789 w 644823"/>
                <a:gd name="connsiteY0" fmla="*/ 361923 h 785928"/>
                <a:gd name="connsiteX1" fmla="*/ -44 w 644823"/>
                <a:gd name="connsiteY1" fmla="*/ -40 h 785928"/>
                <a:gd name="connsiteX2" fmla="*/ -44 w 644823"/>
                <a:gd name="connsiteY2" fmla="*/ 785889 h 785928"/>
                <a:gd name="connsiteX3" fmla="*/ 626789 w 644823"/>
                <a:gd name="connsiteY3" fmla="*/ 423925 h 785928"/>
                <a:gd name="connsiteX4" fmla="*/ 640058 w 644823"/>
                <a:gd name="connsiteY4" fmla="*/ 375192 h 785928"/>
                <a:gd name="connsiteX5" fmla="*/ 626789 w 644823"/>
                <a:gd name="connsiteY5" fmla="*/ 361923 h 78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823" h="785928">
                  <a:moveTo>
                    <a:pt x="626789" y="361923"/>
                  </a:moveTo>
                  <a:lnTo>
                    <a:pt x="-44" y="-40"/>
                  </a:lnTo>
                  <a:lnTo>
                    <a:pt x="-44" y="785889"/>
                  </a:lnTo>
                  <a:lnTo>
                    <a:pt x="626789" y="423925"/>
                  </a:lnTo>
                  <a:cubicBezTo>
                    <a:pt x="643914" y="414128"/>
                    <a:pt x="649854" y="392316"/>
                    <a:pt x="640058" y="375192"/>
                  </a:cubicBezTo>
                  <a:cubicBezTo>
                    <a:pt x="636895" y="369661"/>
                    <a:pt x="632320" y="365086"/>
                    <a:pt x="626789" y="361923"/>
                  </a:cubicBezTo>
                  <a:close/>
                </a:path>
              </a:pathLst>
            </a:custGeom>
            <a:solidFill>
              <a:srgbClr val="BA51C4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B3F3D24-1678-5C1B-5072-96DFCB18CE8E}"/>
                </a:ext>
              </a:extLst>
            </p:cNvPr>
            <p:cNvSpPr/>
            <p:nvPr/>
          </p:nvSpPr>
          <p:spPr>
            <a:xfrm>
              <a:off x="5122979" y="5330459"/>
              <a:ext cx="644815" cy="392964"/>
            </a:xfrm>
            <a:custGeom>
              <a:avLst/>
              <a:gdLst>
                <a:gd name="connsiteX0" fmla="*/ 644769 w 644815"/>
                <a:gd name="connsiteY0" fmla="*/ -40 h 392964"/>
                <a:gd name="connsiteX1" fmla="*/ -44 w 644815"/>
                <a:gd name="connsiteY1" fmla="*/ -40 h 392964"/>
                <a:gd name="connsiteX2" fmla="*/ -44 w 644815"/>
                <a:gd name="connsiteY2" fmla="*/ 392924 h 392964"/>
                <a:gd name="connsiteX3" fmla="*/ 626789 w 644815"/>
                <a:gd name="connsiteY3" fmla="*/ 30960 h 392964"/>
                <a:gd name="connsiteX4" fmla="*/ 644769 w 644815"/>
                <a:gd name="connsiteY4" fmla="*/ -40 h 39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5" h="392964">
                  <a:moveTo>
                    <a:pt x="644769" y="-40"/>
                  </a:moveTo>
                  <a:lnTo>
                    <a:pt x="-44" y="-40"/>
                  </a:lnTo>
                  <a:lnTo>
                    <a:pt x="-44" y="392924"/>
                  </a:lnTo>
                  <a:lnTo>
                    <a:pt x="626789" y="30960"/>
                  </a:lnTo>
                  <a:cubicBezTo>
                    <a:pt x="637986" y="24673"/>
                    <a:pt x="644881" y="12794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D566609-B6A6-C89F-6461-85BF31F5422C}"/>
                </a:ext>
              </a:extLst>
            </p:cNvPr>
            <p:cNvSpPr/>
            <p:nvPr/>
          </p:nvSpPr>
          <p:spPr>
            <a:xfrm>
              <a:off x="5123103" y="4937619"/>
              <a:ext cx="403238" cy="785804"/>
            </a:xfrm>
            <a:custGeom>
              <a:avLst/>
              <a:gdLst>
                <a:gd name="connsiteX0" fmla="*/ -44 w 403238"/>
                <a:gd name="connsiteY0" fmla="*/ 785764 h 785804"/>
                <a:gd name="connsiteX1" fmla="*/ 375312 w 403238"/>
                <a:gd name="connsiteY1" fmla="*/ 569008 h 785804"/>
                <a:gd name="connsiteX2" fmla="*/ 375312 w 403238"/>
                <a:gd name="connsiteY2" fmla="*/ 216716 h 785804"/>
                <a:gd name="connsiteX3" fmla="*/ -44 w 403238"/>
                <a:gd name="connsiteY3" fmla="*/ -40 h 78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238" h="785804">
                  <a:moveTo>
                    <a:pt x="-44" y="785764"/>
                  </a:moveTo>
                  <a:lnTo>
                    <a:pt x="375312" y="569008"/>
                  </a:lnTo>
                  <a:cubicBezTo>
                    <a:pt x="412488" y="454516"/>
                    <a:pt x="412488" y="331208"/>
                    <a:pt x="375312" y="216716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C3BF2B2-7217-6790-6EC4-5807E0B0C6DA}"/>
                </a:ext>
              </a:extLst>
            </p:cNvPr>
            <p:cNvSpPr/>
            <p:nvPr/>
          </p:nvSpPr>
          <p:spPr>
            <a:xfrm rot="-2700000">
              <a:off x="4470691" y="4843029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5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5" y="756628"/>
                    <a:pt x="-45" y="487414"/>
                  </a:cubicBezTo>
                  <a:cubicBezTo>
                    <a:pt x="-45" y="218200"/>
                    <a:pt x="218197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BA51C4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9204DE7-2AFA-8164-86F0-121FEB437592}"/>
                </a:ext>
              </a:extLst>
            </p:cNvPr>
            <p:cNvSpPr/>
            <p:nvPr/>
          </p:nvSpPr>
          <p:spPr>
            <a:xfrm>
              <a:off x="4470477" y="4843005"/>
              <a:ext cx="974908" cy="974908"/>
            </a:xfrm>
            <a:custGeom>
              <a:avLst/>
              <a:gdLst>
                <a:gd name="connsiteX0" fmla="*/ 487534 w 974908"/>
                <a:gd name="connsiteY0" fmla="*/ -40 h 974908"/>
                <a:gd name="connsiteX1" fmla="*/ -44 w 974908"/>
                <a:gd name="connsiteY1" fmla="*/ 487290 h 974908"/>
                <a:gd name="connsiteX2" fmla="*/ 487286 w 974908"/>
                <a:gd name="connsiteY2" fmla="*/ 974869 h 974908"/>
                <a:gd name="connsiteX3" fmla="*/ 974864 w 974908"/>
                <a:gd name="connsiteY3" fmla="*/ 487538 h 974908"/>
                <a:gd name="connsiteX4" fmla="*/ 974864 w 974908"/>
                <a:gd name="connsiteY4" fmla="*/ 487414 h 974908"/>
                <a:gd name="connsiteX5" fmla="*/ 487534 w 974908"/>
                <a:gd name="connsiteY5" fmla="*/ -40 h 974908"/>
                <a:gd name="connsiteX6" fmla="*/ 487534 w 974908"/>
                <a:gd name="connsiteY6" fmla="*/ 954780 h 974908"/>
                <a:gd name="connsiteX7" fmla="*/ 19796 w 974908"/>
                <a:gd name="connsiteY7" fmla="*/ 487290 h 974908"/>
                <a:gd name="connsiteX8" fmla="*/ 487286 w 974908"/>
                <a:gd name="connsiteY8" fmla="*/ 19552 h 974908"/>
                <a:gd name="connsiteX9" fmla="*/ 955024 w 974908"/>
                <a:gd name="connsiteY9" fmla="*/ 487042 h 974908"/>
                <a:gd name="connsiteX10" fmla="*/ 955024 w 974908"/>
                <a:gd name="connsiteY10" fmla="*/ 487290 h 974908"/>
                <a:gd name="connsiteX11" fmla="*/ 487534 w 974908"/>
                <a:gd name="connsiteY11" fmla="*/ 954780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4908" h="974908">
                  <a:moveTo>
                    <a:pt x="487534" y="-40"/>
                  </a:moveTo>
                  <a:cubicBezTo>
                    <a:pt x="218324" y="-115"/>
                    <a:pt x="30" y="218080"/>
                    <a:pt x="-44" y="487290"/>
                  </a:cubicBezTo>
                  <a:cubicBezTo>
                    <a:pt x="-119" y="756500"/>
                    <a:pt x="218076" y="974794"/>
                    <a:pt x="487286" y="974869"/>
                  </a:cubicBezTo>
                  <a:cubicBezTo>
                    <a:pt x="756496" y="974943"/>
                    <a:pt x="974790" y="756748"/>
                    <a:pt x="974864" y="487538"/>
                  </a:cubicBezTo>
                  <a:cubicBezTo>
                    <a:pt x="974864" y="487501"/>
                    <a:pt x="974864" y="487451"/>
                    <a:pt x="974864" y="487414"/>
                  </a:cubicBezTo>
                  <a:cubicBezTo>
                    <a:pt x="974864" y="218254"/>
                    <a:pt x="756694" y="34"/>
                    <a:pt x="487534" y="-40"/>
                  </a:cubicBezTo>
                  <a:close/>
                  <a:moveTo>
                    <a:pt x="487534" y="954780"/>
                  </a:moveTo>
                  <a:cubicBezTo>
                    <a:pt x="229273" y="954855"/>
                    <a:pt x="19870" y="745551"/>
                    <a:pt x="19796" y="487290"/>
                  </a:cubicBezTo>
                  <a:cubicBezTo>
                    <a:pt x="19722" y="229030"/>
                    <a:pt x="229026" y="19626"/>
                    <a:pt x="487286" y="19552"/>
                  </a:cubicBezTo>
                  <a:cubicBezTo>
                    <a:pt x="745546" y="19478"/>
                    <a:pt x="954949" y="228782"/>
                    <a:pt x="955024" y="487042"/>
                  </a:cubicBezTo>
                  <a:cubicBezTo>
                    <a:pt x="955024" y="487129"/>
                    <a:pt x="955024" y="487203"/>
                    <a:pt x="955024" y="487290"/>
                  </a:cubicBezTo>
                  <a:cubicBezTo>
                    <a:pt x="955024" y="745476"/>
                    <a:pt x="745720" y="954780"/>
                    <a:pt x="487534" y="95478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A3996E9-CACA-BAA1-6582-26E69FA3175C}"/>
                </a:ext>
              </a:extLst>
            </p:cNvPr>
            <p:cNvSpPr/>
            <p:nvPr/>
          </p:nvSpPr>
          <p:spPr>
            <a:xfrm rot="-2020200">
              <a:off x="4566234" y="4938738"/>
              <a:ext cx="783697" cy="783697"/>
            </a:xfrm>
            <a:custGeom>
              <a:avLst/>
              <a:gdLst>
                <a:gd name="connsiteX0" fmla="*/ 783653 w 783697"/>
                <a:gd name="connsiteY0" fmla="*/ 391808 h 783697"/>
                <a:gd name="connsiteX1" fmla="*/ 391804 w 783697"/>
                <a:gd name="connsiteY1" fmla="*/ 783657 h 783697"/>
                <a:gd name="connsiteX2" fmla="*/ -45 w 783697"/>
                <a:gd name="connsiteY2" fmla="*/ 391808 h 783697"/>
                <a:gd name="connsiteX3" fmla="*/ 391804 w 783697"/>
                <a:gd name="connsiteY3" fmla="*/ -40 h 783697"/>
                <a:gd name="connsiteX4" fmla="*/ 783653 w 783697"/>
                <a:gd name="connsiteY4" fmla="*/ 391808 h 78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7" h="783697">
                  <a:moveTo>
                    <a:pt x="783653" y="391808"/>
                  </a:moveTo>
                  <a:cubicBezTo>
                    <a:pt x="783653" y="608220"/>
                    <a:pt x="608216" y="783657"/>
                    <a:pt x="391804" y="783657"/>
                  </a:cubicBezTo>
                  <a:cubicBezTo>
                    <a:pt x="175392" y="783657"/>
                    <a:pt x="-45" y="608220"/>
                    <a:pt x="-45" y="391808"/>
                  </a:cubicBezTo>
                  <a:cubicBezTo>
                    <a:pt x="-45" y="175396"/>
                    <a:pt x="175392" y="-40"/>
                    <a:pt x="391804" y="-40"/>
                  </a:cubicBezTo>
                  <a:cubicBezTo>
                    <a:pt x="608216" y="-40"/>
                    <a:pt x="783653" y="175396"/>
                    <a:pt x="783653" y="39180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57941F0-157A-5897-3552-B53E38B67E20}"/>
                </a:ext>
              </a:extLst>
            </p:cNvPr>
            <p:cNvSpPr/>
            <p:nvPr/>
          </p:nvSpPr>
          <p:spPr>
            <a:xfrm rot="-2700000">
              <a:off x="4591470" y="4963808"/>
              <a:ext cx="733351" cy="733351"/>
            </a:xfrm>
            <a:custGeom>
              <a:avLst/>
              <a:gdLst>
                <a:gd name="connsiteX0" fmla="*/ 733307 w 733351"/>
                <a:gd name="connsiteY0" fmla="*/ 366636 h 733351"/>
                <a:gd name="connsiteX1" fmla="*/ 366631 w 733351"/>
                <a:gd name="connsiteY1" fmla="*/ 733312 h 733351"/>
                <a:gd name="connsiteX2" fmla="*/ -45 w 733351"/>
                <a:gd name="connsiteY2" fmla="*/ 366636 h 733351"/>
                <a:gd name="connsiteX3" fmla="*/ 366631 w 733351"/>
                <a:gd name="connsiteY3" fmla="*/ -41 h 733351"/>
                <a:gd name="connsiteX4" fmla="*/ 733307 w 733351"/>
                <a:gd name="connsiteY4" fmla="*/ 36663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07" y="366636"/>
                  </a:moveTo>
                  <a:cubicBezTo>
                    <a:pt x="733307" y="569145"/>
                    <a:pt x="569141" y="733312"/>
                    <a:pt x="366631" y="733312"/>
                  </a:cubicBezTo>
                  <a:cubicBezTo>
                    <a:pt x="164122" y="733312"/>
                    <a:pt x="-45" y="569145"/>
                    <a:pt x="-45" y="366636"/>
                  </a:cubicBezTo>
                  <a:cubicBezTo>
                    <a:pt x="-45" y="164126"/>
                    <a:pt x="164122" y="-41"/>
                    <a:pt x="366631" y="-41"/>
                  </a:cubicBezTo>
                  <a:cubicBezTo>
                    <a:pt x="569141" y="-41"/>
                    <a:pt x="733307" y="164126"/>
                    <a:pt x="733307" y="36663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B2F3C12-3894-4B7C-5E75-9CD0BB50159B}"/>
                </a:ext>
              </a:extLst>
            </p:cNvPr>
            <p:cNvSpPr/>
            <p:nvPr/>
          </p:nvSpPr>
          <p:spPr>
            <a:xfrm>
              <a:off x="4632548" y="4979780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80"/>
                    <a:pt x="505279" y="651014"/>
                    <a:pt x="325507" y="651014"/>
                  </a:cubicBezTo>
                  <a:cubicBezTo>
                    <a:pt x="145734" y="651014"/>
                    <a:pt x="0" y="505280"/>
                    <a:pt x="0" y="325507"/>
                  </a:cubicBezTo>
                  <a:cubicBezTo>
                    <a:pt x="0" y="145735"/>
                    <a:pt x="145734" y="0"/>
                    <a:pt x="325507" y="0"/>
                  </a:cubicBezTo>
                  <a:cubicBezTo>
                    <a:pt x="505279" y="0"/>
                    <a:pt x="651014" y="145735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7AD1929-89CD-4F12-6AA9-3E5285CCE14B}"/>
                </a:ext>
              </a:extLst>
            </p:cNvPr>
            <p:cNvSpPr txBox="1"/>
            <p:nvPr/>
          </p:nvSpPr>
          <p:spPr>
            <a:xfrm>
              <a:off x="4667963" y="5087575"/>
              <a:ext cx="505267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13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C2372087-A056-6C11-6C00-16FECA3E3F56}"/>
                </a:ext>
              </a:extLst>
            </p:cNvPr>
            <p:cNvSpPr txBox="1"/>
            <p:nvPr/>
          </p:nvSpPr>
          <p:spPr>
            <a:xfrm>
              <a:off x="4667963" y="5071330"/>
              <a:ext cx="505267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BA51C4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13</a:t>
              </a: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7062BFF-22E2-2746-9D14-5CB668B788A4}"/>
                </a:ext>
              </a:extLst>
            </p:cNvPr>
            <p:cNvSpPr/>
            <p:nvPr/>
          </p:nvSpPr>
          <p:spPr>
            <a:xfrm>
              <a:off x="2296710" y="3925385"/>
              <a:ext cx="645166" cy="785680"/>
            </a:xfrm>
            <a:custGeom>
              <a:avLst/>
              <a:gdLst>
                <a:gd name="connsiteX0" fmla="*/ 626913 w 645166"/>
                <a:gd name="connsiteY0" fmla="*/ 361551 h 785680"/>
                <a:gd name="connsiteX1" fmla="*/ -44 w 645166"/>
                <a:gd name="connsiteY1" fmla="*/ -40 h 785680"/>
                <a:gd name="connsiteX2" fmla="*/ -44 w 645166"/>
                <a:gd name="connsiteY2" fmla="*/ 785640 h 785680"/>
                <a:gd name="connsiteX3" fmla="*/ 626913 w 645166"/>
                <a:gd name="connsiteY3" fmla="*/ 423801 h 785680"/>
                <a:gd name="connsiteX4" fmla="*/ 640529 w 645166"/>
                <a:gd name="connsiteY4" fmla="*/ 375167 h 785680"/>
                <a:gd name="connsiteX5" fmla="*/ 626913 w 645166"/>
                <a:gd name="connsiteY5" fmla="*/ 361551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166" h="785680">
                  <a:moveTo>
                    <a:pt x="626913" y="361551"/>
                  </a:moveTo>
                  <a:lnTo>
                    <a:pt x="-44" y="-40"/>
                  </a:lnTo>
                  <a:lnTo>
                    <a:pt x="-44" y="785640"/>
                  </a:lnTo>
                  <a:lnTo>
                    <a:pt x="626913" y="423801"/>
                  </a:lnTo>
                  <a:cubicBezTo>
                    <a:pt x="644100" y="414128"/>
                    <a:pt x="650201" y="392354"/>
                    <a:pt x="640529" y="375167"/>
                  </a:cubicBezTo>
                  <a:cubicBezTo>
                    <a:pt x="637317" y="369463"/>
                    <a:pt x="632617" y="364763"/>
                    <a:pt x="626913" y="361551"/>
                  </a:cubicBezTo>
                  <a:close/>
                </a:path>
              </a:pathLst>
            </a:custGeom>
            <a:solidFill>
              <a:srgbClr val="FFB932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165F29C-FD7C-FA51-29E3-68FF4050C0F6}"/>
                </a:ext>
              </a:extLst>
            </p:cNvPr>
            <p:cNvSpPr/>
            <p:nvPr/>
          </p:nvSpPr>
          <p:spPr>
            <a:xfrm>
              <a:off x="2296710" y="4317853"/>
              <a:ext cx="644814" cy="392840"/>
            </a:xfrm>
            <a:custGeom>
              <a:avLst/>
              <a:gdLst>
                <a:gd name="connsiteX0" fmla="*/ 644769 w 644814"/>
                <a:gd name="connsiteY0" fmla="*/ -40 h 392840"/>
                <a:gd name="connsiteX1" fmla="*/ -44 w 644814"/>
                <a:gd name="connsiteY1" fmla="*/ -40 h 392840"/>
                <a:gd name="connsiteX2" fmla="*/ -44 w 644814"/>
                <a:gd name="connsiteY2" fmla="*/ 392800 h 392840"/>
                <a:gd name="connsiteX3" fmla="*/ 626913 w 644814"/>
                <a:gd name="connsiteY3" fmla="*/ 30960 h 392840"/>
                <a:gd name="connsiteX4" fmla="*/ 644769 w 644814"/>
                <a:gd name="connsiteY4" fmla="*/ -40 h 392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4" h="392840">
                  <a:moveTo>
                    <a:pt x="644769" y="-40"/>
                  </a:moveTo>
                  <a:lnTo>
                    <a:pt x="-44" y="-40"/>
                  </a:lnTo>
                  <a:lnTo>
                    <a:pt x="-44" y="392800"/>
                  </a:lnTo>
                  <a:lnTo>
                    <a:pt x="626913" y="30960"/>
                  </a:lnTo>
                  <a:cubicBezTo>
                    <a:pt x="637999" y="24586"/>
                    <a:pt x="644819" y="12757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A7F466-E383-9FAC-DA8E-CD3AF8A00621}"/>
                </a:ext>
              </a:extLst>
            </p:cNvPr>
            <p:cNvSpPr/>
            <p:nvPr/>
          </p:nvSpPr>
          <p:spPr>
            <a:xfrm>
              <a:off x="2296710" y="3925385"/>
              <a:ext cx="403362" cy="785308"/>
            </a:xfrm>
            <a:custGeom>
              <a:avLst/>
              <a:gdLst>
                <a:gd name="connsiteX0" fmla="*/ -44 w 403362"/>
                <a:gd name="connsiteY0" fmla="*/ 785268 h 785308"/>
                <a:gd name="connsiteX1" fmla="*/ 375436 w 403362"/>
                <a:gd name="connsiteY1" fmla="*/ 568636 h 785308"/>
                <a:gd name="connsiteX2" fmla="*/ 375436 w 403362"/>
                <a:gd name="connsiteY2" fmla="*/ 216344 h 785308"/>
                <a:gd name="connsiteX3" fmla="*/ -44 w 403362"/>
                <a:gd name="connsiteY3" fmla="*/ -40 h 78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62" h="785308">
                  <a:moveTo>
                    <a:pt x="-44" y="785268"/>
                  </a:moveTo>
                  <a:lnTo>
                    <a:pt x="375436" y="568636"/>
                  </a:lnTo>
                  <a:cubicBezTo>
                    <a:pt x="412612" y="454144"/>
                    <a:pt x="412612" y="330836"/>
                    <a:pt x="375436" y="216344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CB6A2EA-C989-603F-F434-DFDAFBD69D4D}"/>
                </a:ext>
              </a:extLst>
            </p:cNvPr>
            <p:cNvSpPr/>
            <p:nvPr/>
          </p:nvSpPr>
          <p:spPr>
            <a:xfrm rot="-2700000">
              <a:off x="1644258" y="3830529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6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FFB932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564BB72-5872-FC1E-FD60-0AD5A105AB5F}"/>
                </a:ext>
              </a:extLst>
            </p:cNvPr>
            <p:cNvSpPr/>
            <p:nvPr/>
          </p:nvSpPr>
          <p:spPr>
            <a:xfrm>
              <a:off x="1644208" y="3830523"/>
              <a:ext cx="974908" cy="974908"/>
            </a:xfrm>
            <a:custGeom>
              <a:avLst/>
              <a:gdLst>
                <a:gd name="connsiteX0" fmla="*/ 487410 w 974908"/>
                <a:gd name="connsiteY0" fmla="*/ -40 h 974908"/>
                <a:gd name="connsiteX1" fmla="*/ -44 w 974908"/>
                <a:gd name="connsiteY1" fmla="*/ 487414 h 974908"/>
                <a:gd name="connsiteX2" fmla="*/ 487410 w 974908"/>
                <a:gd name="connsiteY2" fmla="*/ 974869 h 974908"/>
                <a:gd name="connsiteX3" fmla="*/ 974864 w 974908"/>
                <a:gd name="connsiteY3" fmla="*/ 487414 h 974908"/>
                <a:gd name="connsiteX4" fmla="*/ 974864 w 974908"/>
                <a:gd name="connsiteY4" fmla="*/ 487290 h 974908"/>
                <a:gd name="connsiteX5" fmla="*/ 487534 w 974908"/>
                <a:gd name="connsiteY5" fmla="*/ -40 h 974908"/>
                <a:gd name="connsiteX6" fmla="*/ 487410 w 974908"/>
                <a:gd name="connsiteY6" fmla="*/ -40 h 974908"/>
                <a:gd name="connsiteX7" fmla="*/ 487410 w 974908"/>
                <a:gd name="connsiteY7" fmla="*/ 954780 h 974908"/>
                <a:gd name="connsiteX8" fmla="*/ 19796 w 974908"/>
                <a:gd name="connsiteY8" fmla="*/ 487166 h 974908"/>
                <a:gd name="connsiteX9" fmla="*/ 487410 w 974908"/>
                <a:gd name="connsiteY9" fmla="*/ 19552 h 974908"/>
                <a:gd name="connsiteX10" fmla="*/ 955024 w 974908"/>
                <a:gd name="connsiteY10" fmla="*/ 487166 h 974908"/>
                <a:gd name="connsiteX11" fmla="*/ 487782 w 974908"/>
                <a:gd name="connsiteY11" fmla="*/ 954904 h 974908"/>
                <a:gd name="connsiteX12" fmla="*/ 487410 w 974908"/>
                <a:gd name="connsiteY12" fmla="*/ 954904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8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4" y="756624"/>
                    <a:pt x="974864" y="487414"/>
                  </a:cubicBezTo>
                  <a:cubicBezTo>
                    <a:pt x="974864" y="487377"/>
                    <a:pt x="974864" y="487327"/>
                    <a:pt x="974864" y="487290"/>
                  </a:cubicBezTo>
                  <a:cubicBezTo>
                    <a:pt x="974864" y="218142"/>
                    <a:pt x="756682" y="-40"/>
                    <a:pt x="487534" y="-40"/>
                  </a:cubicBezTo>
                  <a:cubicBezTo>
                    <a:pt x="487497" y="-40"/>
                    <a:pt x="487447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6"/>
                    <a:pt x="229150" y="19552"/>
                    <a:pt x="487410" y="19552"/>
                  </a:cubicBezTo>
                  <a:cubicBezTo>
                    <a:pt x="745670" y="19552"/>
                    <a:pt x="955024" y="228906"/>
                    <a:pt x="955024" y="487166"/>
                  </a:cubicBezTo>
                  <a:cubicBezTo>
                    <a:pt x="955161" y="745352"/>
                    <a:pt x="745968" y="954768"/>
                    <a:pt x="487782" y="954904"/>
                  </a:cubicBezTo>
                  <a:cubicBezTo>
                    <a:pt x="487658" y="954904"/>
                    <a:pt x="487534" y="954904"/>
                    <a:pt x="487410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AA85050-8E83-E519-770B-FD85762392A1}"/>
                </a:ext>
              </a:extLst>
            </p:cNvPr>
            <p:cNvSpPr/>
            <p:nvPr/>
          </p:nvSpPr>
          <p:spPr>
            <a:xfrm>
              <a:off x="1739938" y="3926005"/>
              <a:ext cx="783696" cy="783696"/>
            </a:xfrm>
            <a:custGeom>
              <a:avLst/>
              <a:gdLst>
                <a:gd name="connsiteX0" fmla="*/ 783697 w 783696"/>
                <a:gd name="connsiteY0" fmla="*/ 391849 h 783696"/>
                <a:gd name="connsiteX1" fmla="*/ 391848 w 783696"/>
                <a:gd name="connsiteY1" fmla="*/ 783697 h 783696"/>
                <a:gd name="connsiteX2" fmla="*/ 0 w 783696"/>
                <a:gd name="connsiteY2" fmla="*/ 391849 h 783696"/>
                <a:gd name="connsiteX3" fmla="*/ 391848 w 783696"/>
                <a:gd name="connsiteY3" fmla="*/ 0 h 783696"/>
                <a:gd name="connsiteX4" fmla="*/ 783697 w 783696"/>
                <a:gd name="connsiteY4" fmla="*/ 391849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97" y="391849"/>
                  </a:moveTo>
                  <a:cubicBezTo>
                    <a:pt x="783697" y="608261"/>
                    <a:pt x="608260" y="783697"/>
                    <a:pt x="391848" y="783697"/>
                  </a:cubicBezTo>
                  <a:cubicBezTo>
                    <a:pt x="175437" y="783697"/>
                    <a:pt x="0" y="608261"/>
                    <a:pt x="0" y="391849"/>
                  </a:cubicBezTo>
                  <a:cubicBezTo>
                    <a:pt x="0" y="175437"/>
                    <a:pt x="175437" y="0"/>
                    <a:pt x="391848" y="0"/>
                  </a:cubicBezTo>
                  <a:cubicBezTo>
                    <a:pt x="608260" y="0"/>
                    <a:pt x="783697" y="175437"/>
                    <a:pt x="783697" y="391849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971C0C7-B8E9-9E79-C423-70DA147E05A4}"/>
                </a:ext>
              </a:extLst>
            </p:cNvPr>
            <p:cNvSpPr/>
            <p:nvPr/>
          </p:nvSpPr>
          <p:spPr>
            <a:xfrm>
              <a:off x="1765111" y="3951177"/>
              <a:ext cx="733351" cy="733351"/>
            </a:xfrm>
            <a:custGeom>
              <a:avLst/>
              <a:gdLst>
                <a:gd name="connsiteX0" fmla="*/ 733352 w 733351"/>
                <a:gd name="connsiteY0" fmla="*/ 366676 h 733351"/>
                <a:gd name="connsiteX1" fmla="*/ 366676 w 733351"/>
                <a:gd name="connsiteY1" fmla="*/ 733352 h 733351"/>
                <a:gd name="connsiteX2" fmla="*/ 0 w 733351"/>
                <a:gd name="connsiteY2" fmla="*/ 366676 h 733351"/>
                <a:gd name="connsiteX3" fmla="*/ 366676 w 733351"/>
                <a:gd name="connsiteY3" fmla="*/ 0 h 733351"/>
                <a:gd name="connsiteX4" fmla="*/ 733352 w 733351"/>
                <a:gd name="connsiteY4" fmla="*/ 36667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52" y="366676"/>
                  </a:moveTo>
                  <a:cubicBezTo>
                    <a:pt x="733352" y="569185"/>
                    <a:pt x="569185" y="733352"/>
                    <a:pt x="366676" y="733352"/>
                  </a:cubicBezTo>
                  <a:cubicBezTo>
                    <a:pt x="164166" y="733352"/>
                    <a:pt x="0" y="569185"/>
                    <a:pt x="0" y="366676"/>
                  </a:cubicBezTo>
                  <a:cubicBezTo>
                    <a:pt x="0" y="164167"/>
                    <a:pt x="164166" y="0"/>
                    <a:pt x="366676" y="0"/>
                  </a:cubicBezTo>
                  <a:cubicBezTo>
                    <a:pt x="569185" y="0"/>
                    <a:pt x="733352" y="164167"/>
                    <a:pt x="733352" y="36667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5BDA6CB1-0100-BD00-AF87-86D68B79EDC2}"/>
                </a:ext>
              </a:extLst>
            </p:cNvPr>
            <p:cNvSpPr/>
            <p:nvPr/>
          </p:nvSpPr>
          <p:spPr>
            <a:xfrm>
              <a:off x="1806280" y="3967298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79"/>
                    <a:pt x="505280" y="651014"/>
                    <a:pt x="325507" y="651014"/>
                  </a:cubicBezTo>
                  <a:cubicBezTo>
                    <a:pt x="145734" y="651014"/>
                    <a:pt x="0" y="505279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80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E8D5F35-7616-1A80-93ED-48C135C0A7FE}"/>
                </a:ext>
              </a:extLst>
            </p:cNvPr>
            <p:cNvSpPr txBox="1"/>
            <p:nvPr/>
          </p:nvSpPr>
          <p:spPr>
            <a:xfrm>
              <a:off x="1816770" y="4087493"/>
              <a:ext cx="463588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09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915DA96-C98C-775B-5641-D5BAE14356AD}"/>
                </a:ext>
              </a:extLst>
            </p:cNvPr>
            <p:cNvSpPr txBox="1"/>
            <p:nvPr/>
          </p:nvSpPr>
          <p:spPr>
            <a:xfrm>
              <a:off x="1816770" y="4071249"/>
              <a:ext cx="463588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FFB932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09</a:t>
              </a: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9EB4352-52CE-DA8C-D732-5914327D7169}"/>
                </a:ext>
              </a:extLst>
            </p:cNvPr>
            <p:cNvSpPr/>
            <p:nvPr/>
          </p:nvSpPr>
          <p:spPr>
            <a:xfrm>
              <a:off x="4197299" y="3925385"/>
              <a:ext cx="645042" cy="785680"/>
            </a:xfrm>
            <a:custGeom>
              <a:avLst/>
              <a:gdLst>
                <a:gd name="connsiteX0" fmla="*/ 626789 w 645042"/>
                <a:gd name="connsiteY0" fmla="*/ 361551 h 785680"/>
                <a:gd name="connsiteX1" fmla="*/ -44 w 645042"/>
                <a:gd name="connsiteY1" fmla="*/ -40 h 785680"/>
                <a:gd name="connsiteX2" fmla="*/ -44 w 645042"/>
                <a:gd name="connsiteY2" fmla="*/ 785640 h 785680"/>
                <a:gd name="connsiteX3" fmla="*/ 626789 w 645042"/>
                <a:gd name="connsiteY3" fmla="*/ 423801 h 785680"/>
                <a:gd name="connsiteX4" fmla="*/ 640404 w 645042"/>
                <a:gd name="connsiteY4" fmla="*/ 375167 h 785680"/>
                <a:gd name="connsiteX5" fmla="*/ 626789 w 645042"/>
                <a:gd name="connsiteY5" fmla="*/ 361551 h 78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042" h="785680">
                  <a:moveTo>
                    <a:pt x="626789" y="361551"/>
                  </a:moveTo>
                  <a:lnTo>
                    <a:pt x="-44" y="-40"/>
                  </a:lnTo>
                  <a:lnTo>
                    <a:pt x="-44" y="785640"/>
                  </a:lnTo>
                  <a:lnTo>
                    <a:pt x="626789" y="423801"/>
                  </a:lnTo>
                  <a:cubicBezTo>
                    <a:pt x="643975" y="414128"/>
                    <a:pt x="650076" y="392354"/>
                    <a:pt x="640404" y="375167"/>
                  </a:cubicBezTo>
                  <a:cubicBezTo>
                    <a:pt x="637193" y="369463"/>
                    <a:pt x="632493" y="364763"/>
                    <a:pt x="626789" y="361551"/>
                  </a:cubicBezTo>
                  <a:close/>
                </a:path>
              </a:pathLst>
            </a:custGeom>
            <a:solidFill>
              <a:srgbClr val="FF5D5B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CDC4ED35-5F59-8816-15AC-7F8BB4ECFBAB}"/>
                </a:ext>
              </a:extLst>
            </p:cNvPr>
            <p:cNvSpPr/>
            <p:nvPr/>
          </p:nvSpPr>
          <p:spPr>
            <a:xfrm>
              <a:off x="4197175" y="4317853"/>
              <a:ext cx="644813" cy="392840"/>
            </a:xfrm>
            <a:custGeom>
              <a:avLst/>
              <a:gdLst>
                <a:gd name="connsiteX0" fmla="*/ 644769 w 644813"/>
                <a:gd name="connsiteY0" fmla="*/ -40 h 392840"/>
                <a:gd name="connsiteX1" fmla="*/ -44 w 644813"/>
                <a:gd name="connsiteY1" fmla="*/ -40 h 392840"/>
                <a:gd name="connsiteX2" fmla="*/ -44 w 644813"/>
                <a:gd name="connsiteY2" fmla="*/ 392800 h 392840"/>
                <a:gd name="connsiteX3" fmla="*/ 626789 w 644813"/>
                <a:gd name="connsiteY3" fmla="*/ 30960 h 392840"/>
                <a:gd name="connsiteX4" fmla="*/ 644769 w 644813"/>
                <a:gd name="connsiteY4" fmla="*/ -40 h 392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813" h="392840">
                  <a:moveTo>
                    <a:pt x="644769" y="-40"/>
                  </a:moveTo>
                  <a:lnTo>
                    <a:pt x="-44" y="-40"/>
                  </a:lnTo>
                  <a:lnTo>
                    <a:pt x="-44" y="392800"/>
                  </a:lnTo>
                  <a:lnTo>
                    <a:pt x="626789" y="30960"/>
                  </a:lnTo>
                  <a:cubicBezTo>
                    <a:pt x="637924" y="24624"/>
                    <a:pt x="644794" y="12781"/>
                    <a:pt x="644769" y="-4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F6F473F-6FED-FCA2-4B47-2F9AB5F3602F}"/>
                </a:ext>
              </a:extLst>
            </p:cNvPr>
            <p:cNvSpPr/>
            <p:nvPr/>
          </p:nvSpPr>
          <p:spPr>
            <a:xfrm>
              <a:off x="4197299" y="3925385"/>
              <a:ext cx="403377" cy="785308"/>
            </a:xfrm>
            <a:custGeom>
              <a:avLst/>
              <a:gdLst>
                <a:gd name="connsiteX0" fmla="*/ -44 w 403377"/>
                <a:gd name="connsiteY0" fmla="*/ 785268 h 785308"/>
                <a:gd name="connsiteX1" fmla="*/ 375311 w 403377"/>
                <a:gd name="connsiteY1" fmla="*/ 568636 h 785308"/>
                <a:gd name="connsiteX2" fmla="*/ 375311 w 403377"/>
                <a:gd name="connsiteY2" fmla="*/ 216344 h 785308"/>
                <a:gd name="connsiteX3" fmla="*/ -44 w 403377"/>
                <a:gd name="connsiteY3" fmla="*/ -40 h 785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3377" h="785308">
                  <a:moveTo>
                    <a:pt x="-44" y="785268"/>
                  </a:moveTo>
                  <a:lnTo>
                    <a:pt x="375311" y="568636"/>
                  </a:lnTo>
                  <a:cubicBezTo>
                    <a:pt x="412673" y="454181"/>
                    <a:pt x="412673" y="330799"/>
                    <a:pt x="375311" y="216344"/>
                  </a:cubicBezTo>
                  <a:lnTo>
                    <a:pt x="-44" y="-40"/>
                  </a:ln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90D458E-8AE1-A5A8-91D5-263957133F06}"/>
                </a:ext>
              </a:extLst>
            </p:cNvPr>
            <p:cNvSpPr/>
            <p:nvPr/>
          </p:nvSpPr>
          <p:spPr>
            <a:xfrm rot="-2700000">
              <a:off x="3544826" y="3830427"/>
              <a:ext cx="974909" cy="974909"/>
            </a:xfrm>
            <a:custGeom>
              <a:avLst/>
              <a:gdLst>
                <a:gd name="connsiteX0" fmla="*/ 974865 w 974909"/>
                <a:gd name="connsiteY0" fmla="*/ 487414 h 974909"/>
                <a:gd name="connsiteX1" fmla="*/ 487410 w 974909"/>
                <a:gd name="connsiteY1" fmla="*/ 974869 h 974909"/>
                <a:gd name="connsiteX2" fmla="*/ -44 w 974909"/>
                <a:gd name="connsiteY2" fmla="*/ 487414 h 974909"/>
                <a:gd name="connsiteX3" fmla="*/ 487410 w 974909"/>
                <a:gd name="connsiteY3" fmla="*/ -40 h 974909"/>
                <a:gd name="connsiteX4" fmla="*/ 974865 w 974909"/>
                <a:gd name="connsiteY4" fmla="*/ 487414 h 974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4909" h="974909">
                  <a:moveTo>
                    <a:pt x="974865" y="487414"/>
                  </a:moveTo>
                  <a:cubicBezTo>
                    <a:pt x="974865" y="756628"/>
                    <a:pt x="756624" y="974869"/>
                    <a:pt x="487410" y="974869"/>
                  </a:cubicBezTo>
                  <a:cubicBezTo>
                    <a:pt x="218196" y="974869"/>
                    <a:pt x="-44" y="756628"/>
                    <a:pt x="-44" y="487414"/>
                  </a:cubicBezTo>
                  <a:cubicBezTo>
                    <a:pt x="-44" y="218200"/>
                    <a:pt x="218197" y="-40"/>
                    <a:pt x="487410" y="-40"/>
                  </a:cubicBezTo>
                  <a:cubicBezTo>
                    <a:pt x="756624" y="-40"/>
                    <a:pt x="974865" y="218201"/>
                    <a:pt x="974865" y="487414"/>
                  </a:cubicBezTo>
                  <a:close/>
                </a:path>
              </a:pathLst>
            </a:custGeom>
            <a:solidFill>
              <a:srgbClr val="FF5D5B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3A34D4F-8282-9637-7DEF-760FFA605C49}"/>
                </a:ext>
              </a:extLst>
            </p:cNvPr>
            <p:cNvSpPr/>
            <p:nvPr/>
          </p:nvSpPr>
          <p:spPr>
            <a:xfrm>
              <a:off x="3544797" y="3830523"/>
              <a:ext cx="974909" cy="974908"/>
            </a:xfrm>
            <a:custGeom>
              <a:avLst/>
              <a:gdLst>
                <a:gd name="connsiteX0" fmla="*/ 487410 w 974909"/>
                <a:gd name="connsiteY0" fmla="*/ -40 h 974908"/>
                <a:gd name="connsiteX1" fmla="*/ -44 w 974909"/>
                <a:gd name="connsiteY1" fmla="*/ 487414 h 974908"/>
                <a:gd name="connsiteX2" fmla="*/ 487410 w 974909"/>
                <a:gd name="connsiteY2" fmla="*/ 974869 h 974908"/>
                <a:gd name="connsiteX3" fmla="*/ 974865 w 974909"/>
                <a:gd name="connsiteY3" fmla="*/ 487414 h 974908"/>
                <a:gd name="connsiteX4" fmla="*/ 974865 w 974909"/>
                <a:gd name="connsiteY4" fmla="*/ 487290 h 974908"/>
                <a:gd name="connsiteX5" fmla="*/ 487782 w 974909"/>
                <a:gd name="connsiteY5" fmla="*/ -40 h 974908"/>
                <a:gd name="connsiteX6" fmla="*/ 487410 w 974909"/>
                <a:gd name="connsiteY6" fmla="*/ -40 h 974908"/>
                <a:gd name="connsiteX7" fmla="*/ 487410 w 974909"/>
                <a:gd name="connsiteY7" fmla="*/ 954780 h 974908"/>
                <a:gd name="connsiteX8" fmla="*/ 19796 w 974909"/>
                <a:gd name="connsiteY8" fmla="*/ 487166 h 974908"/>
                <a:gd name="connsiteX9" fmla="*/ 487410 w 974909"/>
                <a:gd name="connsiteY9" fmla="*/ 19552 h 974908"/>
                <a:gd name="connsiteX10" fmla="*/ 955024 w 974909"/>
                <a:gd name="connsiteY10" fmla="*/ 487166 h 974908"/>
                <a:gd name="connsiteX11" fmla="*/ 487782 w 974909"/>
                <a:gd name="connsiteY11" fmla="*/ 954904 h 974908"/>
                <a:gd name="connsiteX12" fmla="*/ 487410 w 974909"/>
                <a:gd name="connsiteY12" fmla="*/ 954904 h 974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74909" h="974908">
                  <a:moveTo>
                    <a:pt x="487410" y="-40"/>
                  </a:moveTo>
                  <a:cubicBezTo>
                    <a:pt x="218200" y="-40"/>
                    <a:pt x="-44" y="218204"/>
                    <a:pt x="-44" y="487414"/>
                  </a:cubicBezTo>
                  <a:cubicBezTo>
                    <a:pt x="-44" y="756624"/>
                    <a:pt x="218200" y="974869"/>
                    <a:pt x="487410" y="974869"/>
                  </a:cubicBezTo>
                  <a:cubicBezTo>
                    <a:pt x="756620" y="974869"/>
                    <a:pt x="974865" y="756624"/>
                    <a:pt x="974865" y="487414"/>
                  </a:cubicBezTo>
                  <a:cubicBezTo>
                    <a:pt x="974865" y="487377"/>
                    <a:pt x="974865" y="487327"/>
                    <a:pt x="974865" y="487290"/>
                  </a:cubicBezTo>
                  <a:cubicBezTo>
                    <a:pt x="974939" y="218216"/>
                    <a:pt x="756855" y="34"/>
                    <a:pt x="487782" y="-40"/>
                  </a:cubicBezTo>
                  <a:cubicBezTo>
                    <a:pt x="487658" y="-40"/>
                    <a:pt x="487534" y="-40"/>
                    <a:pt x="487410" y="-40"/>
                  </a:cubicBezTo>
                  <a:close/>
                  <a:moveTo>
                    <a:pt x="487410" y="954780"/>
                  </a:moveTo>
                  <a:cubicBezTo>
                    <a:pt x="229150" y="954780"/>
                    <a:pt x="19796" y="745427"/>
                    <a:pt x="19796" y="487166"/>
                  </a:cubicBezTo>
                  <a:cubicBezTo>
                    <a:pt x="19796" y="228906"/>
                    <a:pt x="229150" y="19552"/>
                    <a:pt x="487410" y="19552"/>
                  </a:cubicBezTo>
                  <a:cubicBezTo>
                    <a:pt x="745671" y="19552"/>
                    <a:pt x="955024" y="228906"/>
                    <a:pt x="955024" y="487166"/>
                  </a:cubicBezTo>
                  <a:cubicBezTo>
                    <a:pt x="955161" y="745352"/>
                    <a:pt x="745968" y="954768"/>
                    <a:pt x="487782" y="954904"/>
                  </a:cubicBezTo>
                  <a:cubicBezTo>
                    <a:pt x="487658" y="954904"/>
                    <a:pt x="487534" y="954904"/>
                    <a:pt x="487410" y="954904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BCB4E491-67C8-55BA-4299-87D321DF3C91}"/>
                </a:ext>
              </a:extLst>
            </p:cNvPr>
            <p:cNvSpPr/>
            <p:nvPr/>
          </p:nvSpPr>
          <p:spPr>
            <a:xfrm>
              <a:off x="3640403" y="3926005"/>
              <a:ext cx="783696" cy="783696"/>
            </a:xfrm>
            <a:custGeom>
              <a:avLst/>
              <a:gdLst>
                <a:gd name="connsiteX0" fmla="*/ 783697 w 783696"/>
                <a:gd name="connsiteY0" fmla="*/ 391849 h 783696"/>
                <a:gd name="connsiteX1" fmla="*/ 391848 w 783696"/>
                <a:gd name="connsiteY1" fmla="*/ 783697 h 783696"/>
                <a:gd name="connsiteX2" fmla="*/ 0 w 783696"/>
                <a:gd name="connsiteY2" fmla="*/ 391849 h 783696"/>
                <a:gd name="connsiteX3" fmla="*/ 391848 w 783696"/>
                <a:gd name="connsiteY3" fmla="*/ 0 h 783696"/>
                <a:gd name="connsiteX4" fmla="*/ 783697 w 783696"/>
                <a:gd name="connsiteY4" fmla="*/ 391849 h 7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96" h="783696">
                  <a:moveTo>
                    <a:pt x="783697" y="391849"/>
                  </a:moveTo>
                  <a:cubicBezTo>
                    <a:pt x="783697" y="608261"/>
                    <a:pt x="608260" y="783697"/>
                    <a:pt x="391848" y="783697"/>
                  </a:cubicBezTo>
                  <a:cubicBezTo>
                    <a:pt x="175436" y="783697"/>
                    <a:pt x="0" y="608261"/>
                    <a:pt x="0" y="391849"/>
                  </a:cubicBezTo>
                  <a:cubicBezTo>
                    <a:pt x="0" y="175437"/>
                    <a:pt x="175436" y="0"/>
                    <a:pt x="391848" y="0"/>
                  </a:cubicBezTo>
                  <a:cubicBezTo>
                    <a:pt x="608260" y="0"/>
                    <a:pt x="783697" y="175437"/>
                    <a:pt x="783697" y="391849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4E664E87-3CBA-4629-26BE-BD2A27109C25}"/>
                </a:ext>
              </a:extLst>
            </p:cNvPr>
            <p:cNvSpPr/>
            <p:nvPr/>
          </p:nvSpPr>
          <p:spPr>
            <a:xfrm>
              <a:off x="3665576" y="3951177"/>
              <a:ext cx="733351" cy="733351"/>
            </a:xfrm>
            <a:custGeom>
              <a:avLst/>
              <a:gdLst>
                <a:gd name="connsiteX0" fmla="*/ 733352 w 733351"/>
                <a:gd name="connsiteY0" fmla="*/ 366676 h 733351"/>
                <a:gd name="connsiteX1" fmla="*/ 366676 w 733351"/>
                <a:gd name="connsiteY1" fmla="*/ 733352 h 733351"/>
                <a:gd name="connsiteX2" fmla="*/ 0 w 733351"/>
                <a:gd name="connsiteY2" fmla="*/ 366676 h 733351"/>
                <a:gd name="connsiteX3" fmla="*/ 366676 w 733351"/>
                <a:gd name="connsiteY3" fmla="*/ 0 h 733351"/>
                <a:gd name="connsiteX4" fmla="*/ 733352 w 733351"/>
                <a:gd name="connsiteY4" fmla="*/ 366676 h 73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351" h="733351">
                  <a:moveTo>
                    <a:pt x="733352" y="366676"/>
                  </a:moveTo>
                  <a:cubicBezTo>
                    <a:pt x="733352" y="569185"/>
                    <a:pt x="569185" y="733352"/>
                    <a:pt x="366676" y="733352"/>
                  </a:cubicBezTo>
                  <a:cubicBezTo>
                    <a:pt x="164166" y="733352"/>
                    <a:pt x="0" y="569185"/>
                    <a:pt x="0" y="366676"/>
                  </a:cubicBezTo>
                  <a:cubicBezTo>
                    <a:pt x="0" y="164167"/>
                    <a:pt x="164166" y="0"/>
                    <a:pt x="366676" y="0"/>
                  </a:cubicBezTo>
                  <a:cubicBezTo>
                    <a:pt x="569185" y="0"/>
                    <a:pt x="733352" y="164167"/>
                    <a:pt x="733352" y="366676"/>
                  </a:cubicBezTo>
                  <a:close/>
                </a:path>
              </a:pathLst>
            </a:custGeom>
            <a:solidFill>
              <a:srgbClr val="DEDEDE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8B1CC97-637A-8AED-87C2-0572B9136937}"/>
                </a:ext>
              </a:extLst>
            </p:cNvPr>
            <p:cNvSpPr/>
            <p:nvPr/>
          </p:nvSpPr>
          <p:spPr>
            <a:xfrm>
              <a:off x="3706744" y="3967298"/>
              <a:ext cx="651013" cy="651014"/>
            </a:xfrm>
            <a:custGeom>
              <a:avLst/>
              <a:gdLst>
                <a:gd name="connsiteX0" fmla="*/ 651014 w 651013"/>
                <a:gd name="connsiteY0" fmla="*/ 325507 h 651014"/>
                <a:gd name="connsiteX1" fmla="*/ 325507 w 651013"/>
                <a:gd name="connsiteY1" fmla="*/ 651014 h 651014"/>
                <a:gd name="connsiteX2" fmla="*/ 0 w 651013"/>
                <a:gd name="connsiteY2" fmla="*/ 325507 h 651014"/>
                <a:gd name="connsiteX3" fmla="*/ 325507 w 651013"/>
                <a:gd name="connsiteY3" fmla="*/ 0 h 651014"/>
                <a:gd name="connsiteX4" fmla="*/ 651014 w 651013"/>
                <a:gd name="connsiteY4" fmla="*/ 325507 h 65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013" h="651014">
                  <a:moveTo>
                    <a:pt x="651014" y="325507"/>
                  </a:moveTo>
                  <a:cubicBezTo>
                    <a:pt x="651014" y="505279"/>
                    <a:pt x="505279" y="651014"/>
                    <a:pt x="325507" y="651014"/>
                  </a:cubicBezTo>
                  <a:cubicBezTo>
                    <a:pt x="145734" y="651014"/>
                    <a:pt x="0" y="505279"/>
                    <a:pt x="0" y="325507"/>
                  </a:cubicBezTo>
                  <a:cubicBezTo>
                    <a:pt x="0" y="145734"/>
                    <a:pt x="145734" y="0"/>
                    <a:pt x="325507" y="0"/>
                  </a:cubicBezTo>
                  <a:cubicBezTo>
                    <a:pt x="505279" y="0"/>
                    <a:pt x="651014" y="145734"/>
                    <a:pt x="651014" y="325507"/>
                  </a:cubicBezTo>
                  <a:close/>
                </a:path>
              </a:pathLst>
            </a:custGeom>
            <a:solidFill>
              <a:srgbClr val="FFFFFF"/>
            </a:solidFill>
            <a:ln w="12399" cap="flat">
              <a:noFill/>
              <a:prstDash val="solid"/>
              <a:miter/>
            </a:ln>
          </p:spPr>
          <p:txBody>
            <a:bodyPr rtlCol="1" anchor="ctr"/>
            <a:lstStyle/>
            <a:p>
              <a:endParaRPr lang="fa-IR">
                <a:cs typeface="B Titr" panose="00000700000000000000" pitchFamily="2" charset="-78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1389B0F-8EC2-F93D-5EA2-E0A87D5AEFAD}"/>
                </a:ext>
              </a:extLst>
            </p:cNvPr>
            <p:cNvSpPr txBox="1"/>
            <p:nvPr/>
          </p:nvSpPr>
          <p:spPr>
            <a:xfrm>
              <a:off x="3742159" y="4075093"/>
              <a:ext cx="44275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DEDEDE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07C59B3-30CB-7D72-50D6-697E2617DBC9}"/>
                </a:ext>
              </a:extLst>
            </p:cNvPr>
            <p:cNvSpPr txBox="1"/>
            <p:nvPr/>
          </p:nvSpPr>
          <p:spPr>
            <a:xfrm>
              <a:off x="3742159" y="4058849"/>
              <a:ext cx="442750" cy="45012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/>
              <a:r>
                <a:rPr lang="fa-IR" sz="2325" b="1" spc="0" baseline="0">
                  <a:ln/>
                  <a:solidFill>
                    <a:srgbClr val="FF5D5B"/>
                  </a:solidFill>
                  <a:latin typeface="Arial"/>
                  <a:cs typeface="B Titr" panose="00000700000000000000" pitchFamily="2" charset="-78"/>
                  <a:sym typeface="Arial"/>
                  <a:rtl val="0"/>
                </a:rPr>
                <a:t>10</a:t>
              </a:r>
            </a:p>
          </p:txBody>
        </p:sp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355E8970-00F7-D800-3667-9B3B8F3A7DC5}"/>
              </a:ext>
            </a:extLst>
          </p:cNvPr>
          <p:cNvSpPr/>
          <p:nvPr/>
        </p:nvSpPr>
        <p:spPr>
          <a:xfrm rot="19799999">
            <a:off x="10891894" y="3299208"/>
            <a:ext cx="858195" cy="1202570"/>
          </a:xfrm>
          <a:custGeom>
            <a:avLst/>
            <a:gdLst>
              <a:gd name="connsiteX0" fmla="*/ 858168 w 858195"/>
              <a:gd name="connsiteY0" fmla="*/ 601241 h 1202570"/>
              <a:gd name="connsiteX1" fmla="*/ 429070 w 858195"/>
              <a:gd name="connsiteY1" fmla="*/ 1202527 h 1202570"/>
              <a:gd name="connsiteX2" fmla="*/ -28 w 858195"/>
              <a:gd name="connsiteY2" fmla="*/ 601241 h 1202570"/>
              <a:gd name="connsiteX3" fmla="*/ 429070 w 858195"/>
              <a:gd name="connsiteY3" fmla="*/ -44 h 1202570"/>
              <a:gd name="connsiteX4" fmla="*/ 858168 w 858195"/>
              <a:gd name="connsiteY4" fmla="*/ 601241 h 120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195" h="1202570">
                <a:moveTo>
                  <a:pt x="858168" y="601241"/>
                </a:moveTo>
                <a:cubicBezTo>
                  <a:pt x="858168" y="933322"/>
                  <a:pt x="666055" y="1202527"/>
                  <a:pt x="429070" y="1202527"/>
                </a:cubicBezTo>
                <a:cubicBezTo>
                  <a:pt x="192086" y="1202527"/>
                  <a:pt x="-28" y="933322"/>
                  <a:pt x="-28" y="601241"/>
                </a:cubicBezTo>
                <a:cubicBezTo>
                  <a:pt x="-28" y="269161"/>
                  <a:pt x="192086" y="-44"/>
                  <a:pt x="429070" y="-44"/>
                </a:cubicBezTo>
                <a:cubicBezTo>
                  <a:pt x="666055" y="-44"/>
                  <a:pt x="858168" y="269161"/>
                  <a:pt x="858168" y="601241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F047B7DD-8D48-1430-5776-9C247F7BD14D}"/>
              </a:ext>
            </a:extLst>
          </p:cNvPr>
          <p:cNvSpPr/>
          <p:nvPr/>
        </p:nvSpPr>
        <p:spPr>
          <a:xfrm rot="18740401">
            <a:off x="10768884" y="3435790"/>
            <a:ext cx="1128313" cy="928466"/>
          </a:xfrm>
          <a:custGeom>
            <a:avLst/>
            <a:gdLst>
              <a:gd name="connsiteX0" fmla="*/ 1128286 w 1128313"/>
              <a:gd name="connsiteY0" fmla="*/ 464189 h 928466"/>
              <a:gd name="connsiteX1" fmla="*/ 564130 w 1128313"/>
              <a:gd name="connsiteY1" fmla="*/ 928423 h 928466"/>
              <a:gd name="connsiteX2" fmla="*/ -27 w 1128313"/>
              <a:gd name="connsiteY2" fmla="*/ 464190 h 928466"/>
              <a:gd name="connsiteX3" fmla="*/ 564130 w 1128313"/>
              <a:gd name="connsiteY3" fmla="*/ -44 h 928466"/>
              <a:gd name="connsiteX4" fmla="*/ 1128286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6" y="464189"/>
                </a:moveTo>
                <a:cubicBezTo>
                  <a:pt x="1128286" y="720578"/>
                  <a:pt x="875705" y="928423"/>
                  <a:pt x="564130" y="928423"/>
                </a:cubicBezTo>
                <a:cubicBezTo>
                  <a:pt x="252554" y="928423"/>
                  <a:pt x="-27" y="720578"/>
                  <a:pt x="-27" y="464190"/>
                </a:cubicBezTo>
                <a:cubicBezTo>
                  <a:pt x="-27" y="207801"/>
                  <a:pt x="252554" y="-44"/>
                  <a:pt x="564130" y="-44"/>
                </a:cubicBezTo>
                <a:cubicBezTo>
                  <a:pt x="875705" y="-44"/>
                  <a:pt x="1128286" y="207801"/>
                  <a:pt x="1128286" y="464189"/>
                </a:cubicBezTo>
                <a:close/>
              </a:path>
            </a:pathLst>
          </a:custGeom>
          <a:solidFill>
            <a:srgbClr val="82F3F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F89C574C-E284-1446-6A7D-6DC27F73A72A}"/>
              </a:ext>
            </a:extLst>
          </p:cNvPr>
          <p:cNvSpPr/>
          <p:nvPr/>
        </p:nvSpPr>
        <p:spPr>
          <a:xfrm>
            <a:off x="11353846" y="3121815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82F3F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1CCB51B3-3F43-FF51-2BCD-477CA7C94AA1}"/>
              </a:ext>
            </a:extLst>
          </p:cNvPr>
          <p:cNvSpPr/>
          <p:nvPr/>
        </p:nvSpPr>
        <p:spPr>
          <a:xfrm>
            <a:off x="10631207" y="3850684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2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2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82F3F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CD02FB08-25C2-868C-A666-C3820177851B}"/>
              </a:ext>
            </a:extLst>
          </p:cNvPr>
          <p:cNvSpPr/>
          <p:nvPr/>
        </p:nvSpPr>
        <p:spPr>
          <a:xfrm>
            <a:off x="11341387" y="4592012"/>
            <a:ext cx="49837" cy="49837"/>
          </a:xfrm>
          <a:custGeom>
            <a:avLst/>
            <a:gdLst>
              <a:gd name="connsiteX0" fmla="*/ 49837 w 49837"/>
              <a:gd name="connsiteY0" fmla="*/ 24919 h 49837"/>
              <a:gd name="connsiteX1" fmla="*/ 24919 w 49837"/>
              <a:gd name="connsiteY1" fmla="*/ 49837 h 49837"/>
              <a:gd name="connsiteX2" fmla="*/ 0 w 49837"/>
              <a:gd name="connsiteY2" fmla="*/ 24919 h 49837"/>
              <a:gd name="connsiteX3" fmla="*/ 24919 w 49837"/>
              <a:gd name="connsiteY3" fmla="*/ 0 h 49837"/>
              <a:gd name="connsiteX4" fmla="*/ 49837 w 49837"/>
              <a:gd name="connsiteY4" fmla="*/ 24919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9"/>
                </a:moveTo>
                <a:cubicBezTo>
                  <a:pt x="49837" y="38681"/>
                  <a:pt x="38681" y="49837"/>
                  <a:pt x="24919" y="49837"/>
                </a:cubicBezTo>
                <a:cubicBezTo>
                  <a:pt x="11156" y="49837"/>
                  <a:pt x="0" y="38681"/>
                  <a:pt x="0" y="24919"/>
                </a:cubicBezTo>
                <a:cubicBezTo>
                  <a:pt x="0" y="11156"/>
                  <a:pt x="11156" y="0"/>
                  <a:pt x="24919" y="0"/>
                </a:cubicBezTo>
                <a:cubicBezTo>
                  <a:pt x="38681" y="0"/>
                  <a:pt x="49837" y="11156"/>
                  <a:pt x="49837" y="24919"/>
                </a:cubicBezTo>
                <a:close/>
              </a:path>
            </a:pathLst>
          </a:custGeom>
          <a:solidFill>
            <a:srgbClr val="82F3F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EEC1E154-A64F-36C1-50BE-AF69E4E58FDF}"/>
              </a:ext>
            </a:extLst>
          </p:cNvPr>
          <p:cNvSpPr txBox="1"/>
          <p:nvPr/>
        </p:nvSpPr>
        <p:spPr>
          <a:xfrm rot="10800000" flipV="1">
            <a:off x="11170095" y="3686424"/>
            <a:ext cx="502061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08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BCB6CA1C-4B4F-A020-30C0-2A1802810A3A}"/>
              </a:ext>
            </a:extLst>
          </p:cNvPr>
          <p:cNvSpPr/>
          <p:nvPr/>
        </p:nvSpPr>
        <p:spPr>
          <a:xfrm rot="18000001">
            <a:off x="6306047" y="1706376"/>
            <a:ext cx="1202570" cy="858195"/>
          </a:xfrm>
          <a:custGeom>
            <a:avLst/>
            <a:gdLst>
              <a:gd name="connsiteX0" fmla="*/ 1202543 w 1202570"/>
              <a:gd name="connsiteY0" fmla="*/ 429054 h 858195"/>
              <a:gd name="connsiteX1" fmla="*/ 601258 w 1202570"/>
              <a:gd name="connsiteY1" fmla="*/ 858152 h 858195"/>
              <a:gd name="connsiteX2" fmla="*/ -28 w 1202570"/>
              <a:gd name="connsiteY2" fmla="*/ 429054 h 858195"/>
              <a:gd name="connsiteX3" fmla="*/ 601258 w 1202570"/>
              <a:gd name="connsiteY3" fmla="*/ -44 h 858195"/>
              <a:gd name="connsiteX4" fmla="*/ 1202543 w 1202570"/>
              <a:gd name="connsiteY4" fmla="*/ 429054 h 85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570" h="858195">
                <a:moveTo>
                  <a:pt x="1202543" y="429054"/>
                </a:moveTo>
                <a:cubicBezTo>
                  <a:pt x="1202543" y="666038"/>
                  <a:pt x="933338" y="858152"/>
                  <a:pt x="601258" y="858152"/>
                </a:cubicBezTo>
                <a:cubicBezTo>
                  <a:pt x="269177" y="858152"/>
                  <a:pt x="-28" y="666038"/>
                  <a:pt x="-28" y="429054"/>
                </a:cubicBezTo>
                <a:cubicBezTo>
                  <a:pt x="-28" y="192070"/>
                  <a:pt x="269177" y="-44"/>
                  <a:pt x="601258" y="-44"/>
                </a:cubicBezTo>
                <a:cubicBezTo>
                  <a:pt x="933338" y="-44"/>
                  <a:pt x="1202543" y="192070"/>
                  <a:pt x="1202543" y="429054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9BD98839-FC55-500A-A61F-84F675BA63B7}"/>
              </a:ext>
            </a:extLst>
          </p:cNvPr>
          <p:cNvSpPr/>
          <p:nvPr/>
        </p:nvSpPr>
        <p:spPr>
          <a:xfrm rot="19059599">
            <a:off x="6431100" y="1570425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7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7" y="875688"/>
                  <a:pt x="-27" y="564113"/>
                </a:cubicBezTo>
                <a:cubicBezTo>
                  <a:pt x="-27" y="252538"/>
                  <a:pt x="207817" y="-44"/>
                  <a:pt x="464206" y="-44"/>
                </a:cubicBezTo>
                <a:cubicBezTo>
                  <a:pt x="720595" y="-44"/>
                  <a:pt x="928439" y="252538"/>
                  <a:pt x="928439" y="564113"/>
                </a:cubicBezTo>
                <a:close/>
              </a:path>
            </a:pathLst>
          </a:custGeom>
          <a:solidFill>
            <a:srgbClr val="9A98FB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DCB0E471-04C7-3833-6CF0-1D2D83178961}"/>
              </a:ext>
            </a:extLst>
          </p:cNvPr>
          <p:cNvSpPr/>
          <p:nvPr/>
        </p:nvSpPr>
        <p:spPr>
          <a:xfrm>
            <a:off x="6662673" y="1356707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9A98FB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27789651-A3B1-0B03-347A-5C966B2B4BE6}"/>
              </a:ext>
            </a:extLst>
          </p:cNvPr>
          <p:cNvSpPr/>
          <p:nvPr/>
        </p:nvSpPr>
        <p:spPr>
          <a:xfrm>
            <a:off x="7497446" y="2085576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1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1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9A98FB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C34777BF-7380-D58E-9185-93A28350B722}"/>
              </a:ext>
            </a:extLst>
          </p:cNvPr>
          <p:cNvSpPr/>
          <p:nvPr/>
        </p:nvSpPr>
        <p:spPr>
          <a:xfrm>
            <a:off x="6837104" y="2826904"/>
            <a:ext cx="49837" cy="49837"/>
          </a:xfrm>
          <a:custGeom>
            <a:avLst/>
            <a:gdLst>
              <a:gd name="connsiteX0" fmla="*/ 49837 w 49837"/>
              <a:gd name="connsiteY0" fmla="*/ 24919 h 49837"/>
              <a:gd name="connsiteX1" fmla="*/ 24919 w 49837"/>
              <a:gd name="connsiteY1" fmla="*/ 49837 h 49837"/>
              <a:gd name="connsiteX2" fmla="*/ 0 w 49837"/>
              <a:gd name="connsiteY2" fmla="*/ 24919 h 49837"/>
              <a:gd name="connsiteX3" fmla="*/ 24919 w 49837"/>
              <a:gd name="connsiteY3" fmla="*/ 0 h 49837"/>
              <a:gd name="connsiteX4" fmla="*/ 49837 w 49837"/>
              <a:gd name="connsiteY4" fmla="*/ 24919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9"/>
                </a:moveTo>
                <a:cubicBezTo>
                  <a:pt x="49837" y="38681"/>
                  <a:pt x="38681" y="49837"/>
                  <a:pt x="24919" y="49837"/>
                </a:cubicBezTo>
                <a:cubicBezTo>
                  <a:pt x="11156" y="49837"/>
                  <a:pt x="0" y="38681"/>
                  <a:pt x="0" y="24919"/>
                </a:cubicBezTo>
                <a:cubicBezTo>
                  <a:pt x="0" y="11156"/>
                  <a:pt x="11156" y="0"/>
                  <a:pt x="24919" y="0"/>
                </a:cubicBezTo>
                <a:cubicBezTo>
                  <a:pt x="38681" y="0"/>
                  <a:pt x="49837" y="11156"/>
                  <a:pt x="49837" y="24919"/>
                </a:cubicBezTo>
                <a:close/>
              </a:path>
            </a:pathLst>
          </a:custGeom>
          <a:solidFill>
            <a:srgbClr val="9A98FB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27A2644-BBC0-7E12-9689-E4F2B944C624}"/>
              </a:ext>
            </a:extLst>
          </p:cNvPr>
          <p:cNvSpPr txBox="1"/>
          <p:nvPr/>
        </p:nvSpPr>
        <p:spPr>
          <a:xfrm>
            <a:off x="6560020" y="1825556"/>
            <a:ext cx="315279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-19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FCD59AD2-3742-A0A2-90E2-A2183013BB92}"/>
              </a:ext>
            </a:extLst>
          </p:cNvPr>
          <p:cNvSpPr txBox="1"/>
          <p:nvPr/>
        </p:nvSpPr>
        <p:spPr>
          <a:xfrm>
            <a:off x="6819921" y="1825556"/>
            <a:ext cx="309700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1</a:t>
            </a:r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D4DD89F8-7E5C-BD1B-F2EB-672FEC5C8B46}"/>
              </a:ext>
            </a:extLst>
          </p:cNvPr>
          <p:cNvSpPr/>
          <p:nvPr/>
        </p:nvSpPr>
        <p:spPr>
          <a:xfrm rot="19729201">
            <a:off x="7852106" y="1499804"/>
            <a:ext cx="858195" cy="1202570"/>
          </a:xfrm>
          <a:custGeom>
            <a:avLst/>
            <a:gdLst>
              <a:gd name="connsiteX0" fmla="*/ 858168 w 858195"/>
              <a:gd name="connsiteY0" fmla="*/ 601241 h 1202570"/>
              <a:gd name="connsiteX1" fmla="*/ 429070 w 858195"/>
              <a:gd name="connsiteY1" fmla="*/ 1202527 h 1202570"/>
              <a:gd name="connsiteX2" fmla="*/ -28 w 858195"/>
              <a:gd name="connsiteY2" fmla="*/ 601241 h 1202570"/>
              <a:gd name="connsiteX3" fmla="*/ 429070 w 858195"/>
              <a:gd name="connsiteY3" fmla="*/ -44 h 1202570"/>
              <a:gd name="connsiteX4" fmla="*/ 858168 w 858195"/>
              <a:gd name="connsiteY4" fmla="*/ 601241 h 120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195" h="1202570">
                <a:moveTo>
                  <a:pt x="858168" y="601241"/>
                </a:moveTo>
                <a:cubicBezTo>
                  <a:pt x="858168" y="933322"/>
                  <a:pt x="666055" y="1202527"/>
                  <a:pt x="429070" y="1202527"/>
                </a:cubicBezTo>
                <a:cubicBezTo>
                  <a:pt x="192086" y="1202527"/>
                  <a:pt x="-28" y="933322"/>
                  <a:pt x="-28" y="601241"/>
                </a:cubicBezTo>
                <a:cubicBezTo>
                  <a:pt x="-28" y="269161"/>
                  <a:pt x="192086" y="-44"/>
                  <a:pt x="429070" y="-44"/>
                </a:cubicBezTo>
                <a:cubicBezTo>
                  <a:pt x="666055" y="-44"/>
                  <a:pt x="858168" y="269161"/>
                  <a:pt x="858168" y="601241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4500B575-C93D-675F-2433-FC8AB0EBB67F}"/>
              </a:ext>
            </a:extLst>
          </p:cNvPr>
          <p:cNvSpPr/>
          <p:nvPr/>
        </p:nvSpPr>
        <p:spPr>
          <a:xfrm rot="18669599">
            <a:off x="7705312" y="1638134"/>
            <a:ext cx="1128313" cy="928466"/>
          </a:xfrm>
          <a:custGeom>
            <a:avLst/>
            <a:gdLst>
              <a:gd name="connsiteX0" fmla="*/ 1128286 w 1128313"/>
              <a:gd name="connsiteY0" fmla="*/ 464189 h 928466"/>
              <a:gd name="connsiteX1" fmla="*/ 564129 w 1128313"/>
              <a:gd name="connsiteY1" fmla="*/ 928423 h 928466"/>
              <a:gd name="connsiteX2" fmla="*/ -27 w 1128313"/>
              <a:gd name="connsiteY2" fmla="*/ 464189 h 928466"/>
              <a:gd name="connsiteX3" fmla="*/ 564129 w 1128313"/>
              <a:gd name="connsiteY3" fmla="*/ -44 h 928466"/>
              <a:gd name="connsiteX4" fmla="*/ 1128286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6" y="464189"/>
                </a:moveTo>
                <a:cubicBezTo>
                  <a:pt x="1128286" y="720578"/>
                  <a:pt x="875705" y="928423"/>
                  <a:pt x="564129" y="928423"/>
                </a:cubicBezTo>
                <a:cubicBezTo>
                  <a:pt x="252554" y="928423"/>
                  <a:pt x="-27" y="720578"/>
                  <a:pt x="-27" y="464189"/>
                </a:cubicBezTo>
                <a:cubicBezTo>
                  <a:pt x="-27" y="207800"/>
                  <a:pt x="252554" y="-44"/>
                  <a:pt x="564129" y="-44"/>
                </a:cubicBezTo>
                <a:cubicBezTo>
                  <a:pt x="875705" y="-44"/>
                  <a:pt x="1128286" y="207800"/>
                  <a:pt x="1128286" y="464189"/>
                </a:cubicBezTo>
                <a:close/>
              </a:path>
            </a:pathLst>
          </a:custGeom>
          <a:solidFill>
            <a:srgbClr val="ED59E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DA2AAC3C-D39A-13A4-B38A-6680EAA6A18B}"/>
              </a:ext>
            </a:extLst>
          </p:cNvPr>
          <p:cNvSpPr/>
          <p:nvPr/>
        </p:nvSpPr>
        <p:spPr>
          <a:xfrm>
            <a:off x="8041571" y="2700208"/>
            <a:ext cx="207566" cy="207578"/>
          </a:xfrm>
          <a:custGeom>
            <a:avLst/>
            <a:gdLst>
              <a:gd name="connsiteX0" fmla="*/ 207517 w 207566"/>
              <a:gd name="connsiteY0" fmla="*/ 101608 h 207578"/>
              <a:gd name="connsiteX1" fmla="*/ 101613 w 207566"/>
              <a:gd name="connsiteY1" fmla="*/ -22 h 207578"/>
              <a:gd name="connsiteX2" fmla="*/ -5 w 207566"/>
              <a:gd name="connsiteY2" fmla="*/ 105882 h 207578"/>
              <a:gd name="connsiteX3" fmla="*/ 105849 w 207566"/>
              <a:gd name="connsiteY3" fmla="*/ 207512 h 207578"/>
              <a:gd name="connsiteX4" fmla="*/ 207517 w 207566"/>
              <a:gd name="connsiteY4" fmla="*/ 101646 h 207578"/>
              <a:gd name="connsiteX5" fmla="*/ 207517 w 207566"/>
              <a:gd name="connsiteY5" fmla="*/ 101608 h 207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566" h="207578">
                <a:moveTo>
                  <a:pt x="207517" y="101608"/>
                </a:moveTo>
                <a:cubicBezTo>
                  <a:pt x="206333" y="44296"/>
                  <a:pt x="158926" y="-1193"/>
                  <a:pt x="101613" y="-22"/>
                </a:cubicBezTo>
                <a:cubicBezTo>
                  <a:pt x="44313" y="1162"/>
                  <a:pt x="-1189" y="48582"/>
                  <a:pt x="-5" y="105882"/>
                </a:cubicBezTo>
                <a:cubicBezTo>
                  <a:pt x="1166" y="163182"/>
                  <a:pt x="48561" y="208671"/>
                  <a:pt x="105849" y="207512"/>
                </a:cubicBezTo>
                <a:cubicBezTo>
                  <a:pt x="163162" y="206354"/>
                  <a:pt x="208676" y="158959"/>
                  <a:pt x="207517" y="101646"/>
                </a:cubicBezTo>
                <a:cubicBezTo>
                  <a:pt x="207517" y="101633"/>
                  <a:pt x="207517" y="101621"/>
                  <a:pt x="207517" y="101608"/>
                </a:cubicBezTo>
                <a:close/>
              </a:path>
            </a:pathLst>
          </a:custGeom>
          <a:solidFill>
            <a:srgbClr val="ED59E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D19AC703-F91B-8055-035E-438C31B11C17}"/>
              </a:ext>
            </a:extLst>
          </p:cNvPr>
          <p:cNvSpPr/>
          <p:nvPr/>
        </p:nvSpPr>
        <p:spPr>
          <a:xfrm>
            <a:off x="8871344" y="2038115"/>
            <a:ext cx="99672" cy="99675"/>
          </a:xfrm>
          <a:custGeom>
            <a:avLst/>
            <a:gdLst>
              <a:gd name="connsiteX0" fmla="*/ 99635 w 99672"/>
              <a:gd name="connsiteY0" fmla="*/ 48662 h 99675"/>
              <a:gd name="connsiteX1" fmla="*/ 48677 w 99672"/>
              <a:gd name="connsiteY1" fmla="*/ -31 h 99675"/>
              <a:gd name="connsiteX2" fmla="*/ -14 w 99672"/>
              <a:gd name="connsiteY2" fmla="*/ 50930 h 99675"/>
              <a:gd name="connsiteX3" fmla="*/ 50795 w 99672"/>
              <a:gd name="connsiteY3" fmla="*/ 99621 h 99675"/>
              <a:gd name="connsiteX4" fmla="*/ 99635 w 99672"/>
              <a:gd name="connsiteY4" fmla="*/ 48812 h 99675"/>
              <a:gd name="connsiteX5" fmla="*/ 99635 w 99672"/>
              <a:gd name="connsiteY5" fmla="*/ 48662 h 9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672" h="99675">
                <a:moveTo>
                  <a:pt x="99635" y="48662"/>
                </a:moveTo>
                <a:cubicBezTo>
                  <a:pt x="99012" y="21140"/>
                  <a:pt x="76199" y="-655"/>
                  <a:pt x="48677" y="-31"/>
                </a:cubicBezTo>
                <a:cubicBezTo>
                  <a:pt x="21166" y="593"/>
                  <a:pt x="-637" y="23407"/>
                  <a:pt x="-14" y="50930"/>
                </a:cubicBezTo>
                <a:cubicBezTo>
                  <a:pt x="609" y="78390"/>
                  <a:pt x="23334" y="100169"/>
                  <a:pt x="50795" y="99621"/>
                </a:cubicBezTo>
                <a:cubicBezTo>
                  <a:pt x="78317" y="99073"/>
                  <a:pt x="100183" y="76334"/>
                  <a:pt x="99635" y="48812"/>
                </a:cubicBezTo>
                <a:cubicBezTo>
                  <a:pt x="99635" y="48762"/>
                  <a:pt x="99635" y="48712"/>
                  <a:pt x="99635" y="48662"/>
                </a:cubicBezTo>
                <a:close/>
              </a:path>
            </a:pathLst>
          </a:custGeom>
          <a:solidFill>
            <a:srgbClr val="ED59E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3B57E4F6-42A4-E7B1-4104-109F73E56BCC}"/>
              </a:ext>
            </a:extLst>
          </p:cNvPr>
          <p:cNvSpPr/>
          <p:nvPr/>
        </p:nvSpPr>
        <p:spPr>
          <a:xfrm>
            <a:off x="7896031" y="2642893"/>
            <a:ext cx="85725" cy="85715"/>
          </a:xfrm>
          <a:custGeom>
            <a:avLst/>
            <a:gdLst>
              <a:gd name="connsiteX0" fmla="*/ 85680 w 85725"/>
              <a:gd name="connsiteY0" fmla="*/ 41806 h 85715"/>
              <a:gd name="connsiteX1" fmla="*/ 41823 w 85725"/>
              <a:gd name="connsiteY1" fmla="*/ -32 h 85715"/>
              <a:gd name="connsiteX2" fmla="*/ -15 w 85725"/>
              <a:gd name="connsiteY2" fmla="*/ 43812 h 85715"/>
              <a:gd name="connsiteX3" fmla="*/ 43692 w 85725"/>
              <a:gd name="connsiteY3" fmla="*/ 85663 h 85715"/>
              <a:gd name="connsiteX4" fmla="*/ 85692 w 85725"/>
              <a:gd name="connsiteY4" fmla="*/ 42205 h 85715"/>
              <a:gd name="connsiteX5" fmla="*/ 85680 w 85725"/>
              <a:gd name="connsiteY5" fmla="*/ 41806 h 8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725" h="85715">
                <a:moveTo>
                  <a:pt x="85680" y="41806"/>
                </a:moveTo>
                <a:cubicBezTo>
                  <a:pt x="85119" y="18146"/>
                  <a:pt x="65496" y="-593"/>
                  <a:pt x="41823" y="-32"/>
                </a:cubicBezTo>
                <a:cubicBezTo>
                  <a:pt x="18163" y="516"/>
                  <a:pt x="-576" y="20152"/>
                  <a:pt x="-15" y="43812"/>
                </a:cubicBezTo>
                <a:cubicBezTo>
                  <a:pt x="533" y="67423"/>
                  <a:pt x="20082" y="86136"/>
                  <a:pt x="43692" y="85663"/>
                </a:cubicBezTo>
                <a:cubicBezTo>
                  <a:pt x="67290" y="85264"/>
                  <a:pt x="86091" y="65803"/>
                  <a:pt x="85692" y="42205"/>
                </a:cubicBezTo>
                <a:cubicBezTo>
                  <a:pt x="85692" y="42068"/>
                  <a:pt x="85680" y="41943"/>
                  <a:pt x="85680" y="41806"/>
                </a:cubicBezTo>
                <a:close/>
              </a:path>
            </a:pathLst>
          </a:custGeom>
          <a:solidFill>
            <a:srgbClr val="ED59E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5EA1FE51-0A47-E2B7-EE43-13E311B837DD}"/>
              </a:ext>
            </a:extLst>
          </p:cNvPr>
          <p:cNvSpPr/>
          <p:nvPr/>
        </p:nvSpPr>
        <p:spPr>
          <a:xfrm>
            <a:off x="8309423" y="1396085"/>
            <a:ext cx="58059" cy="58060"/>
          </a:xfrm>
          <a:custGeom>
            <a:avLst/>
            <a:gdLst>
              <a:gd name="connsiteX0" fmla="*/ 58027 w 58059"/>
              <a:gd name="connsiteY0" fmla="*/ 28356 h 58060"/>
              <a:gd name="connsiteX1" fmla="*/ 28374 w 58059"/>
              <a:gd name="connsiteY1" fmla="*/ -37 h 58060"/>
              <a:gd name="connsiteX2" fmla="*/ -20 w 58059"/>
              <a:gd name="connsiteY2" fmla="*/ 29616 h 58060"/>
              <a:gd name="connsiteX3" fmla="*/ 29620 w 58059"/>
              <a:gd name="connsiteY3" fmla="*/ 58010 h 58060"/>
              <a:gd name="connsiteX4" fmla="*/ 58027 w 58059"/>
              <a:gd name="connsiteY4" fmla="*/ 28356 h 5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59" h="58060">
                <a:moveTo>
                  <a:pt x="58027" y="28356"/>
                </a:moveTo>
                <a:cubicBezTo>
                  <a:pt x="57678" y="12328"/>
                  <a:pt x="44409" y="-385"/>
                  <a:pt x="28374" y="-37"/>
                </a:cubicBezTo>
                <a:cubicBezTo>
                  <a:pt x="12352" y="311"/>
                  <a:pt x="-369" y="13586"/>
                  <a:pt x="-20" y="29616"/>
                </a:cubicBezTo>
                <a:cubicBezTo>
                  <a:pt x="328" y="45640"/>
                  <a:pt x="13598" y="58350"/>
                  <a:pt x="29620" y="58010"/>
                </a:cubicBezTo>
                <a:cubicBezTo>
                  <a:pt x="45630" y="57601"/>
                  <a:pt x="58301" y="44364"/>
                  <a:pt x="58027" y="28356"/>
                </a:cubicBezTo>
                <a:close/>
              </a:path>
            </a:pathLst>
          </a:custGeom>
          <a:solidFill>
            <a:srgbClr val="ED59ED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46B1B8C-CFAC-8092-9D1B-6C19A47F5882}"/>
              </a:ext>
            </a:extLst>
          </p:cNvPr>
          <p:cNvSpPr txBox="1"/>
          <p:nvPr/>
        </p:nvSpPr>
        <p:spPr>
          <a:xfrm>
            <a:off x="7947113" y="1825556"/>
            <a:ext cx="315279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-19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2CB78202-034A-5E63-48A7-9E9D544738B7}"/>
              </a:ext>
            </a:extLst>
          </p:cNvPr>
          <p:cNvSpPr txBox="1"/>
          <p:nvPr/>
        </p:nvSpPr>
        <p:spPr>
          <a:xfrm>
            <a:off x="8207014" y="1825556"/>
            <a:ext cx="344966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2</a:t>
            </a:r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140AFEAC-5679-169C-957E-ABEFC7D03856}"/>
              </a:ext>
            </a:extLst>
          </p:cNvPr>
          <p:cNvSpPr/>
          <p:nvPr/>
        </p:nvSpPr>
        <p:spPr>
          <a:xfrm rot="18000001">
            <a:off x="9109350" y="1700201"/>
            <a:ext cx="1202570" cy="858195"/>
          </a:xfrm>
          <a:custGeom>
            <a:avLst/>
            <a:gdLst>
              <a:gd name="connsiteX0" fmla="*/ 1202543 w 1202570"/>
              <a:gd name="connsiteY0" fmla="*/ 429054 h 858195"/>
              <a:gd name="connsiteX1" fmla="*/ 601258 w 1202570"/>
              <a:gd name="connsiteY1" fmla="*/ 858152 h 858195"/>
              <a:gd name="connsiteX2" fmla="*/ -28 w 1202570"/>
              <a:gd name="connsiteY2" fmla="*/ 429054 h 858195"/>
              <a:gd name="connsiteX3" fmla="*/ 601258 w 1202570"/>
              <a:gd name="connsiteY3" fmla="*/ -44 h 858195"/>
              <a:gd name="connsiteX4" fmla="*/ 1202543 w 1202570"/>
              <a:gd name="connsiteY4" fmla="*/ 429054 h 85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570" h="858195">
                <a:moveTo>
                  <a:pt x="1202543" y="429054"/>
                </a:moveTo>
                <a:cubicBezTo>
                  <a:pt x="1202543" y="666038"/>
                  <a:pt x="933338" y="858152"/>
                  <a:pt x="601258" y="858152"/>
                </a:cubicBezTo>
                <a:cubicBezTo>
                  <a:pt x="269177" y="858152"/>
                  <a:pt x="-28" y="666038"/>
                  <a:pt x="-28" y="429054"/>
                </a:cubicBezTo>
                <a:cubicBezTo>
                  <a:pt x="-28" y="192070"/>
                  <a:pt x="269177" y="-44"/>
                  <a:pt x="601258" y="-44"/>
                </a:cubicBezTo>
                <a:cubicBezTo>
                  <a:pt x="933338" y="-44"/>
                  <a:pt x="1202543" y="192070"/>
                  <a:pt x="1202543" y="429054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93805702-3C71-FE27-797A-033F44BE1FFC}"/>
              </a:ext>
            </a:extLst>
          </p:cNvPr>
          <p:cNvSpPr/>
          <p:nvPr/>
        </p:nvSpPr>
        <p:spPr>
          <a:xfrm rot="19059599">
            <a:off x="9234371" y="1564026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8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8" y="875688"/>
                  <a:pt x="-28" y="564113"/>
                </a:cubicBezTo>
                <a:cubicBezTo>
                  <a:pt x="-28" y="252538"/>
                  <a:pt x="207817" y="-44"/>
                  <a:pt x="464206" y="-44"/>
                </a:cubicBezTo>
                <a:cubicBezTo>
                  <a:pt x="720595" y="-44"/>
                  <a:pt x="928439" y="252538"/>
                  <a:pt x="928439" y="564113"/>
                </a:cubicBezTo>
                <a:close/>
              </a:path>
            </a:pathLst>
          </a:custGeom>
          <a:solidFill>
            <a:srgbClr val="84F36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79A7013-478D-EF8D-EDBD-E95C89D9EB2E}"/>
              </a:ext>
            </a:extLst>
          </p:cNvPr>
          <p:cNvSpPr/>
          <p:nvPr/>
        </p:nvSpPr>
        <p:spPr>
          <a:xfrm>
            <a:off x="9466014" y="1350478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84F36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1EFE4B18-57FC-3B3D-BB39-E59F1F8AD1E3}"/>
              </a:ext>
            </a:extLst>
          </p:cNvPr>
          <p:cNvSpPr/>
          <p:nvPr/>
        </p:nvSpPr>
        <p:spPr>
          <a:xfrm>
            <a:off x="10300787" y="2079346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1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1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84F36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30A98410-6363-CFF6-FC7F-B8D7CAB381EA}"/>
              </a:ext>
            </a:extLst>
          </p:cNvPr>
          <p:cNvSpPr/>
          <p:nvPr/>
        </p:nvSpPr>
        <p:spPr>
          <a:xfrm>
            <a:off x="9640444" y="2820674"/>
            <a:ext cx="49837" cy="49837"/>
          </a:xfrm>
          <a:custGeom>
            <a:avLst/>
            <a:gdLst>
              <a:gd name="connsiteX0" fmla="*/ 49837 w 49837"/>
              <a:gd name="connsiteY0" fmla="*/ 24919 h 49837"/>
              <a:gd name="connsiteX1" fmla="*/ 24918 w 49837"/>
              <a:gd name="connsiteY1" fmla="*/ 49837 h 49837"/>
              <a:gd name="connsiteX2" fmla="*/ 0 w 49837"/>
              <a:gd name="connsiteY2" fmla="*/ 24919 h 49837"/>
              <a:gd name="connsiteX3" fmla="*/ 24918 w 49837"/>
              <a:gd name="connsiteY3" fmla="*/ 0 h 49837"/>
              <a:gd name="connsiteX4" fmla="*/ 49837 w 49837"/>
              <a:gd name="connsiteY4" fmla="*/ 24919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9"/>
                </a:moveTo>
                <a:cubicBezTo>
                  <a:pt x="49837" y="38681"/>
                  <a:pt x="38681" y="49837"/>
                  <a:pt x="24918" y="49837"/>
                </a:cubicBezTo>
                <a:cubicBezTo>
                  <a:pt x="11156" y="49837"/>
                  <a:pt x="0" y="38681"/>
                  <a:pt x="0" y="24919"/>
                </a:cubicBezTo>
                <a:cubicBezTo>
                  <a:pt x="0" y="11156"/>
                  <a:pt x="11156" y="0"/>
                  <a:pt x="24918" y="0"/>
                </a:cubicBezTo>
                <a:cubicBezTo>
                  <a:pt x="38681" y="0"/>
                  <a:pt x="49837" y="11156"/>
                  <a:pt x="49837" y="24919"/>
                </a:cubicBezTo>
                <a:close/>
              </a:path>
            </a:pathLst>
          </a:custGeom>
          <a:solidFill>
            <a:srgbClr val="84F36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EFD289AB-01C9-B51A-38FE-9AD061FA4A45}"/>
              </a:ext>
            </a:extLst>
          </p:cNvPr>
          <p:cNvSpPr txBox="1"/>
          <p:nvPr/>
        </p:nvSpPr>
        <p:spPr>
          <a:xfrm>
            <a:off x="9350901" y="1825556"/>
            <a:ext cx="313740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-31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5C6C2295-0D11-FC66-F913-56CDCFD30BD1}"/>
              </a:ext>
            </a:extLst>
          </p:cNvPr>
          <p:cNvSpPr txBox="1"/>
          <p:nvPr/>
        </p:nvSpPr>
        <p:spPr>
          <a:xfrm>
            <a:off x="9609183" y="1825556"/>
            <a:ext cx="380232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3</a:t>
            </a: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44D54490-352F-33A7-5992-13B9E771FB5A}"/>
              </a:ext>
            </a:extLst>
          </p:cNvPr>
          <p:cNvSpPr/>
          <p:nvPr/>
        </p:nvSpPr>
        <p:spPr>
          <a:xfrm rot="19729201">
            <a:off x="10730228" y="1493538"/>
            <a:ext cx="858195" cy="1202570"/>
          </a:xfrm>
          <a:custGeom>
            <a:avLst/>
            <a:gdLst>
              <a:gd name="connsiteX0" fmla="*/ 858169 w 858195"/>
              <a:gd name="connsiteY0" fmla="*/ 601241 h 1202570"/>
              <a:gd name="connsiteX1" fmla="*/ 429071 w 858195"/>
              <a:gd name="connsiteY1" fmla="*/ 1202527 h 1202570"/>
              <a:gd name="connsiteX2" fmla="*/ -27 w 858195"/>
              <a:gd name="connsiteY2" fmla="*/ 601241 h 1202570"/>
              <a:gd name="connsiteX3" fmla="*/ 429071 w 858195"/>
              <a:gd name="connsiteY3" fmla="*/ -44 h 1202570"/>
              <a:gd name="connsiteX4" fmla="*/ 858169 w 858195"/>
              <a:gd name="connsiteY4" fmla="*/ 601241 h 120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195" h="1202570">
                <a:moveTo>
                  <a:pt x="858169" y="601241"/>
                </a:moveTo>
                <a:cubicBezTo>
                  <a:pt x="858169" y="933322"/>
                  <a:pt x="666055" y="1202527"/>
                  <a:pt x="429071" y="1202527"/>
                </a:cubicBezTo>
                <a:cubicBezTo>
                  <a:pt x="192086" y="1202527"/>
                  <a:pt x="-27" y="933322"/>
                  <a:pt x="-27" y="601241"/>
                </a:cubicBezTo>
                <a:cubicBezTo>
                  <a:pt x="-27" y="269161"/>
                  <a:pt x="192086" y="-44"/>
                  <a:pt x="429071" y="-44"/>
                </a:cubicBezTo>
                <a:cubicBezTo>
                  <a:pt x="666055" y="-44"/>
                  <a:pt x="858169" y="269161"/>
                  <a:pt x="858169" y="601241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F124F96F-C593-2211-6297-5D3476763C7E}"/>
              </a:ext>
            </a:extLst>
          </p:cNvPr>
          <p:cNvSpPr/>
          <p:nvPr/>
        </p:nvSpPr>
        <p:spPr>
          <a:xfrm rot="18669599">
            <a:off x="10583526" y="1631989"/>
            <a:ext cx="1128313" cy="928466"/>
          </a:xfrm>
          <a:custGeom>
            <a:avLst/>
            <a:gdLst>
              <a:gd name="connsiteX0" fmla="*/ 1128286 w 1128313"/>
              <a:gd name="connsiteY0" fmla="*/ 464189 h 928466"/>
              <a:gd name="connsiteX1" fmla="*/ 564129 w 1128313"/>
              <a:gd name="connsiteY1" fmla="*/ 928423 h 928466"/>
              <a:gd name="connsiteX2" fmla="*/ -27 w 1128313"/>
              <a:gd name="connsiteY2" fmla="*/ 464189 h 928466"/>
              <a:gd name="connsiteX3" fmla="*/ 564129 w 1128313"/>
              <a:gd name="connsiteY3" fmla="*/ -44 h 928466"/>
              <a:gd name="connsiteX4" fmla="*/ 1128286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6" y="464189"/>
                </a:moveTo>
                <a:cubicBezTo>
                  <a:pt x="1128286" y="720578"/>
                  <a:pt x="875705" y="928423"/>
                  <a:pt x="564129" y="928423"/>
                </a:cubicBezTo>
                <a:cubicBezTo>
                  <a:pt x="252554" y="928423"/>
                  <a:pt x="-27" y="720578"/>
                  <a:pt x="-27" y="464189"/>
                </a:cubicBezTo>
                <a:cubicBezTo>
                  <a:pt x="-27" y="207800"/>
                  <a:pt x="252554" y="-44"/>
                  <a:pt x="564129" y="-44"/>
                </a:cubicBezTo>
                <a:cubicBezTo>
                  <a:pt x="875705" y="-44"/>
                  <a:pt x="1128286" y="207800"/>
                  <a:pt x="1128286" y="464189"/>
                </a:cubicBezTo>
                <a:close/>
              </a:path>
            </a:pathLst>
          </a:custGeom>
          <a:solidFill>
            <a:srgbClr val="FEC969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448BC47A-28A4-2AF3-CCAA-E43645125FFD}"/>
              </a:ext>
            </a:extLst>
          </p:cNvPr>
          <p:cNvSpPr/>
          <p:nvPr/>
        </p:nvSpPr>
        <p:spPr>
          <a:xfrm>
            <a:off x="10919667" y="2693978"/>
            <a:ext cx="207566" cy="207578"/>
          </a:xfrm>
          <a:custGeom>
            <a:avLst/>
            <a:gdLst>
              <a:gd name="connsiteX0" fmla="*/ 207517 w 207566"/>
              <a:gd name="connsiteY0" fmla="*/ 101608 h 207578"/>
              <a:gd name="connsiteX1" fmla="*/ 101613 w 207566"/>
              <a:gd name="connsiteY1" fmla="*/ -22 h 207578"/>
              <a:gd name="connsiteX2" fmla="*/ -5 w 207566"/>
              <a:gd name="connsiteY2" fmla="*/ 105882 h 207578"/>
              <a:gd name="connsiteX3" fmla="*/ 105849 w 207566"/>
              <a:gd name="connsiteY3" fmla="*/ 207512 h 207578"/>
              <a:gd name="connsiteX4" fmla="*/ 207517 w 207566"/>
              <a:gd name="connsiteY4" fmla="*/ 101646 h 207578"/>
              <a:gd name="connsiteX5" fmla="*/ 207517 w 207566"/>
              <a:gd name="connsiteY5" fmla="*/ 101608 h 207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566" h="207578">
                <a:moveTo>
                  <a:pt x="207517" y="101608"/>
                </a:moveTo>
                <a:cubicBezTo>
                  <a:pt x="206333" y="44296"/>
                  <a:pt x="158926" y="-1193"/>
                  <a:pt x="101613" y="-22"/>
                </a:cubicBezTo>
                <a:cubicBezTo>
                  <a:pt x="44313" y="1162"/>
                  <a:pt x="-1189" y="48582"/>
                  <a:pt x="-5" y="105882"/>
                </a:cubicBezTo>
                <a:cubicBezTo>
                  <a:pt x="1167" y="163182"/>
                  <a:pt x="48562" y="208671"/>
                  <a:pt x="105849" y="207512"/>
                </a:cubicBezTo>
                <a:cubicBezTo>
                  <a:pt x="163162" y="206354"/>
                  <a:pt x="208676" y="158959"/>
                  <a:pt x="207517" y="101646"/>
                </a:cubicBezTo>
                <a:cubicBezTo>
                  <a:pt x="207517" y="101633"/>
                  <a:pt x="207517" y="101621"/>
                  <a:pt x="207517" y="101608"/>
                </a:cubicBezTo>
                <a:close/>
              </a:path>
            </a:pathLst>
          </a:custGeom>
          <a:solidFill>
            <a:srgbClr val="FEC969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3448D247-B54A-C77F-9653-833FFA754E75}"/>
              </a:ext>
            </a:extLst>
          </p:cNvPr>
          <p:cNvSpPr/>
          <p:nvPr/>
        </p:nvSpPr>
        <p:spPr>
          <a:xfrm>
            <a:off x="11749441" y="2031886"/>
            <a:ext cx="99672" cy="99675"/>
          </a:xfrm>
          <a:custGeom>
            <a:avLst/>
            <a:gdLst>
              <a:gd name="connsiteX0" fmla="*/ 99635 w 99672"/>
              <a:gd name="connsiteY0" fmla="*/ 48662 h 99675"/>
              <a:gd name="connsiteX1" fmla="*/ 48676 w 99672"/>
              <a:gd name="connsiteY1" fmla="*/ -31 h 99675"/>
              <a:gd name="connsiteX2" fmla="*/ -14 w 99672"/>
              <a:gd name="connsiteY2" fmla="*/ 50930 h 99675"/>
              <a:gd name="connsiteX3" fmla="*/ 50795 w 99672"/>
              <a:gd name="connsiteY3" fmla="*/ 99621 h 99675"/>
              <a:gd name="connsiteX4" fmla="*/ 99635 w 99672"/>
              <a:gd name="connsiteY4" fmla="*/ 48812 h 99675"/>
              <a:gd name="connsiteX5" fmla="*/ 99635 w 99672"/>
              <a:gd name="connsiteY5" fmla="*/ 48662 h 99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672" h="99675">
                <a:moveTo>
                  <a:pt x="99635" y="48662"/>
                </a:moveTo>
                <a:cubicBezTo>
                  <a:pt x="99012" y="21140"/>
                  <a:pt x="76199" y="-655"/>
                  <a:pt x="48676" y="-31"/>
                </a:cubicBezTo>
                <a:cubicBezTo>
                  <a:pt x="21166" y="593"/>
                  <a:pt x="-638" y="23407"/>
                  <a:pt x="-14" y="50930"/>
                </a:cubicBezTo>
                <a:cubicBezTo>
                  <a:pt x="608" y="78390"/>
                  <a:pt x="23334" y="100169"/>
                  <a:pt x="50795" y="99621"/>
                </a:cubicBezTo>
                <a:cubicBezTo>
                  <a:pt x="78317" y="99073"/>
                  <a:pt x="100183" y="76334"/>
                  <a:pt x="99635" y="48812"/>
                </a:cubicBezTo>
                <a:cubicBezTo>
                  <a:pt x="99635" y="48762"/>
                  <a:pt x="99635" y="48712"/>
                  <a:pt x="99635" y="48662"/>
                </a:cubicBezTo>
                <a:close/>
              </a:path>
            </a:pathLst>
          </a:custGeom>
          <a:solidFill>
            <a:srgbClr val="FEC969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551814B9-A22A-519A-4519-4E3AAED02934}"/>
              </a:ext>
            </a:extLst>
          </p:cNvPr>
          <p:cNvSpPr/>
          <p:nvPr/>
        </p:nvSpPr>
        <p:spPr>
          <a:xfrm>
            <a:off x="10774128" y="2636663"/>
            <a:ext cx="85725" cy="85715"/>
          </a:xfrm>
          <a:custGeom>
            <a:avLst/>
            <a:gdLst>
              <a:gd name="connsiteX0" fmla="*/ 85680 w 85725"/>
              <a:gd name="connsiteY0" fmla="*/ 41806 h 85715"/>
              <a:gd name="connsiteX1" fmla="*/ 41823 w 85725"/>
              <a:gd name="connsiteY1" fmla="*/ -32 h 85715"/>
              <a:gd name="connsiteX2" fmla="*/ -15 w 85725"/>
              <a:gd name="connsiteY2" fmla="*/ 43812 h 85715"/>
              <a:gd name="connsiteX3" fmla="*/ 43692 w 85725"/>
              <a:gd name="connsiteY3" fmla="*/ 85663 h 85715"/>
              <a:gd name="connsiteX4" fmla="*/ 85692 w 85725"/>
              <a:gd name="connsiteY4" fmla="*/ 42205 h 85715"/>
              <a:gd name="connsiteX5" fmla="*/ 85680 w 85725"/>
              <a:gd name="connsiteY5" fmla="*/ 41806 h 8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725" h="85715">
                <a:moveTo>
                  <a:pt x="85680" y="41806"/>
                </a:moveTo>
                <a:cubicBezTo>
                  <a:pt x="85119" y="18146"/>
                  <a:pt x="65496" y="-593"/>
                  <a:pt x="41823" y="-32"/>
                </a:cubicBezTo>
                <a:cubicBezTo>
                  <a:pt x="18163" y="516"/>
                  <a:pt x="-576" y="20152"/>
                  <a:pt x="-15" y="43812"/>
                </a:cubicBezTo>
                <a:cubicBezTo>
                  <a:pt x="533" y="67423"/>
                  <a:pt x="20081" y="86136"/>
                  <a:pt x="43692" y="85663"/>
                </a:cubicBezTo>
                <a:cubicBezTo>
                  <a:pt x="67290" y="85264"/>
                  <a:pt x="86091" y="65803"/>
                  <a:pt x="85692" y="42205"/>
                </a:cubicBezTo>
                <a:cubicBezTo>
                  <a:pt x="85692" y="42068"/>
                  <a:pt x="85680" y="41943"/>
                  <a:pt x="85680" y="41806"/>
                </a:cubicBezTo>
                <a:close/>
              </a:path>
            </a:pathLst>
          </a:custGeom>
          <a:solidFill>
            <a:srgbClr val="FEC969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5E52940B-C5FF-9203-5670-CF3FAAB73F0D}"/>
              </a:ext>
            </a:extLst>
          </p:cNvPr>
          <p:cNvSpPr/>
          <p:nvPr/>
        </p:nvSpPr>
        <p:spPr>
          <a:xfrm>
            <a:off x="11187520" y="1389980"/>
            <a:ext cx="58059" cy="58060"/>
          </a:xfrm>
          <a:custGeom>
            <a:avLst/>
            <a:gdLst>
              <a:gd name="connsiteX0" fmla="*/ 58027 w 58059"/>
              <a:gd name="connsiteY0" fmla="*/ 28356 h 58060"/>
              <a:gd name="connsiteX1" fmla="*/ 28374 w 58059"/>
              <a:gd name="connsiteY1" fmla="*/ -37 h 58060"/>
              <a:gd name="connsiteX2" fmla="*/ -20 w 58059"/>
              <a:gd name="connsiteY2" fmla="*/ 29615 h 58060"/>
              <a:gd name="connsiteX3" fmla="*/ 29620 w 58059"/>
              <a:gd name="connsiteY3" fmla="*/ 58010 h 58060"/>
              <a:gd name="connsiteX4" fmla="*/ 58027 w 58059"/>
              <a:gd name="connsiteY4" fmla="*/ 28356 h 5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59" h="58060">
                <a:moveTo>
                  <a:pt x="58027" y="28356"/>
                </a:moveTo>
                <a:cubicBezTo>
                  <a:pt x="57679" y="12328"/>
                  <a:pt x="44409" y="-385"/>
                  <a:pt x="28374" y="-37"/>
                </a:cubicBezTo>
                <a:cubicBezTo>
                  <a:pt x="12339" y="311"/>
                  <a:pt x="-369" y="13586"/>
                  <a:pt x="-20" y="29615"/>
                </a:cubicBezTo>
                <a:cubicBezTo>
                  <a:pt x="329" y="45640"/>
                  <a:pt x="13598" y="58350"/>
                  <a:pt x="29620" y="58010"/>
                </a:cubicBezTo>
                <a:cubicBezTo>
                  <a:pt x="45630" y="57601"/>
                  <a:pt x="58301" y="44364"/>
                  <a:pt x="58027" y="28356"/>
                </a:cubicBezTo>
                <a:close/>
              </a:path>
            </a:pathLst>
          </a:custGeom>
          <a:solidFill>
            <a:srgbClr val="FEC969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289BBBD5-2E80-38F2-6824-4B6255B76F60}"/>
              </a:ext>
            </a:extLst>
          </p:cNvPr>
          <p:cNvSpPr txBox="1"/>
          <p:nvPr/>
        </p:nvSpPr>
        <p:spPr>
          <a:xfrm>
            <a:off x="10812750" y="1825556"/>
            <a:ext cx="502061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 dirty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04</a:t>
            </a:r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6EF3EFAD-EBD4-DFEB-6F9C-365F75F8FAC8}"/>
              </a:ext>
            </a:extLst>
          </p:cNvPr>
          <p:cNvSpPr/>
          <p:nvPr/>
        </p:nvSpPr>
        <p:spPr>
          <a:xfrm rot="18070799">
            <a:off x="6401152" y="3443296"/>
            <a:ext cx="1202570" cy="858195"/>
          </a:xfrm>
          <a:custGeom>
            <a:avLst/>
            <a:gdLst>
              <a:gd name="connsiteX0" fmla="*/ 1202543 w 1202570"/>
              <a:gd name="connsiteY0" fmla="*/ 429054 h 858195"/>
              <a:gd name="connsiteX1" fmla="*/ 601258 w 1202570"/>
              <a:gd name="connsiteY1" fmla="*/ 858152 h 858195"/>
              <a:gd name="connsiteX2" fmla="*/ -27 w 1202570"/>
              <a:gd name="connsiteY2" fmla="*/ 429054 h 858195"/>
              <a:gd name="connsiteX3" fmla="*/ 601258 w 1202570"/>
              <a:gd name="connsiteY3" fmla="*/ -44 h 858195"/>
              <a:gd name="connsiteX4" fmla="*/ 1202543 w 1202570"/>
              <a:gd name="connsiteY4" fmla="*/ 429054 h 85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570" h="858195">
                <a:moveTo>
                  <a:pt x="1202543" y="429054"/>
                </a:moveTo>
                <a:cubicBezTo>
                  <a:pt x="1202543" y="666038"/>
                  <a:pt x="933339" y="858152"/>
                  <a:pt x="601258" y="858152"/>
                </a:cubicBezTo>
                <a:cubicBezTo>
                  <a:pt x="269177" y="858152"/>
                  <a:pt x="-27" y="666038"/>
                  <a:pt x="-27" y="429054"/>
                </a:cubicBezTo>
                <a:cubicBezTo>
                  <a:pt x="-27" y="192070"/>
                  <a:pt x="269177" y="-44"/>
                  <a:pt x="601258" y="-44"/>
                </a:cubicBezTo>
                <a:cubicBezTo>
                  <a:pt x="933338" y="-44"/>
                  <a:pt x="1202543" y="192070"/>
                  <a:pt x="1202543" y="429054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1C80EA88-9B3B-96D5-BAE2-44318C53B13C}"/>
              </a:ext>
            </a:extLst>
          </p:cNvPr>
          <p:cNvSpPr/>
          <p:nvPr/>
        </p:nvSpPr>
        <p:spPr>
          <a:xfrm rot="19130401">
            <a:off x="6550182" y="3309168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8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8" y="875688"/>
                  <a:pt x="-28" y="564113"/>
                </a:cubicBezTo>
                <a:cubicBezTo>
                  <a:pt x="-28" y="252538"/>
                  <a:pt x="207817" y="-44"/>
                  <a:pt x="464206" y="-44"/>
                </a:cubicBezTo>
                <a:cubicBezTo>
                  <a:pt x="720595" y="-44"/>
                  <a:pt x="928439" y="252538"/>
                  <a:pt x="928439" y="564113"/>
                </a:cubicBezTo>
                <a:close/>
              </a:path>
            </a:pathLst>
          </a:custGeom>
          <a:solidFill>
            <a:srgbClr val="0079F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2A05AA13-CF92-ED51-6D7E-10C2A816B6A8}"/>
              </a:ext>
            </a:extLst>
          </p:cNvPr>
          <p:cNvSpPr/>
          <p:nvPr/>
        </p:nvSpPr>
        <p:spPr>
          <a:xfrm>
            <a:off x="7034685" y="4471546"/>
            <a:ext cx="207567" cy="207578"/>
          </a:xfrm>
          <a:custGeom>
            <a:avLst/>
            <a:gdLst>
              <a:gd name="connsiteX0" fmla="*/ -5 w 207567"/>
              <a:gd name="connsiteY0" fmla="*/ 101609 h 207578"/>
              <a:gd name="connsiteX1" fmla="*/ 105898 w 207567"/>
              <a:gd name="connsiteY1" fmla="*/ -22 h 207578"/>
              <a:gd name="connsiteX2" fmla="*/ 207517 w 207567"/>
              <a:gd name="connsiteY2" fmla="*/ 105882 h 207578"/>
              <a:gd name="connsiteX3" fmla="*/ 101663 w 207567"/>
              <a:gd name="connsiteY3" fmla="*/ 207513 h 207578"/>
              <a:gd name="connsiteX4" fmla="*/ -6 w 207567"/>
              <a:gd name="connsiteY4" fmla="*/ 101658 h 207578"/>
              <a:gd name="connsiteX5" fmla="*/ -5 w 207567"/>
              <a:gd name="connsiteY5" fmla="*/ 101609 h 207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567" h="207578">
                <a:moveTo>
                  <a:pt x="-5" y="101609"/>
                </a:moveTo>
                <a:cubicBezTo>
                  <a:pt x="1177" y="44296"/>
                  <a:pt x="48592" y="-1193"/>
                  <a:pt x="105898" y="-22"/>
                </a:cubicBezTo>
                <a:cubicBezTo>
                  <a:pt x="163206" y="1162"/>
                  <a:pt x="208701" y="48582"/>
                  <a:pt x="207517" y="105882"/>
                </a:cubicBezTo>
                <a:cubicBezTo>
                  <a:pt x="206346" y="163182"/>
                  <a:pt x="158954" y="208671"/>
                  <a:pt x="101663" y="207513"/>
                </a:cubicBezTo>
                <a:cubicBezTo>
                  <a:pt x="44355" y="206354"/>
                  <a:pt x="-1163" y="158959"/>
                  <a:pt x="-6" y="101658"/>
                </a:cubicBezTo>
                <a:cubicBezTo>
                  <a:pt x="-5" y="101633"/>
                  <a:pt x="-5" y="101621"/>
                  <a:pt x="-5" y="101609"/>
                </a:cubicBezTo>
                <a:close/>
              </a:path>
            </a:pathLst>
          </a:custGeom>
          <a:solidFill>
            <a:srgbClr val="0079F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B1DAF2B3-3838-5A9E-1F4C-A619F176BC73}"/>
              </a:ext>
            </a:extLst>
          </p:cNvPr>
          <p:cNvSpPr/>
          <p:nvPr/>
        </p:nvSpPr>
        <p:spPr>
          <a:xfrm>
            <a:off x="6312807" y="3809333"/>
            <a:ext cx="99674" cy="99670"/>
          </a:xfrm>
          <a:custGeom>
            <a:avLst/>
            <a:gdLst>
              <a:gd name="connsiteX0" fmla="*/ -17 w 99674"/>
              <a:gd name="connsiteY0" fmla="*/ 48782 h 99670"/>
              <a:gd name="connsiteX1" fmla="*/ 50816 w 99674"/>
              <a:gd name="connsiteY1" fmla="*/ -34 h 99670"/>
              <a:gd name="connsiteX2" fmla="*/ 99637 w 99674"/>
              <a:gd name="connsiteY2" fmla="*/ 50800 h 99670"/>
              <a:gd name="connsiteX3" fmla="*/ 48823 w 99674"/>
              <a:gd name="connsiteY3" fmla="*/ 99616 h 99670"/>
              <a:gd name="connsiteX4" fmla="*/ -17 w 99674"/>
              <a:gd name="connsiteY4" fmla="*/ 48807 h 99670"/>
              <a:gd name="connsiteX5" fmla="*/ -17 w 99674"/>
              <a:gd name="connsiteY5" fmla="*/ 48782 h 99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674" h="99670">
                <a:moveTo>
                  <a:pt x="-17" y="48782"/>
                </a:moveTo>
                <a:cubicBezTo>
                  <a:pt x="538" y="21259"/>
                  <a:pt x="23298" y="-594"/>
                  <a:pt x="50816" y="-34"/>
                </a:cubicBezTo>
                <a:cubicBezTo>
                  <a:pt x="78335" y="515"/>
                  <a:pt x="100193" y="23278"/>
                  <a:pt x="99637" y="50800"/>
                </a:cubicBezTo>
                <a:cubicBezTo>
                  <a:pt x="99081" y="78310"/>
                  <a:pt x="76334" y="100164"/>
                  <a:pt x="48823" y="99616"/>
                </a:cubicBezTo>
                <a:cubicBezTo>
                  <a:pt x="21304" y="99068"/>
                  <a:pt x="-563" y="76317"/>
                  <a:pt x="-17" y="48807"/>
                </a:cubicBezTo>
                <a:cubicBezTo>
                  <a:pt x="-17" y="48794"/>
                  <a:pt x="-17" y="48794"/>
                  <a:pt x="-17" y="48782"/>
                </a:cubicBezTo>
                <a:close/>
              </a:path>
            </a:pathLst>
          </a:custGeom>
          <a:solidFill>
            <a:srgbClr val="0079F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09C480A6-7009-6EE9-381D-C677210C4E5B}"/>
              </a:ext>
            </a:extLst>
          </p:cNvPr>
          <p:cNvSpPr/>
          <p:nvPr/>
        </p:nvSpPr>
        <p:spPr>
          <a:xfrm>
            <a:off x="7302076" y="4413984"/>
            <a:ext cx="85974" cy="85963"/>
          </a:xfrm>
          <a:custGeom>
            <a:avLst/>
            <a:gdLst>
              <a:gd name="connsiteX0" fmla="*/ -19 w 85974"/>
              <a:gd name="connsiteY0" fmla="*/ 42053 h 85963"/>
              <a:gd name="connsiteX1" fmla="*/ 43838 w 85974"/>
              <a:gd name="connsiteY1" fmla="*/ -34 h 85963"/>
              <a:gd name="connsiteX2" fmla="*/ 85938 w 85974"/>
              <a:gd name="connsiteY2" fmla="*/ 43823 h 85963"/>
              <a:gd name="connsiteX3" fmla="*/ 42069 w 85974"/>
              <a:gd name="connsiteY3" fmla="*/ 85910 h 85963"/>
              <a:gd name="connsiteX4" fmla="*/ 41969 w 85974"/>
              <a:gd name="connsiteY4" fmla="*/ 85910 h 85963"/>
              <a:gd name="connsiteX5" fmla="*/ -19 w 85974"/>
              <a:gd name="connsiteY5" fmla="*/ 42203 h 85963"/>
              <a:gd name="connsiteX6" fmla="*/ -19 w 85974"/>
              <a:gd name="connsiteY6" fmla="*/ 42053 h 8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974" h="85963">
                <a:moveTo>
                  <a:pt x="-19" y="42053"/>
                </a:moveTo>
                <a:cubicBezTo>
                  <a:pt x="467" y="18318"/>
                  <a:pt x="20103" y="-533"/>
                  <a:pt x="43838" y="-34"/>
                </a:cubicBezTo>
                <a:cubicBezTo>
                  <a:pt x="67573" y="452"/>
                  <a:pt x="86424" y="20088"/>
                  <a:pt x="85938" y="43823"/>
                </a:cubicBezTo>
                <a:cubicBezTo>
                  <a:pt x="85440" y="67557"/>
                  <a:pt x="65804" y="86396"/>
                  <a:pt x="42069" y="85910"/>
                </a:cubicBezTo>
                <a:cubicBezTo>
                  <a:pt x="42044" y="85910"/>
                  <a:pt x="42006" y="85910"/>
                  <a:pt x="41969" y="85910"/>
                </a:cubicBezTo>
                <a:cubicBezTo>
                  <a:pt x="18309" y="85437"/>
                  <a:pt x="-492" y="65863"/>
                  <a:pt x="-19" y="42203"/>
                </a:cubicBezTo>
                <a:cubicBezTo>
                  <a:pt x="-19" y="42153"/>
                  <a:pt x="-19" y="42103"/>
                  <a:pt x="-19" y="42053"/>
                </a:cubicBezTo>
                <a:close/>
              </a:path>
            </a:pathLst>
          </a:custGeom>
          <a:solidFill>
            <a:srgbClr val="0079F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9D4FCF1-8560-B31A-1CFD-A9085BED3EC6}"/>
              </a:ext>
            </a:extLst>
          </p:cNvPr>
          <p:cNvSpPr/>
          <p:nvPr/>
        </p:nvSpPr>
        <p:spPr>
          <a:xfrm>
            <a:off x="6916338" y="3167175"/>
            <a:ext cx="58311" cy="58306"/>
          </a:xfrm>
          <a:custGeom>
            <a:avLst/>
            <a:gdLst>
              <a:gd name="connsiteX0" fmla="*/ -21 w 58311"/>
              <a:gd name="connsiteY0" fmla="*/ 28604 h 58306"/>
              <a:gd name="connsiteX1" fmla="*/ 29637 w 58311"/>
              <a:gd name="connsiteY1" fmla="*/ -40 h 58306"/>
              <a:gd name="connsiteX2" fmla="*/ 58280 w 58311"/>
              <a:gd name="connsiteY2" fmla="*/ 29626 h 58306"/>
              <a:gd name="connsiteX3" fmla="*/ 28622 w 58311"/>
              <a:gd name="connsiteY3" fmla="*/ 58257 h 58306"/>
              <a:gd name="connsiteX4" fmla="*/ 28386 w 58311"/>
              <a:gd name="connsiteY4" fmla="*/ 58257 h 58306"/>
              <a:gd name="connsiteX5" fmla="*/ -21 w 58311"/>
              <a:gd name="connsiteY5" fmla="*/ 28617 h 58306"/>
              <a:gd name="connsiteX6" fmla="*/ -21 w 58311"/>
              <a:gd name="connsiteY6" fmla="*/ 28604 h 5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11" h="58306">
                <a:moveTo>
                  <a:pt x="-21" y="28604"/>
                </a:moveTo>
                <a:cubicBezTo>
                  <a:pt x="259" y="12507"/>
                  <a:pt x="13539" y="-314"/>
                  <a:pt x="29637" y="-40"/>
                </a:cubicBezTo>
                <a:cubicBezTo>
                  <a:pt x="45737" y="247"/>
                  <a:pt x="58560" y="13516"/>
                  <a:pt x="58280" y="29626"/>
                </a:cubicBezTo>
                <a:cubicBezTo>
                  <a:pt x="58000" y="45723"/>
                  <a:pt x="44721" y="58544"/>
                  <a:pt x="28622" y="58257"/>
                </a:cubicBezTo>
                <a:cubicBezTo>
                  <a:pt x="28543" y="58257"/>
                  <a:pt x="28465" y="58257"/>
                  <a:pt x="28386" y="58257"/>
                </a:cubicBezTo>
                <a:cubicBezTo>
                  <a:pt x="12357" y="57921"/>
                  <a:pt x="-361" y="44652"/>
                  <a:pt x="-21" y="28617"/>
                </a:cubicBezTo>
                <a:cubicBezTo>
                  <a:pt x="-21" y="28617"/>
                  <a:pt x="-21" y="28604"/>
                  <a:pt x="-21" y="28604"/>
                </a:cubicBezTo>
                <a:close/>
              </a:path>
            </a:pathLst>
          </a:custGeom>
          <a:solidFill>
            <a:srgbClr val="0079F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F6C0C940-40FA-2A20-4939-8C14DCB1209E}"/>
              </a:ext>
            </a:extLst>
          </p:cNvPr>
          <p:cNvSpPr txBox="1"/>
          <p:nvPr/>
        </p:nvSpPr>
        <p:spPr>
          <a:xfrm>
            <a:off x="6672154" y="3629039"/>
            <a:ext cx="494046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05</a:t>
            </a: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317A956A-5B25-5FF6-4E38-FD3E77E70E82}"/>
              </a:ext>
            </a:extLst>
          </p:cNvPr>
          <p:cNvSpPr/>
          <p:nvPr/>
        </p:nvSpPr>
        <p:spPr>
          <a:xfrm rot="19799999">
            <a:off x="8026310" y="3330294"/>
            <a:ext cx="858195" cy="1202570"/>
          </a:xfrm>
          <a:custGeom>
            <a:avLst/>
            <a:gdLst>
              <a:gd name="connsiteX0" fmla="*/ 858168 w 858195"/>
              <a:gd name="connsiteY0" fmla="*/ 601241 h 1202570"/>
              <a:gd name="connsiteX1" fmla="*/ 429070 w 858195"/>
              <a:gd name="connsiteY1" fmla="*/ 1202527 h 1202570"/>
              <a:gd name="connsiteX2" fmla="*/ -28 w 858195"/>
              <a:gd name="connsiteY2" fmla="*/ 601241 h 1202570"/>
              <a:gd name="connsiteX3" fmla="*/ 429070 w 858195"/>
              <a:gd name="connsiteY3" fmla="*/ -44 h 1202570"/>
              <a:gd name="connsiteX4" fmla="*/ 858168 w 858195"/>
              <a:gd name="connsiteY4" fmla="*/ 601241 h 120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8195" h="1202570">
                <a:moveTo>
                  <a:pt x="858168" y="601241"/>
                </a:moveTo>
                <a:cubicBezTo>
                  <a:pt x="858168" y="933322"/>
                  <a:pt x="666055" y="1202527"/>
                  <a:pt x="429070" y="1202527"/>
                </a:cubicBezTo>
                <a:cubicBezTo>
                  <a:pt x="192086" y="1202527"/>
                  <a:pt x="-28" y="933322"/>
                  <a:pt x="-28" y="601241"/>
                </a:cubicBezTo>
                <a:cubicBezTo>
                  <a:pt x="-28" y="269161"/>
                  <a:pt x="192086" y="-44"/>
                  <a:pt x="429070" y="-44"/>
                </a:cubicBezTo>
                <a:cubicBezTo>
                  <a:pt x="666055" y="-44"/>
                  <a:pt x="858168" y="269161"/>
                  <a:pt x="858168" y="601241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521E21F8-BFB4-CE51-452D-1310DA668F27}"/>
              </a:ext>
            </a:extLst>
          </p:cNvPr>
          <p:cNvSpPr/>
          <p:nvPr/>
        </p:nvSpPr>
        <p:spPr>
          <a:xfrm rot="18740401">
            <a:off x="7903200" y="3466824"/>
            <a:ext cx="1128313" cy="928466"/>
          </a:xfrm>
          <a:custGeom>
            <a:avLst/>
            <a:gdLst>
              <a:gd name="connsiteX0" fmla="*/ 1128286 w 1128313"/>
              <a:gd name="connsiteY0" fmla="*/ 464189 h 928466"/>
              <a:gd name="connsiteX1" fmla="*/ 564129 w 1128313"/>
              <a:gd name="connsiteY1" fmla="*/ 928423 h 928466"/>
              <a:gd name="connsiteX2" fmla="*/ -28 w 1128313"/>
              <a:gd name="connsiteY2" fmla="*/ 464190 h 928466"/>
              <a:gd name="connsiteX3" fmla="*/ 564129 w 1128313"/>
              <a:gd name="connsiteY3" fmla="*/ -44 h 928466"/>
              <a:gd name="connsiteX4" fmla="*/ 1128286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6" y="464189"/>
                </a:moveTo>
                <a:cubicBezTo>
                  <a:pt x="1128286" y="720578"/>
                  <a:pt x="875704" y="928423"/>
                  <a:pt x="564129" y="928423"/>
                </a:cubicBezTo>
                <a:cubicBezTo>
                  <a:pt x="252554" y="928423"/>
                  <a:pt x="-28" y="720578"/>
                  <a:pt x="-28" y="464190"/>
                </a:cubicBezTo>
                <a:cubicBezTo>
                  <a:pt x="-28" y="207801"/>
                  <a:pt x="252554" y="-44"/>
                  <a:pt x="564129" y="-44"/>
                </a:cubicBezTo>
                <a:cubicBezTo>
                  <a:pt x="875704" y="-44"/>
                  <a:pt x="1128286" y="207801"/>
                  <a:pt x="1128286" y="464189"/>
                </a:cubicBezTo>
                <a:close/>
              </a:path>
            </a:pathLst>
          </a:custGeom>
          <a:solidFill>
            <a:srgbClr val="EE4F4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A5FBEF84-22F1-6D6D-405D-B46E3624FDE4}"/>
              </a:ext>
            </a:extLst>
          </p:cNvPr>
          <p:cNvSpPr/>
          <p:nvPr/>
        </p:nvSpPr>
        <p:spPr>
          <a:xfrm>
            <a:off x="8488209" y="3152963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EE4F4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AD5801A9-1D36-05F5-80CD-A8A60B45B290}"/>
              </a:ext>
            </a:extLst>
          </p:cNvPr>
          <p:cNvSpPr/>
          <p:nvPr/>
        </p:nvSpPr>
        <p:spPr>
          <a:xfrm>
            <a:off x="7765570" y="3881832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1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1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EE4F4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61F7051-C034-0795-41D2-4AED231720F0}"/>
              </a:ext>
            </a:extLst>
          </p:cNvPr>
          <p:cNvSpPr/>
          <p:nvPr/>
        </p:nvSpPr>
        <p:spPr>
          <a:xfrm>
            <a:off x="8475750" y="4623160"/>
            <a:ext cx="49837" cy="49837"/>
          </a:xfrm>
          <a:custGeom>
            <a:avLst/>
            <a:gdLst>
              <a:gd name="connsiteX0" fmla="*/ 49837 w 49837"/>
              <a:gd name="connsiteY0" fmla="*/ 24919 h 49837"/>
              <a:gd name="connsiteX1" fmla="*/ 24919 w 49837"/>
              <a:gd name="connsiteY1" fmla="*/ 49837 h 49837"/>
              <a:gd name="connsiteX2" fmla="*/ 0 w 49837"/>
              <a:gd name="connsiteY2" fmla="*/ 24919 h 49837"/>
              <a:gd name="connsiteX3" fmla="*/ 24919 w 49837"/>
              <a:gd name="connsiteY3" fmla="*/ 0 h 49837"/>
              <a:gd name="connsiteX4" fmla="*/ 49837 w 49837"/>
              <a:gd name="connsiteY4" fmla="*/ 24919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9"/>
                </a:moveTo>
                <a:cubicBezTo>
                  <a:pt x="49837" y="38681"/>
                  <a:pt x="38681" y="49837"/>
                  <a:pt x="24919" y="49837"/>
                </a:cubicBezTo>
                <a:cubicBezTo>
                  <a:pt x="11157" y="49837"/>
                  <a:pt x="0" y="38681"/>
                  <a:pt x="0" y="24919"/>
                </a:cubicBezTo>
                <a:cubicBezTo>
                  <a:pt x="0" y="11156"/>
                  <a:pt x="11157" y="0"/>
                  <a:pt x="24919" y="0"/>
                </a:cubicBezTo>
                <a:cubicBezTo>
                  <a:pt x="38681" y="0"/>
                  <a:pt x="49837" y="11156"/>
                  <a:pt x="49837" y="24919"/>
                </a:cubicBezTo>
                <a:close/>
              </a:path>
            </a:pathLst>
          </a:custGeom>
          <a:solidFill>
            <a:srgbClr val="EE4F4C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DCD24AA1-D9DB-62B9-1FC7-97DE850DCAC9}"/>
              </a:ext>
            </a:extLst>
          </p:cNvPr>
          <p:cNvSpPr txBox="1"/>
          <p:nvPr/>
        </p:nvSpPr>
        <p:spPr>
          <a:xfrm>
            <a:off x="8084165" y="3629039"/>
            <a:ext cx="494046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06</a:t>
            </a:r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6346DCB0-3A22-BBA9-7C2B-D2B46A18ED3A}"/>
              </a:ext>
            </a:extLst>
          </p:cNvPr>
          <p:cNvSpPr/>
          <p:nvPr/>
        </p:nvSpPr>
        <p:spPr>
          <a:xfrm rot="18069558">
            <a:off x="9334283" y="3443113"/>
            <a:ext cx="1208568" cy="862476"/>
          </a:xfrm>
          <a:custGeom>
            <a:avLst/>
            <a:gdLst>
              <a:gd name="connsiteX0" fmla="*/ 1208543 w 1208568"/>
              <a:gd name="connsiteY0" fmla="*/ 431193 h 862476"/>
              <a:gd name="connsiteX1" fmla="*/ 604259 w 1208568"/>
              <a:gd name="connsiteY1" fmla="*/ 862432 h 862476"/>
              <a:gd name="connsiteX2" fmla="*/ -26 w 1208568"/>
              <a:gd name="connsiteY2" fmla="*/ 431193 h 862476"/>
              <a:gd name="connsiteX3" fmla="*/ 604259 w 1208568"/>
              <a:gd name="connsiteY3" fmla="*/ -45 h 862476"/>
              <a:gd name="connsiteX4" fmla="*/ 1208543 w 1208568"/>
              <a:gd name="connsiteY4" fmla="*/ 431193 h 862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8568" h="862476">
                <a:moveTo>
                  <a:pt x="1208543" y="431193"/>
                </a:moveTo>
                <a:cubicBezTo>
                  <a:pt x="1208543" y="669360"/>
                  <a:pt x="937996" y="862432"/>
                  <a:pt x="604259" y="862432"/>
                </a:cubicBezTo>
                <a:cubicBezTo>
                  <a:pt x="270522" y="862432"/>
                  <a:pt x="-26" y="669360"/>
                  <a:pt x="-26" y="431193"/>
                </a:cubicBezTo>
                <a:cubicBezTo>
                  <a:pt x="-26" y="193027"/>
                  <a:pt x="270522" y="-45"/>
                  <a:pt x="604259" y="-45"/>
                </a:cubicBezTo>
                <a:cubicBezTo>
                  <a:pt x="937996" y="-45"/>
                  <a:pt x="1208543" y="193027"/>
                  <a:pt x="1208543" y="431193"/>
                </a:cubicBezTo>
                <a:close/>
              </a:path>
            </a:pathLst>
          </a:custGeom>
          <a:solidFill>
            <a:srgbClr val="FFFFFF"/>
          </a:solidFill>
          <a:ln w="12519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1A1BA090-04F3-79CA-8A19-7B6173A13E9F}"/>
              </a:ext>
            </a:extLst>
          </p:cNvPr>
          <p:cNvSpPr/>
          <p:nvPr/>
        </p:nvSpPr>
        <p:spPr>
          <a:xfrm rot="19130401">
            <a:off x="9482142" y="3315282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8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8" y="875688"/>
                  <a:pt x="-28" y="564113"/>
                </a:cubicBezTo>
                <a:cubicBezTo>
                  <a:pt x="-28" y="252538"/>
                  <a:pt x="207817" y="-44"/>
                  <a:pt x="464206" y="-44"/>
                </a:cubicBezTo>
                <a:cubicBezTo>
                  <a:pt x="720595" y="-44"/>
                  <a:pt x="928439" y="252538"/>
                  <a:pt x="928439" y="564113"/>
                </a:cubicBezTo>
                <a:close/>
              </a:path>
            </a:pathLst>
          </a:custGeom>
          <a:solidFill>
            <a:srgbClr val="F54A7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9157C0A-B3F9-1161-90A0-C167CC914944}"/>
              </a:ext>
            </a:extLst>
          </p:cNvPr>
          <p:cNvSpPr/>
          <p:nvPr/>
        </p:nvSpPr>
        <p:spPr>
          <a:xfrm>
            <a:off x="9966733" y="4477528"/>
            <a:ext cx="207823" cy="207823"/>
          </a:xfrm>
          <a:custGeom>
            <a:avLst/>
            <a:gdLst>
              <a:gd name="connsiteX0" fmla="*/ -8 w 207823"/>
              <a:gd name="connsiteY0" fmla="*/ 101855 h 207823"/>
              <a:gd name="connsiteX1" fmla="*/ 105896 w 207823"/>
              <a:gd name="connsiteY1" fmla="*/ -24 h 207823"/>
              <a:gd name="connsiteX2" fmla="*/ 207776 w 207823"/>
              <a:gd name="connsiteY2" fmla="*/ 105892 h 207823"/>
              <a:gd name="connsiteX3" fmla="*/ 101872 w 207823"/>
              <a:gd name="connsiteY3" fmla="*/ 207759 h 207823"/>
              <a:gd name="connsiteX4" fmla="*/ 101660 w 207823"/>
              <a:gd name="connsiteY4" fmla="*/ 207759 h 207823"/>
              <a:gd name="connsiteX5" fmla="*/ -8 w 207823"/>
              <a:gd name="connsiteY5" fmla="*/ 101855 h 207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823" h="207823">
                <a:moveTo>
                  <a:pt x="-8" y="101855"/>
                </a:moveTo>
                <a:cubicBezTo>
                  <a:pt x="1101" y="44480"/>
                  <a:pt x="48521" y="-1133"/>
                  <a:pt x="105896" y="-24"/>
                </a:cubicBezTo>
                <a:cubicBezTo>
                  <a:pt x="163284" y="1097"/>
                  <a:pt x="208885" y="48517"/>
                  <a:pt x="207776" y="105892"/>
                </a:cubicBezTo>
                <a:cubicBezTo>
                  <a:pt x="206654" y="163267"/>
                  <a:pt x="159247" y="208881"/>
                  <a:pt x="101872" y="207759"/>
                </a:cubicBezTo>
                <a:cubicBezTo>
                  <a:pt x="101797" y="207759"/>
                  <a:pt x="101735" y="207759"/>
                  <a:pt x="101660" y="207759"/>
                </a:cubicBezTo>
                <a:cubicBezTo>
                  <a:pt x="44360" y="206538"/>
                  <a:pt x="-1117" y="159156"/>
                  <a:pt x="-8" y="101855"/>
                </a:cubicBezTo>
                <a:close/>
              </a:path>
            </a:pathLst>
          </a:custGeom>
          <a:solidFill>
            <a:srgbClr val="F54A7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140EBB9C-B10C-B237-F7A0-C7E46259219B}"/>
              </a:ext>
            </a:extLst>
          </p:cNvPr>
          <p:cNvSpPr/>
          <p:nvPr/>
        </p:nvSpPr>
        <p:spPr>
          <a:xfrm rot="18783601">
            <a:off x="9244904" y="3815201"/>
            <a:ext cx="99674" cy="99674"/>
          </a:xfrm>
          <a:custGeom>
            <a:avLst/>
            <a:gdLst>
              <a:gd name="connsiteX0" fmla="*/ 99647 w 99674"/>
              <a:gd name="connsiteY0" fmla="*/ 49793 h 99674"/>
              <a:gd name="connsiteX1" fmla="*/ 49810 w 99674"/>
              <a:gd name="connsiteY1" fmla="*/ 99630 h 99674"/>
              <a:gd name="connsiteX2" fmla="*/ -28 w 99674"/>
              <a:gd name="connsiteY2" fmla="*/ 49793 h 99674"/>
              <a:gd name="connsiteX3" fmla="*/ 49810 w 99674"/>
              <a:gd name="connsiteY3" fmla="*/ -44 h 99674"/>
              <a:gd name="connsiteX4" fmla="*/ 99647 w 99674"/>
              <a:gd name="connsiteY4" fmla="*/ 49793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47" y="49793"/>
                </a:moveTo>
                <a:cubicBezTo>
                  <a:pt x="99647" y="77317"/>
                  <a:pt x="77334" y="99630"/>
                  <a:pt x="49810" y="99630"/>
                </a:cubicBezTo>
                <a:cubicBezTo>
                  <a:pt x="22285" y="99630"/>
                  <a:pt x="-28" y="77317"/>
                  <a:pt x="-28" y="49793"/>
                </a:cubicBezTo>
                <a:cubicBezTo>
                  <a:pt x="-28" y="22269"/>
                  <a:pt x="22285" y="-44"/>
                  <a:pt x="49810" y="-44"/>
                </a:cubicBezTo>
                <a:cubicBezTo>
                  <a:pt x="77334" y="-44"/>
                  <a:pt x="99647" y="22269"/>
                  <a:pt x="99647" y="49793"/>
                </a:cubicBezTo>
                <a:close/>
              </a:path>
            </a:pathLst>
          </a:custGeom>
          <a:solidFill>
            <a:srgbClr val="F54A7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9A1D15B2-D03A-A1F8-D42B-0F84BDC7FE0C}"/>
              </a:ext>
            </a:extLst>
          </p:cNvPr>
          <p:cNvSpPr/>
          <p:nvPr/>
        </p:nvSpPr>
        <p:spPr>
          <a:xfrm>
            <a:off x="10234121" y="4420213"/>
            <a:ext cx="85974" cy="85963"/>
          </a:xfrm>
          <a:custGeom>
            <a:avLst/>
            <a:gdLst>
              <a:gd name="connsiteX0" fmla="*/ -19 w 85974"/>
              <a:gd name="connsiteY0" fmla="*/ 42053 h 85963"/>
              <a:gd name="connsiteX1" fmla="*/ 43838 w 85974"/>
              <a:gd name="connsiteY1" fmla="*/ -34 h 85963"/>
              <a:gd name="connsiteX2" fmla="*/ 85938 w 85974"/>
              <a:gd name="connsiteY2" fmla="*/ 43823 h 85963"/>
              <a:gd name="connsiteX3" fmla="*/ 42069 w 85974"/>
              <a:gd name="connsiteY3" fmla="*/ 85910 h 85963"/>
              <a:gd name="connsiteX4" fmla="*/ 41969 w 85974"/>
              <a:gd name="connsiteY4" fmla="*/ 85910 h 85963"/>
              <a:gd name="connsiteX5" fmla="*/ -19 w 85974"/>
              <a:gd name="connsiteY5" fmla="*/ 42203 h 85963"/>
              <a:gd name="connsiteX6" fmla="*/ -19 w 85974"/>
              <a:gd name="connsiteY6" fmla="*/ 42053 h 8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974" h="85963">
                <a:moveTo>
                  <a:pt x="-19" y="42053"/>
                </a:moveTo>
                <a:cubicBezTo>
                  <a:pt x="467" y="18318"/>
                  <a:pt x="20103" y="-533"/>
                  <a:pt x="43838" y="-34"/>
                </a:cubicBezTo>
                <a:cubicBezTo>
                  <a:pt x="67573" y="452"/>
                  <a:pt x="86424" y="20088"/>
                  <a:pt x="85938" y="43823"/>
                </a:cubicBezTo>
                <a:cubicBezTo>
                  <a:pt x="85440" y="67557"/>
                  <a:pt x="65804" y="86396"/>
                  <a:pt x="42069" y="85910"/>
                </a:cubicBezTo>
                <a:cubicBezTo>
                  <a:pt x="42044" y="85910"/>
                  <a:pt x="42006" y="85910"/>
                  <a:pt x="41969" y="85910"/>
                </a:cubicBezTo>
                <a:cubicBezTo>
                  <a:pt x="18309" y="85437"/>
                  <a:pt x="-492" y="65863"/>
                  <a:pt x="-19" y="42203"/>
                </a:cubicBezTo>
                <a:cubicBezTo>
                  <a:pt x="-19" y="42153"/>
                  <a:pt x="-19" y="42103"/>
                  <a:pt x="-19" y="42053"/>
                </a:cubicBezTo>
                <a:close/>
              </a:path>
            </a:pathLst>
          </a:custGeom>
          <a:solidFill>
            <a:srgbClr val="F54A7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A921ED8C-A325-7390-E63E-679FDB602FFF}"/>
              </a:ext>
            </a:extLst>
          </p:cNvPr>
          <p:cNvSpPr/>
          <p:nvPr/>
        </p:nvSpPr>
        <p:spPr>
          <a:xfrm>
            <a:off x="9848386" y="3173404"/>
            <a:ext cx="58305" cy="58306"/>
          </a:xfrm>
          <a:custGeom>
            <a:avLst/>
            <a:gdLst>
              <a:gd name="connsiteX0" fmla="*/ -23 w 58305"/>
              <a:gd name="connsiteY0" fmla="*/ 28605 h 58306"/>
              <a:gd name="connsiteX1" fmla="*/ 29630 w 58305"/>
              <a:gd name="connsiteY1" fmla="*/ -39 h 58306"/>
              <a:gd name="connsiteX2" fmla="*/ 58274 w 58305"/>
              <a:gd name="connsiteY2" fmla="*/ 29614 h 58306"/>
              <a:gd name="connsiteX3" fmla="*/ 28621 w 58305"/>
              <a:gd name="connsiteY3" fmla="*/ 58258 h 58306"/>
              <a:gd name="connsiteX4" fmla="*/ 28508 w 58305"/>
              <a:gd name="connsiteY4" fmla="*/ 58258 h 58306"/>
              <a:gd name="connsiteX5" fmla="*/ -23 w 58305"/>
              <a:gd name="connsiteY5" fmla="*/ 28605 h 5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305" h="58306">
                <a:moveTo>
                  <a:pt x="-23" y="28605"/>
                </a:moveTo>
                <a:cubicBezTo>
                  <a:pt x="251" y="12507"/>
                  <a:pt x="13532" y="-326"/>
                  <a:pt x="29630" y="-39"/>
                </a:cubicBezTo>
                <a:cubicBezTo>
                  <a:pt x="45727" y="235"/>
                  <a:pt x="58560" y="13516"/>
                  <a:pt x="58274" y="29614"/>
                </a:cubicBezTo>
                <a:cubicBezTo>
                  <a:pt x="58000" y="45711"/>
                  <a:pt x="44718" y="58544"/>
                  <a:pt x="28621" y="58258"/>
                </a:cubicBezTo>
                <a:cubicBezTo>
                  <a:pt x="28583" y="58258"/>
                  <a:pt x="28546" y="58258"/>
                  <a:pt x="28508" y="58258"/>
                </a:cubicBezTo>
                <a:cubicBezTo>
                  <a:pt x="12461" y="57921"/>
                  <a:pt x="-297" y="44665"/>
                  <a:pt x="-23" y="28605"/>
                </a:cubicBezTo>
                <a:close/>
              </a:path>
            </a:pathLst>
          </a:custGeom>
          <a:solidFill>
            <a:srgbClr val="F54A7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62CD651F-361B-5588-62F9-7274E0F9F685}"/>
              </a:ext>
            </a:extLst>
          </p:cNvPr>
          <p:cNvSpPr txBox="1"/>
          <p:nvPr/>
        </p:nvSpPr>
        <p:spPr>
          <a:xfrm>
            <a:off x="9600087" y="3629039"/>
            <a:ext cx="316177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-12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9563B506-A7F8-8A36-ECD0-5DE1A1701D18}"/>
              </a:ext>
            </a:extLst>
          </p:cNvPr>
          <p:cNvSpPr txBox="1"/>
          <p:nvPr/>
        </p:nvSpPr>
        <p:spPr>
          <a:xfrm>
            <a:off x="9860736" y="3629039"/>
            <a:ext cx="370614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7</a:t>
            </a:r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E888B2A6-E571-F8A6-4778-B5CF27D13563}"/>
              </a:ext>
            </a:extLst>
          </p:cNvPr>
          <p:cNvSpPr/>
          <p:nvPr/>
        </p:nvSpPr>
        <p:spPr>
          <a:xfrm rot="18000001">
            <a:off x="6314317" y="5211609"/>
            <a:ext cx="1202570" cy="858195"/>
          </a:xfrm>
          <a:custGeom>
            <a:avLst/>
            <a:gdLst>
              <a:gd name="connsiteX0" fmla="*/ 1202543 w 1202570"/>
              <a:gd name="connsiteY0" fmla="*/ 429054 h 858195"/>
              <a:gd name="connsiteX1" fmla="*/ 601258 w 1202570"/>
              <a:gd name="connsiteY1" fmla="*/ 858152 h 858195"/>
              <a:gd name="connsiteX2" fmla="*/ -28 w 1202570"/>
              <a:gd name="connsiteY2" fmla="*/ 429054 h 858195"/>
              <a:gd name="connsiteX3" fmla="*/ 601258 w 1202570"/>
              <a:gd name="connsiteY3" fmla="*/ -44 h 858195"/>
              <a:gd name="connsiteX4" fmla="*/ 1202543 w 1202570"/>
              <a:gd name="connsiteY4" fmla="*/ 429054 h 85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570" h="858195">
                <a:moveTo>
                  <a:pt x="1202543" y="429054"/>
                </a:moveTo>
                <a:cubicBezTo>
                  <a:pt x="1202543" y="666038"/>
                  <a:pt x="933338" y="858152"/>
                  <a:pt x="601258" y="858152"/>
                </a:cubicBezTo>
                <a:cubicBezTo>
                  <a:pt x="269177" y="858152"/>
                  <a:pt x="-28" y="666038"/>
                  <a:pt x="-28" y="429054"/>
                </a:cubicBezTo>
                <a:cubicBezTo>
                  <a:pt x="-28" y="192070"/>
                  <a:pt x="269177" y="-44"/>
                  <a:pt x="601258" y="-44"/>
                </a:cubicBezTo>
                <a:cubicBezTo>
                  <a:pt x="933338" y="-44"/>
                  <a:pt x="1202543" y="192070"/>
                  <a:pt x="1202543" y="429054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42D4917-06F6-B13D-7D67-064D799E4A3D}"/>
              </a:ext>
            </a:extLst>
          </p:cNvPr>
          <p:cNvSpPr/>
          <p:nvPr/>
        </p:nvSpPr>
        <p:spPr>
          <a:xfrm rot="19059599">
            <a:off x="6439645" y="5075527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7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7" y="875688"/>
                  <a:pt x="-27" y="564113"/>
                </a:cubicBezTo>
                <a:cubicBezTo>
                  <a:pt x="-27" y="252537"/>
                  <a:pt x="207817" y="-44"/>
                  <a:pt x="464206" y="-44"/>
                </a:cubicBezTo>
                <a:cubicBezTo>
                  <a:pt x="720595" y="-44"/>
                  <a:pt x="928439" y="252537"/>
                  <a:pt x="928439" y="564113"/>
                </a:cubicBezTo>
                <a:close/>
              </a:path>
            </a:pathLst>
          </a:custGeom>
          <a:solidFill>
            <a:srgbClr val="78EA8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B589F12E-ECF8-2E09-5779-FC96CC6679F9}"/>
              </a:ext>
            </a:extLst>
          </p:cNvPr>
          <p:cNvSpPr/>
          <p:nvPr/>
        </p:nvSpPr>
        <p:spPr>
          <a:xfrm>
            <a:off x="6670897" y="4861880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78EA8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1141BB12-DE40-1E6D-E0E9-64175EAB176B}"/>
              </a:ext>
            </a:extLst>
          </p:cNvPr>
          <p:cNvSpPr/>
          <p:nvPr/>
        </p:nvSpPr>
        <p:spPr>
          <a:xfrm>
            <a:off x="7505669" y="5590749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1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1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78EA8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5018F7FF-B7A4-827F-8CD8-7E476FB21219}"/>
              </a:ext>
            </a:extLst>
          </p:cNvPr>
          <p:cNvSpPr/>
          <p:nvPr/>
        </p:nvSpPr>
        <p:spPr>
          <a:xfrm>
            <a:off x="6845327" y="6332077"/>
            <a:ext cx="49837" cy="49837"/>
          </a:xfrm>
          <a:custGeom>
            <a:avLst/>
            <a:gdLst>
              <a:gd name="connsiteX0" fmla="*/ 49837 w 49837"/>
              <a:gd name="connsiteY0" fmla="*/ 24918 h 49837"/>
              <a:gd name="connsiteX1" fmla="*/ 24919 w 49837"/>
              <a:gd name="connsiteY1" fmla="*/ 49837 h 49837"/>
              <a:gd name="connsiteX2" fmla="*/ 0 w 49837"/>
              <a:gd name="connsiteY2" fmla="*/ 24918 h 49837"/>
              <a:gd name="connsiteX3" fmla="*/ 24919 w 49837"/>
              <a:gd name="connsiteY3" fmla="*/ 0 h 49837"/>
              <a:gd name="connsiteX4" fmla="*/ 49837 w 49837"/>
              <a:gd name="connsiteY4" fmla="*/ 24918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8"/>
                </a:moveTo>
                <a:cubicBezTo>
                  <a:pt x="49837" y="38681"/>
                  <a:pt x="38681" y="49837"/>
                  <a:pt x="24919" y="49837"/>
                </a:cubicBezTo>
                <a:cubicBezTo>
                  <a:pt x="11156" y="49837"/>
                  <a:pt x="0" y="38681"/>
                  <a:pt x="0" y="24918"/>
                </a:cubicBezTo>
                <a:cubicBezTo>
                  <a:pt x="0" y="11156"/>
                  <a:pt x="11156" y="0"/>
                  <a:pt x="24919" y="0"/>
                </a:cubicBezTo>
                <a:cubicBezTo>
                  <a:pt x="38681" y="0"/>
                  <a:pt x="49837" y="11156"/>
                  <a:pt x="49837" y="24918"/>
                </a:cubicBezTo>
                <a:close/>
              </a:path>
            </a:pathLst>
          </a:custGeom>
          <a:solidFill>
            <a:srgbClr val="78EA8E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1EE0DCD6-5DB1-FEDF-03A3-9DDA3582547D}"/>
              </a:ext>
            </a:extLst>
          </p:cNvPr>
          <p:cNvSpPr txBox="1"/>
          <p:nvPr/>
        </p:nvSpPr>
        <p:spPr>
          <a:xfrm>
            <a:off x="6568368" y="5330729"/>
            <a:ext cx="463588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09</a:t>
            </a: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DDBE7B00-FF4C-5ADD-8CE4-B0D73C5E0E2A}"/>
              </a:ext>
            </a:extLst>
          </p:cNvPr>
          <p:cNvSpPr/>
          <p:nvPr/>
        </p:nvSpPr>
        <p:spPr>
          <a:xfrm rot="19730442">
            <a:off x="7879573" y="5018265"/>
            <a:ext cx="862476" cy="1208568"/>
          </a:xfrm>
          <a:custGeom>
            <a:avLst/>
            <a:gdLst>
              <a:gd name="connsiteX0" fmla="*/ 862451 w 862476"/>
              <a:gd name="connsiteY0" fmla="*/ 604242 h 1208568"/>
              <a:gd name="connsiteX1" fmla="*/ 431212 w 862476"/>
              <a:gd name="connsiteY1" fmla="*/ 1208526 h 1208568"/>
              <a:gd name="connsiteX2" fmla="*/ -26 w 862476"/>
              <a:gd name="connsiteY2" fmla="*/ 604242 h 1208568"/>
              <a:gd name="connsiteX3" fmla="*/ 431212 w 862476"/>
              <a:gd name="connsiteY3" fmla="*/ -43 h 1208568"/>
              <a:gd name="connsiteX4" fmla="*/ 862451 w 862476"/>
              <a:gd name="connsiteY4" fmla="*/ 604242 h 1208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2476" h="1208568">
                <a:moveTo>
                  <a:pt x="862451" y="604242"/>
                </a:moveTo>
                <a:cubicBezTo>
                  <a:pt x="862451" y="937979"/>
                  <a:pt x="669379" y="1208526"/>
                  <a:pt x="431212" y="1208526"/>
                </a:cubicBezTo>
                <a:cubicBezTo>
                  <a:pt x="193046" y="1208526"/>
                  <a:pt x="-26" y="937979"/>
                  <a:pt x="-26" y="604242"/>
                </a:cubicBezTo>
                <a:cubicBezTo>
                  <a:pt x="-26" y="270505"/>
                  <a:pt x="193046" y="-43"/>
                  <a:pt x="431212" y="-43"/>
                </a:cubicBezTo>
                <a:cubicBezTo>
                  <a:pt x="669379" y="-43"/>
                  <a:pt x="862451" y="270505"/>
                  <a:pt x="862451" y="604242"/>
                </a:cubicBezTo>
                <a:close/>
              </a:path>
            </a:pathLst>
          </a:custGeom>
          <a:solidFill>
            <a:srgbClr val="FFFFFF"/>
          </a:solidFill>
          <a:ln w="12519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1FB8ED45-531E-1783-6DF6-43C8D116B577}"/>
              </a:ext>
            </a:extLst>
          </p:cNvPr>
          <p:cNvSpPr/>
          <p:nvPr/>
        </p:nvSpPr>
        <p:spPr>
          <a:xfrm rot="18669599">
            <a:off x="7713501" y="5143392"/>
            <a:ext cx="1128313" cy="928466"/>
          </a:xfrm>
          <a:custGeom>
            <a:avLst/>
            <a:gdLst>
              <a:gd name="connsiteX0" fmla="*/ 1128286 w 1128313"/>
              <a:gd name="connsiteY0" fmla="*/ 464189 h 928466"/>
              <a:gd name="connsiteX1" fmla="*/ 564129 w 1128313"/>
              <a:gd name="connsiteY1" fmla="*/ 928423 h 928466"/>
              <a:gd name="connsiteX2" fmla="*/ -28 w 1128313"/>
              <a:gd name="connsiteY2" fmla="*/ 464189 h 928466"/>
              <a:gd name="connsiteX3" fmla="*/ 564129 w 1128313"/>
              <a:gd name="connsiteY3" fmla="*/ -44 h 928466"/>
              <a:gd name="connsiteX4" fmla="*/ 1128286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6" y="464189"/>
                </a:moveTo>
                <a:cubicBezTo>
                  <a:pt x="1128286" y="720578"/>
                  <a:pt x="875705" y="928423"/>
                  <a:pt x="564129" y="928423"/>
                </a:cubicBezTo>
                <a:cubicBezTo>
                  <a:pt x="252554" y="928423"/>
                  <a:pt x="-28" y="720578"/>
                  <a:pt x="-28" y="464189"/>
                </a:cubicBezTo>
                <a:cubicBezTo>
                  <a:pt x="-28" y="207800"/>
                  <a:pt x="252554" y="-44"/>
                  <a:pt x="564129" y="-44"/>
                </a:cubicBezTo>
                <a:cubicBezTo>
                  <a:pt x="875705" y="-44"/>
                  <a:pt x="1128286" y="207800"/>
                  <a:pt x="1128286" y="464189"/>
                </a:cubicBezTo>
                <a:close/>
              </a:path>
            </a:pathLst>
          </a:custGeom>
          <a:solidFill>
            <a:srgbClr val="FF8C00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0270CBA6-CE06-EF4E-9508-4B3F491FA96C}"/>
              </a:ext>
            </a:extLst>
          </p:cNvPr>
          <p:cNvSpPr/>
          <p:nvPr/>
        </p:nvSpPr>
        <p:spPr>
          <a:xfrm>
            <a:off x="8049916" y="6205515"/>
            <a:ext cx="207569" cy="207569"/>
          </a:xfrm>
          <a:custGeom>
            <a:avLst/>
            <a:gdLst>
              <a:gd name="connsiteX0" fmla="*/ 207520 w 207569"/>
              <a:gd name="connsiteY0" fmla="*/ 101475 h 207569"/>
              <a:gd name="connsiteX1" fmla="*/ 101491 w 207569"/>
              <a:gd name="connsiteY1" fmla="*/ -19 h 207569"/>
              <a:gd name="connsiteX2" fmla="*/ -2 w 207569"/>
              <a:gd name="connsiteY2" fmla="*/ 105998 h 207569"/>
              <a:gd name="connsiteX3" fmla="*/ 105852 w 207569"/>
              <a:gd name="connsiteY3" fmla="*/ 207504 h 207569"/>
              <a:gd name="connsiteX4" fmla="*/ 207520 w 207569"/>
              <a:gd name="connsiteY4" fmla="*/ 101475 h 20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569" h="207569">
                <a:moveTo>
                  <a:pt x="207520" y="101475"/>
                </a:moveTo>
                <a:cubicBezTo>
                  <a:pt x="206274" y="44175"/>
                  <a:pt x="158804" y="-1277"/>
                  <a:pt x="101491" y="-19"/>
                </a:cubicBezTo>
                <a:cubicBezTo>
                  <a:pt x="44191" y="1227"/>
                  <a:pt x="-1248" y="48697"/>
                  <a:pt x="-2" y="105998"/>
                </a:cubicBezTo>
                <a:cubicBezTo>
                  <a:pt x="1244" y="163236"/>
                  <a:pt x="48614" y="208662"/>
                  <a:pt x="105852" y="207504"/>
                </a:cubicBezTo>
                <a:cubicBezTo>
                  <a:pt x="163202" y="206282"/>
                  <a:pt x="208703" y="158825"/>
                  <a:pt x="207520" y="101475"/>
                </a:cubicBezTo>
                <a:close/>
              </a:path>
            </a:pathLst>
          </a:custGeom>
          <a:solidFill>
            <a:srgbClr val="FF8C00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A6C52529-4501-D21C-D48D-A65CA1E84718}"/>
              </a:ext>
            </a:extLst>
          </p:cNvPr>
          <p:cNvSpPr/>
          <p:nvPr/>
        </p:nvSpPr>
        <p:spPr>
          <a:xfrm>
            <a:off x="8879694" y="5543293"/>
            <a:ext cx="99670" cy="99669"/>
          </a:xfrm>
          <a:custGeom>
            <a:avLst/>
            <a:gdLst>
              <a:gd name="connsiteX0" fmla="*/ 99632 w 99670"/>
              <a:gd name="connsiteY0" fmla="*/ 48782 h 99669"/>
              <a:gd name="connsiteX1" fmla="*/ 48799 w 99670"/>
              <a:gd name="connsiteY1" fmla="*/ -34 h 99669"/>
              <a:gd name="connsiteX2" fmla="*/ -17 w 99670"/>
              <a:gd name="connsiteY2" fmla="*/ 50800 h 99669"/>
              <a:gd name="connsiteX3" fmla="*/ 50792 w 99670"/>
              <a:gd name="connsiteY3" fmla="*/ 99616 h 99669"/>
              <a:gd name="connsiteX4" fmla="*/ 99632 w 99670"/>
              <a:gd name="connsiteY4" fmla="*/ 48807 h 99669"/>
              <a:gd name="connsiteX5" fmla="*/ 99632 w 99670"/>
              <a:gd name="connsiteY5" fmla="*/ 48782 h 9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670" h="99669">
                <a:moveTo>
                  <a:pt x="99632" y="48782"/>
                </a:moveTo>
                <a:cubicBezTo>
                  <a:pt x="99072" y="21259"/>
                  <a:pt x="76321" y="-594"/>
                  <a:pt x="48799" y="-34"/>
                </a:cubicBezTo>
                <a:cubicBezTo>
                  <a:pt x="21276" y="515"/>
                  <a:pt x="-578" y="23278"/>
                  <a:pt x="-17" y="50800"/>
                </a:cubicBezTo>
                <a:cubicBezTo>
                  <a:pt x="531" y="78310"/>
                  <a:pt x="23282" y="100164"/>
                  <a:pt x="50792" y="99616"/>
                </a:cubicBezTo>
                <a:cubicBezTo>
                  <a:pt x="78315" y="99068"/>
                  <a:pt x="100181" y="76317"/>
                  <a:pt x="99632" y="48807"/>
                </a:cubicBezTo>
                <a:cubicBezTo>
                  <a:pt x="99632" y="48795"/>
                  <a:pt x="99632" y="48795"/>
                  <a:pt x="99632" y="48782"/>
                </a:cubicBezTo>
                <a:close/>
              </a:path>
            </a:pathLst>
          </a:custGeom>
          <a:solidFill>
            <a:srgbClr val="FF8C00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D0B5DCDD-DEA5-A36B-AB4E-181D6A575B04}"/>
              </a:ext>
            </a:extLst>
          </p:cNvPr>
          <p:cNvSpPr/>
          <p:nvPr/>
        </p:nvSpPr>
        <p:spPr>
          <a:xfrm>
            <a:off x="7904123" y="6147810"/>
            <a:ext cx="85968" cy="85970"/>
          </a:xfrm>
          <a:custGeom>
            <a:avLst/>
            <a:gdLst>
              <a:gd name="connsiteX0" fmla="*/ 85936 w 85968"/>
              <a:gd name="connsiteY0" fmla="*/ 42187 h 85970"/>
              <a:gd name="connsiteX1" fmla="*/ 42204 w 85968"/>
              <a:gd name="connsiteY1" fmla="*/ -37 h 85970"/>
              <a:gd name="connsiteX2" fmla="*/ -21 w 85968"/>
              <a:gd name="connsiteY2" fmla="*/ 43707 h 85970"/>
              <a:gd name="connsiteX3" fmla="*/ 43712 w 85968"/>
              <a:gd name="connsiteY3" fmla="*/ 85919 h 85970"/>
              <a:gd name="connsiteX4" fmla="*/ 43948 w 85968"/>
              <a:gd name="connsiteY4" fmla="*/ 85919 h 85970"/>
              <a:gd name="connsiteX5" fmla="*/ 85936 w 85968"/>
              <a:gd name="connsiteY5" fmla="*/ 42187 h 8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968" h="85970">
                <a:moveTo>
                  <a:pt x="85936" y="42187"/>
                </a:moveTo>
                <a:cubicBezTo>
                  <a:pt x="85513" y="18452"/>
                  <a:pt x="65939" y="-449"/>
                  <a:pt x="42204" y="-37"/>
                </a:cubicBezTo>
                <a:cubicBezTo>
                  <a:pt x="18469" y="386"/>
                  <a:pt x="-444" y="19972"/>
                  <a:pt x="-21" y="43707"/>
                </a:cubicBezTo>
                <a:cubicBezTo>
                  <a:pt x="403" y="67442"/>
                  <a:pt x="19977" y="86343"/>
                  <a:pt x="43712" y="85919"/>
                </a:cubicBezTo>
                <a:cubicBezTo>
                  <a:pt x="43799" y="85919"/>
                  <a:pt x="43874" y="85919"/>
                  <a:pt x="43948" y="85919"/>
                </a:cubicBezTo>
                <a:cubicBezTo>
                  <a:pt x="67559" y="85308"/>
                  <a:pt x="86285" y="65810"/>
                  <a:pt x="85936" y="42187"/>
                </a:cubicBezTo>
                <a:close/>
              </a:path>
            </a:pathLst>
          </a:custGeom>
          <a:solidFill>
            <a:srgbClr val="FF8C00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04C55C6E-311D-B94F-186A-BAF7738E38A5}"/>
              </a:ext>
            </a:extLst>
          </p:cNvPr>
          <p:cNvSpPr/>
          <p:nvPr/>
        </p:nvSpPr>
        <p:spPr>
          <a:xfrm>
            <a:off x="8317524" y="4901135"/>
            <a:ext cx="58308" cy="58306"/>
          </a:xfrm>
          <a:custGeom>
            <a:avLst/>
            <a:gdLst>
              <a:gd name="connsiteX0" fmla="*/ 58274 w 58308"/>
              <a:gd name="connsiteY0" fmla="*/ 28604 h 58306"/>
              <a:gd name="connsiteX1" fmla="*/ 28621 w 58308"/>
              <a:gd name="connsiteY1" fmla="*/ -40 h 58306"/>
              <a:gd name="connsiteX2" fmla="*/ -23 w 58308"/>
              <a:gd name="connsiteY2" fmla="*/ 29626 h 58306"/>
              <a:gd name="connsiteX3" fmla="*/ 29630 w 58308"/>
              <a:gd name="connsiteY3" fmla="*/ 58257 h 58306"/>
              <a:gd name="connsiteX4" fmla="*/ 29867 w 58308"/>
              <a:gd name="connsiteY4" fmla="*/ 58257 h 58306"/>
              <a:gd name="connsiteX5" fmla="*/ 58274 w 58308"/>
              <a:gd name="connsiteY5" fmla="*/ 28617 h 58306"/>
              <a:gd name="connsiteX6" fmla="*/ 58274 w 58308"/>
              <a:gd name="connsiteY6" fmla="*/ 28604 h 5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08" h="58306">
                <a:moveTo>
                  <a:pt x="58274" y="28604"/>
                </a:moveTo>
                <a:cubicBezTo>
                  <a:pt x="58000" y="12507"/>
                  <a:pt x="44718" y="-314"/>
                  <a:pt x="28621" y="-40"/>
                </a:cubicBezTo>
                <a:cubicBezTo>
                  <a:pt x="12511" y="247"/>
                  <a:pt x="-309" y="13516"/>
                  <a:pt x="-23" y="29626"/>
                </a:cubicBezTo>
                <a:cubicBezTo>
                  <a:pt x="251" y="45723"/>
                  <a:pt x="13533" y="58544"/>
                  <a:pt x="29630" y="58257"/>
                </a:cubicBezTo>
                <a:cubicBezTo>
                  <a:pt x="29705" y="58257"/>
                  <a:pt x="29792" y="58257"/>
                  <a:pt x="29867" y="58257"/>
                </a:cubicBezTo>
                <a:cubicBezTo>
                  <a:pt x="45902" y="57921"/>
                  <a:pt x="58611" y="44652"/>
                  <a:pt x="58274" y="28617"/>
                </a:cubicBezTo>
                <a:cubicBezTo>
                  <a:pt x="58274" y="28617"/>
                  <a:pt x="58274" y="28604"/>
                  <a:pt x="58274" y="28604"/>
                </a:cubicBezTo>
                <a:close/>
              </a:path>
            </a:pathLst>
          </a:custGeom>
          <a:solidFill>
            <a:srgbClr val="FF8C00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6AAA6087-4CC7-C878-EB36-6AD9C6F10CB5}"/>
              </a:ext>
            </a:extLst>
          </p:cNvPr>
          <p:cNvSpPr txBox="1"/>
          <p:nvPr/>
        </p:nvSpPr>
        <p:spPr>
          <a:xfrm>
            <a:off x="7955461" y="5330729"/>
            <a:ext cx="442750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10</a:t>
            </a: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3BC72724-98CD-B317-4FC7-383B7D069D0C}"/>
              </a:ext>
            </a:extLst>
          </p:cNvPr>
          <p:cNvSpPr/>
          <p:nvPr/>
        </p:nvSpPr>
        <p:spPr>
          <a:xfrm rot="18000001">
            <a:off x="9117621" y="5205309"/>
            <a:ext cx="1202570" cy="858195"/>
          </a:xfrm>
          <a:custGeom>
            <a:avLst/>
            <a:gdLst>
              <a:gd name="connsiteX0" fmla="*/ 1202543 w 1202570"/>
              <a:gd name="connsiteY0" fmla="*/ 429054 h 858195"/>
              <a:gd name="connsiteX1" fmla="*/ 601258 w 1202570"/>
              <a:gd name="connsiteY1" fmla="*/ 858152 h 858195"/>
              <a:gd name="connsiteX2" fmla="*/ -27 w 1202570"/>
              <a:gd name="connsiteY2" fmla="*/ 429054 h 858195"/>
              <a:gd name="connsiteX3" fmla="*/ 601258 w 1202570"/>
              <a:gd name="connsiteY3" fmla="*/ -44 h 858195"/>
              <a:gd name="connsiteX4" fmla="*/ 1202543 w 1202570"/>
              <a:gd name="connsiteY4" fmla="*/ 429054 h 85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2570" h="858195">
                <a:moveTo>
                  <a:pt x="1202543" y="429054"/>
                </a:moveTo>
                <a:cubicBezTo>
                  <a:pt x="1202543" y="666038"/>
                  <a:pt x="933338" y="858152"/>
                  <a:pt x="601258" y="858152"/>
                </a:cubicBezTo>
                <a:cubicBezTo>
                  <a:pt x="269177" y="858152"/>
                  <a:pt x="-27" y="666038"/>
                  <a:pt x="-27" y="429054"/>
                </a:cubicBezTo>
                <a:cubicBezTo>
                  <a:pt x="-27" y="192070"/>
                  <a:pt x="269177" y="-44"/>
                  <a:pt x="601258" y="-44"/>
                </a:cubicBezTo>
                <a:cubicBezTo>
                  <a:pt x="933338" y="-44"/>
                  <a:pt x="1202543" y="192070"/>
                  <a:pt x="1202543" y="429054"/>
                </a:cubicBezTo>
                <a:close/>
              </a:path>
            </a:pathLst>
          </a:custGeom>
          <a:solidFill>
            <a:srgbClr val="FFFFFF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BA8E8B0B-FE3F-393D-BE62-BAC3EBE75424}"/>
              </a:ext>
            </a:extLst>
          </p:cNvPr>
          <p:cNvSpPr/>
          <p:nvPr/>
        </p:nvSpPr>
        <p:spPr>
          <a:xfrm rot="19059599">
            <a:off x="9242917" y="5069128"/>
            <a:ext cx="928466" cy="1128313"/>
          </a:xfrm>
          <a:custGeom>
            <a:avLst/>
            <a:gdLst>
              <a:gd name="connsiteX0" fmla="*/ 928439 w 928466"/>
              <a:gd name="connsiteY0" fmla="*/ 564113 h 1128313"/>
              <a:gd name="connsiteX1" fmla="*/ 464206 w 928466"/>
              <a:gd name="connsiteY1" fmla="*/ 1128270 h 1128313"/>
              <a:gd name="connsiteX2" fmla="*/ -28 w 928466"/>
              <a:gd name="connsiteY2" fmla="*/ 564113 h 1128313"/>
              <a:gd name="connsiteX3" fmla="*/ 464206 w 928466"/>
              <a:gd name="connsiteY3" fmla="*/ -44 h 1128313"/>
              <a:gd name="connsiteX4" fmla="*/ 928439 w 928466"/>
              <a:gd name="connsiteY4" fmla="*/ 564113 h 112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8466" h="1128313">
                <a:moveTo>
                  <a:pt x="928439" y="564113"/>
                </a:moveTo>
                <a:cubicBezTo>
                  <a:pt x="928439" y="875688"/>
                  <a:pt x="720595" y="1128270"/>
                  <a:pt x="464206" y="1128270"/>
                </a:cubicBezTo>
                <a:cubicBezTo>
                  <a:pt x="207817" y="1128270"/>
                  <a:pt x="-28" y="875688"/>
                  <a:pt x="-28" y="564113"/>
                </a:cubicBezTo>
                <a:cubicBezTo>
                  <a:pt x="-28" y="252537"/>
                  <a:pt x="207817" y="-44"/>
                  <a:pt x="464206" y="-44"/>
                </a:cubicBezTo>
                <a:cubicBezTo>
                  <a:pt x="720595" y="-44"/>
                  <a:pt x="928439" y="252537"/>
                  <a:pt x="928439" y="564113"/>
                </a:cubicBezTo>
                <a:close/>
              </a:path>
            </a:pathLst>
          </a:custGeom>
          <a:solidFill>
            <a:srgbClr val="A845F8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93FAE723-CDE5-6489-B509-CDC60BABE4A0}"/>
              </a:ext>
            </a:extLst>
          </p:cNvPr>
          <p:cNvSpPr/>
          <p:nvPr/>
        </p:nvSpPr>
        <p:spPr>
          <a:xfrm>
            <a:off x="9474237" y="4855650"/>
            <a:ext cx="211807" cy="211807"/>
          </a:xfrm>
          <a:custGeom>
            <a:avLst/>
            <a:gdLst>
              <a:gd name="connsiteX0" fmla="*/ 211808 w 211807"/>
              <a:gd name="connsiteY0" fmla="*/ 105904 h 211807"/>
              <a:gd name="connsiteX1" fmla="*/ 105904 w 211807"/>
              <a:gd name="connsiteY1" fmla="*/ 211808 h 211807"/>
              <a:gd name="connsiteX2" fmla="*/ 0 w 211807"/>
              <a:gd name="connsiteY2" fmla="*/ 105904 h 211807"/>
              <a:gd name="connsiteX3" fmla="*/ 105904 w 211807"/>
              <a:gd name="connsiteY3" fmla="*/ 0 h 211807"/>
              <a:gd name="connsiteX4" fmla="*/ 211808 w 211807"/>
              <a:gd name="connsiteY4" fmla="*/ 105904 h 211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07" h="211807">
                <a:moveTo>
                  <a:pt x="211808" y="105904"/>
                </a:moveTo>
                <a:cubicBezTo>
                  <a:pt x="211808" y="164393"/>
                  <a:pt x="164393" y="211808"/>
                  <a:pt x="105904" y="211808"/>
                </a:cubicBezTo>
                <a:cubicBezTo>
                  <a:pt x="47415" y="211808"/>
                  <a:pt x="0" y="164393"/>
                  <a:pt x="0" y="105904"/>
                </a:cubicBezTo>
                <a:cubicBezTo>
                  <a:pt x="0" y="47415"/>
                  <a:pt x="47415" y="0"/>
                  <a:pt x="105904" y="0"/>
                </a:cubicBezTo>
                <a:cubicBezTo>
                  <a:pt x="164393" y="0"/>
                  <a:pt x="211808" y="47415"/>
                  <a:pt x="211808" y="105904"/>
                </a:cubicBezTo>
                <a:close/>
              </a:path>
            </a:pathLst>
          </a:custGeom>
          <a:solidFill>
            <a:srgbClr val="A845F8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26BB0362-C28F-76B0-E32F-C1936A330ACF}"/>
              </a:ext>
            </a:extLst>
          </p:cNvPr>
          <p:cNvSpPr/>
          <p:nvPr/>
        </p:nvSpPr>
        <p:spPr>
          <a:xfrm>
            <a:off x="10309010" y="5584519"/>
            <a:ext cx="99674" cy="99674"/>
          </a:xfrm>
          <a:custGeom>
            <a:avLst/>
            <a:gdLst>
              <a:gd name="connsiteX0" fmla="*/ 99674 w 99674"/>
              <a:gd name="connsiteY0" fmla="*/ 49837 h 99674"/>
              <a:gd name="connsiteX1" fmla="*/ 49837 w 99674"/>
              <a:gd name="connsiteY1" fmla="*/ 99674 h 99674"/>
              <a:gd name="connsiteX2" fmla="*/ 0 w 99674"/>
              <a:gd name="connsiteY2" fmla="*/ 49837 h 99674"/>
              <a:gd name="connsiteX3" fmla="*/ 49837 w 99674"/>
              <a:gd name="connsiteY3" fmla="*/ 0 h 99674"/>
              <a:gd name="connsiteX4" fmla="*/ 99674 w 99674"/>
              <a:gd name="connsiteY4" fmla="*/ 49837 h 9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674" h="99674">
                <a:moveTo>
                  <a:pt x="99674" y="49837"/>
                </a:moveTo>
                <a:cubicBezTo>
                  <a:pt x="99674" y="77361"/>
                  <a:pt x="77361" y="99674"/>
                  <a:pt x="49837" y="99674"/>
                </a:cubicBezTo>
                <a:cubicBezTo>
                  <a:pt x="22313" y="99674"/>
                  <a:pt x="0" y="77361"/>
                  <a:pt x="0" y="49837"/>
                </a:cubicBezTo>
                <a:cubicBezTo>
                  <a:pt x="0" y="22313"/>
                  <a:pt x="22313" y="0"/>
                  <a:pt x="49837" y="0"/>
                </a:cubicBezTo>
                <a:cubicBezTo>
                  <a:pt x="77361" y="0"/>
                  <a:pt x="99674" y="22313"/>
                  <a:pt x="99674" y="49837"/>
                </a:cubicBezTo>
                <a:close/>
              </a:path>
            </a:pathLst>
          </a:custGeom>
          <a:solidFill>
            <a:srgbClr val="A845F8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C97D3305-A77D-37AE-6944-04FA164EFFBB}"/>
              </a:ext>
            </a:extLst>
          </p:cNvPr>
          <p:cNvSpPr/>
          <p:nvPr/>
        </p:nvSpPr>
        <p:spPr>
          <a:xfrm>
            <a:off x="9648667" y="6325847"/>
            <a:ext cx="49837" cy="49837"/>
          </a:xfrm>
          <a:custGeom>
            <a:avLst/>
            <a:gdLst>
              <a:gd name="connsiteX0" fmla="*/ 49837 w 49837"/>
              <a:gd name="connsiteY0" fmla="*/ 24918 h 49837"/>
              <a:gd name="connsiteX1" fmla="*/ 24918 w 49837"/>
              <a:gd name="connsiteY1" fmla="*/ 49837 h 49837"/>
              <a:gd name="connsiteX2" fmla="*/ 0 w 49837"/>
              <a:gd name="connsiteY2" fmla="*/ 24918 h 49837"/>
              <a:gd name="connsiteX3" fmla="*/ 24918 w 49837"/>
              <a:gd name="connsiteY3" fmla="*/ 0 h 49837"/>
              <a:gd name="connsiteX4" fmla="*/ 49837 w 49837"/>
              <a:gd name="connsiteY4" fmla="*/ 24918 h 4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37" h="49837">
                <a:moveTo>
                  <a:pt x="49837" y="24918"/>
                </a:moveTo>
                <a:cubicBezTo>
                  <a:pt x="49837" y="38681"/>
                  <a:pt x="38681" y="49837"/>
                  <a:pt x="24918" y="49837"/>
                </a:cubicBezTo>
                <a:cubicBezTo>
                  <a:pt x="11156" y="49837"/>
                  <a:pt x="0" y="38681"/>
                  <a:pt x="0" y="24918"/>
                </a:cubicBezTo>
                <a:cubicBezTo>
                  <a:pt x="0" y="11156"/>
                  <a:pt x="11156" y="0"/>
                  <a:pt x="24918" y="0"/>
                </a:cubicBezTo>
                <a:cubicBezTo>
                  <a:pt x="38681" y="0"/>
                  <a:pt x="49837" y="11156"/>
                  <a:pt x="49837" y="24918"/>
                </a:cubicBezTo>
                <a:close/>
              </a:path>
            </a:pathLst>
          </a:custGeom>
          <a:solidFill>
            <a:srgbClr val="A845F8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E28A644-55EC-8656-6412-752D0C3F8E47}"/>
              </a:ext>
            </a:extLst>
          </p:cNvPr>
          <p:cNvSpPr txBox="1"/>
          <p:nvPr/>
        </p:nvSpPr>
        <p:spPr>
          <a:xfrm>
            <a:off x="9471383" y="5330729"/>
            <a:ext cx="434734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11</a:t>
            </a:r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BBFABC0A-EA1F-C0E4-81FA-3524D5615BEE}"/>
              </a:ext>
            </a:extLst>
          </p:cNvPr>
          <p:cNvSpPr/>
          <p:nvPr/>
        </p:nvSpPr>
        <p:spPr>
          <a:xfrm rot="19730442">
            <a:off x="10770502" y="5005432"/>
            <a:ext cx="862476" cy="1208568"/>
          </a:xfrm>
          <a:custGeom>
            <a:avLst/>
            <a:gdLst>
              <a:gd name="connsiteX0" fmla="*/ 862452 w 862476"/>
              <a:gd name="connsiteY0" fmla="*/ 604241 h 1208568"/>
              <a:gd name="connsiteX1" fmla="*/ 431213 w 862476"/>
              <a:gd name="connsiteY1" fmla="*/ 1208526 h 1208568"/>
              <a:gd name="connsiteX2" fmla="*/ -25 w 862476"/>
              <a:gd name="connsiteY2" fmla="*/ 604241 h 1208568"/>
              <a:gd name="connsiteX3" fmla="*/ 431213 w 862476"/>
              <a:gd name="connsiteY3" fmla="*/ -43 h 1208568"/>
              <a:gd name="connsiteX4" fmla="*/ 862452 w 862476"/>
              <a:gd name="connsiteY4" fmla="*/ 604241 h 1208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2476" h="1208568">
                <a:moveTo>
                  <a:pt x="862452" y="604241"/>
                </a:moveTo>
                <a:cubicBezTo>
                  <a:pt x="862452" y="937978"/>
                  <a:pt x="669380" y="1208526"/>
                  <a:pt x="431213" y="1208526"/>
                </a:cubicBezTo>
                <a:cubicBezTo>
                  <a:pt x="193047" y="1208526"/>
                  <a:pt x="-25" y="937978"/>
                  <a:pt x="-25" y="604241"/>
                </a:cubicBezTo>
                <a:cubicBezTo>
                  <a:pt x="-25" y="270504"/>
                  <a:pt x="193047" y="-43"/>
                  <a:pt x="431213" y="-43"/>
                </a:cubicBezTo>
                <a:cubicBezTo>
                  <a:pt x="669380" y="-43"/>
                  <a:pt x="862452" y="270504"/>
                  <a:pt x="862452" y="604241"/>
                </a:cubicBezTo>
                <a:close/>
              </a:path>
            </a:pathLst>
          </a:custGeom>
          <a:solidFill>
            <a:srgbClr val="FFFFFF"/>
          </a:solidFill>
          <a:ln w="12519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45283A04-FF68-59A8-BD4F-37EECF4E14EC}"/>
              </a:ext>
            </a:extLst>
          </p:cNvPr>
          <p:cNvSpPr/>
          <p:nvPr/>
        </p:nvSpPr>
        <p:spPr>
          <a:xfrm rot="18669599">
            <a:off x="10591716" y="5137247"/>
            <a:ext cx="1128313" cy="928466"/>
          </a:xfrm>
          <a:custGeom>
            <a:avLst/>
            <a:gdLst>
              <a:gd name="connsiteX0" fmla="*/ 1128287 w 1128313"/>
              <a:gd name="connsiteY0" fmla="*/ 464189 h 928466"/>
              <a:gd name="connsiteX1" fmla="*/ 564130 w 1128313"/>
              <a:gd name="connsiteY1" fmla="*/ 928423 h 928466"/>
              <a:gd name="connsiteX2" fmla="*/ -27 w 1128313"/>
              <a:gd name="connsiteY2" fmla="*/ 464189 h 928466"/>
              <a:gd name="connsiteX3" fmla="*/ 564130 w 1128313"/>
              <a:gd name="connsiteY3" fmla="*/ -44 h 928466"/>
              <a:gd name="connsiteX4" fmla="*/ 1128287 w 1128313"/>
              <a:gd name="connsiteY4" fmla="*/ 464189 h 9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8313" h="928466">
                <a:moveTo>
                  <a:pt x="1128287" y="464189"/>
                </a:moveTo>
                <a:cubicBezTo>
                  <a:pt x="1128287" y="720578"/>
                  <a:pt x="875705" y="928423"/>
                  <a:pt x="564130" y="928423"/>
                </a:cubicBezTo>
                <a:cubicBezTo>
                  <a:pt x="252554" y="928423"/>
                  <a:pt x="-27" y="720578"/>
                  <a:pt x="-27" y="464189"/>
                </a:cubicBezTo>
                <a:cubicBezTo>
                  <a:pt x="-27" y="207800"/>
                  <a:pt x="252554" y="-44"/>
                  <a:pt x="564130" y="-44"/>
                </a:cubicBezTo>
                <a:cubicBezTo>
                  <a:pt x="875705" y="-44"/>
                  <a:pt x="1128287" y="207800"/>
                  <a:pt x="1128287" y="464189"/>
                </a:cubicBezTo>
                <a:close/>
              </a:path>
            </a:pathLst>
          </a:custGeom>
          <a:solidFill>
            <a:srgbClr val="6767E3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21B89EB1-9EAD-CDB3-C08B-961A05EB2883}"/>
              </a:ext>
            </a:extLst>
          </p:cNvPr>
          <p:cNvSpPr/>
          <p:nvPr/>
        </p:nvSpPr>
        <p:spPr>
          <a:xfrm>
            <a:off x="10928012" y="6199285"/>
            <a:ext cx="207569" cy="207569"/>
          </a:xfrm>
          <a:custGeom>
            <a:avLst/>
            <a:gdLst>
              <a:gd name="connsiteX0" fmla="*/ 207520 w 207569"/>
              <a:gd name="connsiteY0" fmla="*/ 101475 h 207569"/>
              <a:gd name="connsiteX1" fmla="*/ 101491 w 207569"/>
              <a:gd name="connsiteY1" fmla="*/ -19 h 207569"/>
              <a:gd name="connsiteX2" fmla="*/ -2 w 207569"/>
              <a:gd name="connsiteY2" fmla="*/ 105998 h 207569"/>
              <a:gd name="connsiteX3" fmla="*/ 105852 w 207569"/>
              <a:gd name="connsiteY3" fmla="*/ 207504 h 207569"/>
              <a:gd name="connsiteX4" fmla="*/ 207520 w 207569"/>
              <a:gd name="connsiteY4" fmla="*/ 101475 h 20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569" h="207569">
                <a:moveTo>
                  <a:pt x="207520" y="101475"/>
                </a:moveTo>
                <a:cubicBezTo>
                  <a:pt x="206274" y="44175"/>
                  <a:pt x="158804" y="-1277"/>
                  <a:pt x="101491" y="-19"/>
                </a:cubicBezTo>
                <a:cubicBezTo>
                  <a:pt x="44191" y="1227"/>
                  <a:pt x="-1248" y="48697"/>
                  <a:pt x="-2" y="105998"/>
                </a:cubicBezTo>
                <a:cubicBezTo>
                  <a:pt x="1244" y="163236"/>
                  <a:pt x="48614" y="208662"/>
                  <a:pt x="105852" y="207504"/>
                </a:cubicBezTo>
                <a:cubicBezTo>
                  <a:pt x="163202" y="206282"/>
                  <a:pt x="208703" y="158825"/>
                  <a:pt x="207520" y="101475"/>
                </a:cubicBezTo>
                <a:close/>
              </a:path>
            </a:pathLst>
          </a:custGeom>
          <a:solidFill>
            <a:srgbClr val="6767E3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502D4A52-14E1-17C0-B5EF-3AD47077DC79}"/>
              </a:ext>
            </a:extLst>
          </p:cNvPr>
          <p:cNvSpPr/>
          <p:nvPr/>
        </p:nvSpPr>
        <p:spPr>
          <a:xfrm>
            <a:off x="11757791" y="5537064"/>
            <a:ext cx="99670" cy="99669"/>
          </a:xfrm>
          <a:custGeom>
            <a:avLst/>
            <a:gdLst>
              <a:gd name="connsiteX0" fmla="*/ 99633 w 99670"/>
              <a:gd name="connsiteY0" fmla="*/ 48782 h 99669"/>
              <a:gd name="connsiteX1" fmla="*/ 48799 w 99670"/>
              <a:gd name="connsiteY1" fmla="*/ -34 h 99669"/>
              <a:gd name="connsiteX2" fmla="*/ -17 w 99670"/>
              <a:gd name="connsiteY2" fmla="*/ 50800 h 99669"/>
              <a:gd name="connsiteX3" fmla="*/ 50792 w 99670"/>
              <a:gd name="connsiteY3" fmla="*/ 99616 h 99669"/>
              <a:gd name="connsiteX4" fmla="*/ 99633 w 99670"/>
              <a:gd name="connsiteY4" fmla="*/ 48807 h 99669"/>
              <a:gd name="connsiteX5" fmla="*/ 99633 w 99670"/>
              <a:gd name="connsiteY5" fmla="*/ 48782 h 9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670" h="99669">
                <a:moveTo>
                  <a:pt x="99633" y="48782"/>
                </a:moveTo>
                <a:cubicBezTo>
                  <a:pt x="99072" y="21259"/>
                  <a:pt x="76321" y="-594"/>
                  <a:pt x="48799" y="-34"/>
                </a:cubicBezTo>
                <a:cubicBezTo>
                  <a:pt x="21276" y="515"/>
                  <a:pt x="-577" y="23278"/>
                  <a:pt x="-17" y="50800"/>
                </a:cubicBezTo>
                <a:cubicBezTo>
                  <a:pt x="531" y="78310"/>
                  <a:pt x="23282" y="100164"/>
                  <a:pt x="50792" y="99616"/>
                </a:cubicBezTo>
                <a:cubicBezTo>
                  <a:pt x="78315" y="99068"/>
                  <a:pt x="100181" y="76317"/>
                  <a:pt x="99633" y="48807"/>
                </a:cubicBezTo>
                <a:cubicBezTo>
                  <a:pt x="99633" y="48795"/>
                  <a:pt x="99633" y="48795"/>
                  <a:pt x="99633" y="48782"/>
                </a:cubicBezTo>
                <a:close/>
              </a:path>
            </a:pathLst>
          </a:custGeom>
          <a:solidFill>
            <a:srgbClr val="6767E3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E521ECEF-6AD2-D22C-C3D5-3D7B40DBCFE6}"/>
              </a:ext>
            </a:extLst>
          </p:cNvPr>
          <p:cNvSpPr/>
          <p:nvPr/>
        </p:nvSpPr>
        <p:spPr>
          <a:xfrm>
            <a:off x="10782219" y="6141704"/>
            <a:ext cx="85968" cy="85970"/>
          </a:xfrm>
          <a:custGeom>
            <a:avLst/>
            <a:gdLst>
              <a:gd name="connsiteX0" fmla="*/ 85936 w 85968"/>
              <a:gd name="connsiteY0" fmla="*/ 42187 h 85970"/>
              <a:gd name="connsiteX1" fmla="*/ 42204 w 85968"/>
              <a:gd name="connsiteY1" fmla="*/ -37 h 85970"/>
              <a:gd name="connsiteX2" fmla="*/ -21 w 85968"/>
              <a:gd name="connsiteY2" fmla="*/ 43707 h 85970"/>
              <a:gd name="connsiteX3" fmla="*/ 43712 w 85968"/>
              <a:gd name="connsiteY3" fmla="*/ 85919 h 85970"/>
              <a:gd name="connsiteX4" fmla="*/ 43948 w 85968"/>
              <a:gd name="connsiteY4" fmla="*/ 85919 h 85970"/>
              <a:gd name="connsiteX5" fmla="*/ 85936 w 85968"/>
              <a:gd name="connsiteY5" fmla="*/ 42187 h 8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968" h="85970">
                <a:moveTo>
                  <a:pt x="85936" y="42187"/>
                </a:moveTo>
                <a:cubicBezTo>
                  <a:pt x="85512" y="18452"/>
                  <a:pt x="65939" y="-449"/>
                  <a:pt x="42204" y="-37"/>
                </a:cubicBezTo>
                <a:cubicBezTo>
                  <a:pt x="18469" y="386"/>
                  <a:pt x="-444" y="19972"/>
                  <a:pt x="-21" y="43707"/>
                </a:cubicBezTo>
                <a:cubicBezTo>
                  <a:pt x="403" y="67442"/>
                  <a:pt x="19977" y="86343"/>
                  <a:pt x="43712" y="85919"/>
                </a:cubicBezTo>
                <a:cubicBezTo>
                  <a:pt x="43799" y="85919"/>
                  <a:pt x="43874" y="85919"/>
                  <a:pt x="43948" y="85919"/>
                </a:cubicBezTo>
                <a:cubicBezTo>
                  <a:pt x="67559" y="85309"/>
                  <a:pt x="86285" y="65810"/>
                  <a:pt x="85936" y="42187"/>
                </a:cubicBezTo>
                <a:close/>
              </a:path>
            </a:pathLst>
          </a:custGeom>
          <a:solidFill>
            <a:srgbClr val="6767E3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1C30BC3A-F5AE-A0E4-E31A-1A0D942ACB5E}"/>
              </a:ext>
            </a:extLst>
          </p:cNvPr>
          <p:cNvSpPr/>
          <p:nvPr/>
        </p:nvSpPr>
        <p:spPr>
          <a:xfrm>
            <a:off x="11195621" y="4894905"/>
            <a:ext cx="58308" cy="58306"/>
          </a:xfrm>
          <a:custGeom>
            <a:avLst/>
            <a:gdLst>
              <a:gd name="connsiteX0" fmla="*/ 58274 w 58308"/>
              <a:gd name="connsiteY0" fmla="*/ 28604 h 58306"/>
              <a:gd name="connsiteX1" fmla="*/ 28621 w 58308"/>
              <a:gd name="connsiteY1" fmla="*/ -40 h 58306"/>
              <a:gd name="connsiteX2" fmla="*/ -23 w 58308"/>
              <a:gd name="connsiteY2" fmla="*/ 29626 h 58306"/>
              <a:gd name="connsiteX3" fmla="*/ 29630 w 58308"/>
              <a:gd name="connsiteY3" fmla="*/ 58257 h 58306"/>
              <a:gd name="connsiteX4" fmla="*/ 29867 w 58308"/>
              <a:gd name="connsiteY4" fmla="*/ 58257 h 58306"/>
              <a:gd name="connsiteX5" fmla="*/ 58274 w 58308"/>
              <a:gd name="connsiteY5" fmla="*/ 28617 h 58306"/>
              <a:gd name="connsiteX6" fmla="*/ 58274 w 58308"/>
              <a:gd name="connsiteY6" fmla="*/ 28604 h 58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308" h="58306">
                <a:moveTo>
                  <a:pt x="58274" y="28604"/>
                </a:moveTo>
                <a:cubicBezTo>
                  <a:pt x="57988" y="12507"/>
                  <a:pt x="44719" y="-314"/>
                  <a:pt x="28621" y="-40"/>
                </a:cubicBezTo>
                <a:cubicBezTo>
                  <a:pt x="12511" y="247"/>
                  <a:pt x="-309" y="13516"/>
                  <a:pt x="-23" y="29626"/>
                </a:cubicBezTo>
                <a:cubicBezTo>
                  <a:pt x="251" y="45723"/>
                  <a:pt x="13533" y="58544"/>
                  <a:pt x="29630" y="58257"/>
                </a:cubicBezTo>
                <a:cubicBezTo>
                  <a:pt x="29705" y="58257"/>
                  <a:pt x="29792" y="58257"/>
                  <a:pt x="29867" y="58257"/>
                </a:cubicBezTo>
                <a:cubicBezTo>
                  <a:pt x="45902" y="57921"/>
                  <a:pt x="58611" y="44652"/>
                  <a:pt x="58274" y="28617"/>
                </a:cubicBezTo>
                <a:cubicBezTo>
                  <a:pt x="58274" y="28617"/>
                  <a:pt x="58274" y="28604"/>
                  <a:pt x="58274" y="28604"/>
                </a:cubicBezTo>
                <a:close/>
              </a:path>
            </a:pathLst>
          </a:custGeom>
          <a:solidFill>
            <a:srgbClr val="6767E3"/>
          </a:solidFill>
          <a:ln w="12457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49B2C843-BE95-5259-DD23-829D7642F6D2}"/>
              </a:ext>
            </a:extLst>
          </p:cNvPr>
          <p:cNvSpPr txBox="1"/>
          <p:nvPr/>
        </p:nvSpPr>
        <p:spPr>
          <a:xfrm>
            <a:off x="10883394" y="5330729"/>
            <a:ext cx="470000" cy="45012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325" b="1" spc="0" baseline="0">
                <a:ln/>
                <a:solidFill>
                  <a:srgbClr val="FFFFFF"/>
                </a:solidFill>
                <a:latin typeface="Montserrat"/>
                <a:cs typeface="B Titr" panose="00000700000000000000" pitchFamily="2" charset="-78"/>
                <a:sym typeface="Montserrat"/>
                <a:rtl val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9805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A5E62C-F847-E1E6-E1FF-94DFE3F7248A}"/>
              </a:ext>
            </a:extLst>
          </p:cNvPr>
          <p:cNvSpPr/>
          <p:nvPr/>
        </p:nvSpPr>
        <p:spPr>
          <a:xfrm>
            <a:off x="6420324" y="1327664"/>
            <a:ext cx="985332" cy="881020"/>
          </a:xfrm>
          <a:custGeom>
            <a:avLst/>
            <a:gdLst>
              <a:gd name="connsiteX0" fmla="*/ 985283 w 985332"/>
              <a:gd name="connsiteY0" fmla="*/ 441065 h 881020"/>
              <a:gd name="connsiteX1" fmla="*/ 440460 w 985332"/>
              <a:gd name="connsiteY1" fmla="*/ 880975 h 881020"/>
              <a:gd name="connsiteX2" fmla="*/ -50 w 985332"/>
              <a:gd name="connsiteY2" fmla="*/ 440465 h 881020"/>
              <a:gd name="connsiteX3" fmla="*/ 440460 w 985332"/>
              <a:gd name="connsiteY3" fmla="*/ -45 h 881020"/>
              <a:gd name="connsiteX4" fmla="*/ 985283 w 985332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332" h="881020">
                <a:moveTo>
                  <a:pt x="985283" y="441065"/>
                </a:moveTo>
                <a:cubicBezTo>
                  <a:pt x="985283" y="441065"/>
                  <a:pt x="824249" y="874443"/>
                  <a:pt x="440460" y="880975"/>
                </a:cubicBezTo>
                <a:cubicBezTo>
                  <a:pt x="197173" y="880975"/>
                  <a:pt x="-50" y="683752"/>
                  <a:pt x="-50" y="440465"/>
                </a:cubicBezTo>
                <a:cubicBezTo>
                  <a:pt x="-50" y="197179"/>
                  <a:pt x="197174" y="-45"/>
                  <a:pt x="440460" y="-45"/>
                </a:cubicBezTo>
                <a:cubicBezTo>
                  <a:pt x="830781" y="7553"/>
                  <a:pt x="985283" y="441065"/>
                  <a:pt x="985283" y="441065"/>
                </a:cubicBezTo>
                <a:close/>
              </a:path>
            </a:pathLst>
          </a:custGeom>
          <a:solidFill>
            <a:srgbClr val="FFE3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4CDD435-6050-437F-AC3F-8D3D907C1B8A}"/>
              </a:ext>
            </a:extLst>
          </p:cNvPr>
          <p:cNvSpPr/>
          <p:nvPr/>
        </p:nvSpPr>
        <p:spPr>
          <a:xfrm>
            <a:off x="6528936" y="1431449"/>
            <a:ext cx="546787" cy="656460"/>
          </a:xfrm>
          <a:custGeom>
            <a:avLst/>
            <a:gdLst>
              <a:gd name="connsiteX0" fmla="*/ 226803 w 546787"/>
              <a:gd name="connsiteY0" fmla="*/ 656416 h 656460"/>
              <a:gd name="connsiteX1" fmla="*/ 18736 w 546787"/>
              <a:gd name="connsiteY1" fmla="*/ 226809 h 656460"/>
              <a:gd name="connsiteX2" fmla="*/ 448343 w 546787"/>
              <a:gd name="connsiteY2" fmla="*/ 18740 h 656460"/>
              <a:gd name="connsiteX3" fmla="*/ 546738 w 546787"/>
              <a:gd name="connsiteY3" fmla="*/ 72668 h 6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87" h="656460">
                <a:moveTo>
                  <a:pt x="226803" y="656416"/>
                </a:moveTo>
                <a:cubicBezTo>
                  <a:pt x="50714" y="595239"/>
                  <a:pt x="-42441" y="402897"/>
                  <a:pt x="18736" y="226809"/>
                </a:cubicBezTo>
                <a:cubicBezTo>
                  <a:pt x="79913" y="50719"/>
                  <a:pt x="272254" y="-42435"/>
                  <a:pt x="448343" y="18740"/>
                </a:cubicBezTo>
                <a:cubicBezTo>
                  <a:pt x="483920" y="31100"/>
                  <a:pt x="517179" y="49329"/>
                  <a:pt x="546738" y="72668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1D54F5-6898-9BD1-4C87-E1F23AC081DB}"/>
              </a:ext>
            </a:extLst>
          </p:cNvPr>
          <p:cNvSpPr/>
          <p:nvPr/>
        </p:nvSpPr>
        <p:spPr>
          <a:xfrm>
            <a:off x="6866833" y="1667328"/>
            <a:ext cx="337795" cy="439910"/>
          </a:xfrm>
          <a:custGeom>
            <a:avLst/>
            <a:gdLst>
              <a:gd name="connsiteX0" fmla="*/ 321751 w 337795"/>
              <a:gd name="connsiteY0" fmla="*/ -45 h 439910"/>
              <a:gd name="connsiteX1" fmla="*/ 102500 w 337795"/>
              <a:gd name="connsiteY1" fmla="*/ 423962 h 439910"/>
              <a:gd name="connsiteX2" fmla="*/ -50 w 337795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95" h="439910">
                <a:moveTo>
                  <a:pt x="321751" y="-45"/>
                </a:moveTo>
                <a:cubicBezTo>
                  <a:pt x="378300" y="177587"/>
                  <a:pt x="280133" y="367421"/>
                  <a:pt x="102500" y="423962"/>
                </a:cubicBezTo>
                <a:cubicBezTo>
                  <a:pt x="69341" y="434520"/>
                  <a:pt x="34749" y="43987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441A94-6610-8E21-34FB-F561245E7E85}"/>
              </a:ext>
            </a:extLst>
          </p:cNvPr>
          <p:cNvSpPr txBox="1"/>
          <p:nvPr/>
        </p:nvSpPr>
        <p:spPr>
          <a:xfrm>
            <a:off x="6592630" y="1477504"/>
            <a:ext cx="420308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01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564D6D7-FA3A-E84E-8605-9E882B09D60D}"/>
              </a:ext>
            </a:extLst>
          </p:cNvPr>
          <p:cNvSpPr/>
          <p:nvPr/>
        </p:nvSpPr>
        <p:spPr>
          <a:xfrm>
            <a:off x="6420324" y="2570611"/>
            <a:ext cx="985332" cy="881020"/>
          </a:xfrm>
          <a:custGeom>
            <a:avLst/>
            <a:gdLst>
              <a:gd name="connsiteX0" fmla="*/ 985283 w 985332"/>
              <a:gd name="connsiteY0" fmla="*/ 440399 h 881020"/>
              <a:gd name="connsiteX1" fmla="*/ 440460 w 985332"/>
              <a:gd name="connsiteY1" fmla="*/ 880976 h 881020"/>
              <a:gd name="connsiteX2" fmla="*/ -50 w 985332"/>
              <a:gd name="connsiteY2" fmla="*/ 440465 h 881020"/>
              <a:gd name="connsiteX3" fmla="*/ 440460 w 985332"/>
              <a:gd name="connsiteY3" fmla="*/ -45 h 881020"/>
              <a:gd name="connsiteX4" fmla="*/ 985283 w 985332"/>
              <a:gd name="connsiteY4" fmla="*/ 440399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332" h="881020">
                <a:moveTo>
                  <a:pt x="985283" y="440399"/>
                </a:moveTo>
                <a:cubicBezTo>
                  <a:pt x="985283" y="440399"/>
                  <a:pt x="824249" y="873910"/>
                  <a:pt x="440460" y="880976"/>
                </a:cubicBezTo>
                <a:cubicBezTo>
                  <a:pt x="197173" y="880976"/>
                  <a:pt x="-50" y="683749"/>
                  <a:pt x="-50" y="440465"/>
                </a:cubicBezTo>
                <a:cubicBezTo>
                  <a:pt x="-50" y="197182"/>
                  <a:pt x="197174" y="-45"/>
                  <a:pt x="440460" y="-45"/>
                </a:cubicBezTo>
                <a:cubicBezTo>
                  <a:pt x="830781" y="7020"/>
                  <a:pt x="985283" y="440399"/>
                  <a:pt x="985283" y="440399"/>
                </a:cubicBezTo>
                <a:close/>
              </a:path>
            </a:pathLst>
          </a:custGeom>
          <a:solidFill>
            <a:srgbClr val="FF53A2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3BD511-8AA7-D463-060E-21C576F80840}"/>
              </a:ext>
            </a:extLst>
          </p:cNvPr>
          <p:cNvSpPr/>
          <p:nvPr/>
        </p:nvSpPr>
        <p:spPr>
          <a:xfrm>
            <a:off x="6529238" y="2673966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42 w 546485"/>
              <a:gd name="connsiteY1" fmla="*/ 226506 h 656356"/>
              <a:gd name="connsiteX2" fmla="*/ 448646 w 546485"/>
              <a:gd name="connsiteY2" fmla="*/ 18842 h 656356"/>
              <a:gd name="connsiteX3" fmla="*/ 546435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503" y="402537"/>
                  <a:pt x="18842" y="226506"/>
                </a:cubicBezTo>
                <a:cubicBezTo>
                  <a:pt x="80185" y="50475"/>
                  <a:pt x="272615" y="-42492"/>
                  <a:pt x="448646" y="18842"/>
                </a:cubicBezTo>
                <a:cubicBezTo>
                  <a:pt x="483988" y="31159"/>
                  <a:pt x="517035" y="49276"/>
                  <a:pt x="546435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561C9D9-5CAC-4987-7D7C-C8A2EDEC320E}"/>
              </a:ext>
            </a:extLst>
          </p:cNvPr>
          <p:cNvSpPr/>
          <p:nvPr/>
        </p:nvSpPr>
        <p:spPr>
          <a:xfrm>
            <a:off x="6866833" y="2909742"/>
            <a:ext cx="337531" cy="439243"/>
          </a:xfrm>
          <a:custGeom>
            <a:avLst/>
            <a:gdLst>
              <a:gd name="connsiteX0" fmla="*/ 321751 w 337531"/>
              <a:gd name="connsiteY0" fmla="*/ -45 h 439243"/>
              <a:gd name="connsiteX1" fmla="*/ 337481 w 337531"/>
              <a:gd name="connsiteY1" fmla="*/ 101668 h 439243"/>
              <a:gd name="connsiteX2" fmla="*/ -50 w 337531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531" h="439243">
                <a:moveTo>
                  <a:pt x="321751" y="-45"/>
                </a:moveTo>
                <a:cubicBezTo>
                  <a:pt x="332229" y="32842"/>
                  <a:pt x="337535" y="67155"/>
                  <a:pt x="337481" y="101668"/>
                </a:cubicBezTo>
                <a:cubicBezTo>
                  <a:pt x="337481" y="288083"/>
                  <a:pt x="186363" y="439199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C9E0A9-88E9-3CE1-1BF2-DE7BA6E03285}"/>
              </a:ext>
            </a:extLst>
          </p:cNvPr>
          <p:cNvSpPr txBox="1"/>
          <p:nvPr/>
        </p:nvSpPr>
        <p:spPr>
          <a:xfrm>
            <a:off x="6569435" y="2719918"/>
            <a:ext cx="466794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05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D782DCD-B692-8123-E2AE-7C282ABFC57A}"/>
              </a:ext>
            </a:extLst>
          </p:cNvPr>
          <p:cNvSpPr/>
          <p:nvPr/>
        </p:nvSpPr>
        <p:spPr>
          <a:xfrm>
            <a:off x="6420257" y="3812891"/>
            <a:ext cx="985398" cy="881153"/>
          </a:xfrm>
          <a:custGeom>
            <a:avLst/>
            <a:gdLst>
              <a:gd name="connsiteX0" fmla="*/ 985349 w 985398"/>
              <a:gd name="connsiteY0" fmla="*/ 440532 h 881153"/>
              <a:gd name="connsiteX1" fmla="*/ 440527 w 985398"/>
              <a:gd name="connsiteY1" fmla="*/ 881109 h 881153"/>
              <a:gd name="connsiteX2" fmla="*/ -50 w 985398"/>
              <a:gd name="connsiteY2" fmla="*/ 440532 h 881153"/>
              <a:gd name="connsiteX3" fmla="*/ 440527 w 985398"/>
              <a:gd name="connsiteY3" fmla="*/ -45 h 881153"/>
              <a:gd name="connsiteX4" fmla="*/ 985349 w 985398"/>
              <a:gd name="connsiteY4" fmla="*/ 440532 h 88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398" h="881153">
                <a:moveTo>
                  <a:pt x="985349" y="440532"/>
                </a:moveTo>
                <a:cubicBezTo>
                  <a:pt x="985349" y="440532"/>
                  <a:pt x="824316" y="873910"/>
                  <a:pt x="440527" y="881109"/>
                </a:cubicBezTo>
                <a:cubicBezTo>
                  <a:pt x="197203" y="881109"/>
                  <a:pt x="-50" y="683856"/>
                  <a:pt x="-50" y="440532"/>
                </a:cubicBezTo>
                <a:cubicBezTo>
                  <a:pt x="-50" y="197208"/>
                  <a:pt x="197203" y="-45"/>
                  <a:pt x="440527" y="-45"/>
                </a:cubicBezTo>
                <a:cubicBezTo>
                  <a:pt x="830848" y="7154"/>
                  <a:pt x="985349" y="440532"/>
                  <a:pt x="985349" y="440532"/>
                </a:cubicBezTo>
                <a:close/>
              </a:path>
            </a:pathLst>
          </a:custGeom>
          <a:solidFill>
            <a:srgbClr val="15ABFF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263FD08-C72A-5F50-3A0F-8EA0BC6D8D04}"/>
              </a:ext>
            </a:extLst>
          </p:cNvPr>
          <p:cNvSpPr/>
          <p:nvPr/>
        </p:nvSpPr>
        <p:spPr>
          <a:xfrm>
            <a:off x="6529238" y="3916379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42 w 546485"/>
              <a:gd name="connsiteY1" fmla="*/ 226506 h 656356"/>
              <a:gd name="connsiteX2" fmla="*/ 448646 w 546485"/>
              <a:gd name="connsiteY2" fmla="*/ 18842 h 656356"/>
              <a:gd name="connsiteX3" fmla="*/ 546435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503" y="402537"/>
                  <a:pt x="18842" y="226506"/>
                </a:cubicBezTo>
                <a:cubicBezTo>
                  <a:pt x="80185" y="50475"/>
                  <a:pt x="272615" y="-42492"/>
                  <a:pt x="448646" y="18842"/>
                </a:cubicBezTo>
                <a:cubicBezTo>
                  <a:pt x="483988" y="31159"/>
                  <a:pt x="517035" y="49275"/>
                  <a:pt x="546435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28AE3F4-96FD-C78A-A6C8-557B2F9D6E18}"/>
              </a:ext>
            </a:extLst>
          </p:cNvPr>
          <p:cNvSpPr/>
          <p:nvPr/>
        </p:nvSpPr>
        <p:spPr>
          <a:xfrm>
            <a:off x="6866833" y="4152022"/>
            <a:ext cx="337795" cy="439910"/>
          </a:xfrm>
          <a:custGeom>
            <a:avLst/>
            <a:gdLst>
              <a:gd name="connsiteX0" fmla="*/ 321751 w 337795"/>
              <a:gd name="connsiteY0" fmla="*/ -45 h 439910"/>
              <a:gd name="connsiteX1" fmla="*/ 102500 w 337795"/>
              <a:gd name="connsiteY1" fmla="*/ 423962 h 439910"/>
              <a:gd name="connsiteX2" fmla="*/ -50 w 337795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95" h="439910">
                <a:moveTo>
                  <a:pt x="321751" y="-45"/>
                </a:moveTo>
                <a:cubicBezTo>
                  <a:pt x="378300" y="177586"/>
                  <a:pt x="280133" y="367427"/>
                  <a:pt x="102500" y="423962"/>
                </a:cubicBezTo>
                <a:cubicBezTo>
                  <a:pt x="69341" y="434520"/>
                  <a:pt x="34749" y="43987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6392C6-7DE7-E59B-F989-8B73DF3FBBD3}"/>
              </a:ext>
            </a:extLst>
          </p:cNvPr>
          <p:cNvSpPr txBox="1"/>
          <p:nvPr/>
        </p:nvSpPr>
        <p:spPr>
          <a:xfrm>
            <a:off x="6581032" y="3962198"/>
            <a:ext cx="439544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09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29132BB-2FD0-FA0F-A351-C0D21D870AD9}"/>
              </a:ext>
            </a:extLst>
          </p:cNvPr>
          <p:cNvSpPr/>
          <p:nvPr/>
        </p:nvSpPr>
        <p:spPr>
          <a:xfrm>
            <a:off x="6420324" y="5055304"/>
            <a:ext cx="985332" cy="881020"/>
          </a:xfrm>
          <a:custGeom>
            <a:avLst/>
            <a:gdLst>
              <a:gd name="connsiteX0" fmla="*/ 985283 w 985332"/>
              <a:gd name="connsiteY0" fmla="*/ 440398 h 881020"/>
              <a:gd name="connsiteX1" fmla="*/ 440460 w 985332"/>
              <a:gd name="connsiteY1" fmla="*/ 880975 h 881020"/>
              <a:gd name="connsiteX2" fmla="*/ -50 w 985332"/>
              <a:gd name="connsiteY2" fmla="*/ 440465 h 881020"/>
              <a:gd name="connsiteX3" fmla="*/ 440460 w 985332"/>
              <a:gd name="connsiteY3" fmla="*/ -45 h 881020"/>
              <a:gd name="connsiteX4" fmla="*/ 985283 w 985332"/>
              <a:gd name="connsiteY4" fmla="*/ 440398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332" h="881020">
                <a:moveTo>
                  <a:pt x="985283" y="440398"/>
                </a:moveTo>
                <a:cubicBezTo>
                  <a:pt x="985283" y="440398"/>
                  <a:pt x="824249" y="873910"/>
                  <a:pt x="440460" y="880975"/>
                </a:cubicBezTo>
                <a:cubicBezTo>
                  <a:pt x="197173" y="880975"/>
                  <a:pt x="-50" y="683749"/>
                  <a:pt x="-50" y="440465"/>
                </a:cubicBezTo>
                <a:cubicBezTo>
                  <a:pt x="-50" y="197181"/>
                  <a:pt x="197174" y="-45"/>
                  <a:pt x="440460" y="-45"/>
                </a:cubicBezTo>
                <a:cubicBezTo>
                  <a:pt x="830781" y="7020"/>
                  <a:pt x="985283" y="440398"/>
                  <a:pt x="985283" y="440398"/>
                </a:cubicBezTo>
                <a:close/>
              </a:path>
            </a:pathLst>
          </a:custGeom>
          <a:solidFill>
            <a:srgbClr val="88E214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C764654-C582-345E-CCF3-76F991870858}"/>
              </a:ext>
            </a:extLst>
          </p:cNvPr>
          <p:cNvSpPr/>
          <p:nvPr/>
        </p:nvSpPr>
        <p:spPr>
          <a:xfrm>
            <a:off x="6529238" y="5158659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42 w 546485"/>
              <a:gd name="connsiteY1" fmla="*/ 226506 h 656356"/>
              <a:gd name="connsiteX2" fmla="*/ 448646 w 546485"/>
              <a:gd name="connsiteY2" fmla="*/ 18842 h 656356"/>
              <a:gd name="connsiteX3" fmla="*/ 546435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503" y="402537"/>
                  <a:pt x="18842" y="226506"/>
                </a:cubicBezTo>
                <a:cubicBezTo>
                  <a:pt x="80185" y="50475"/>
                  <a:pt x="272615" y="-42492"/>
                  <a:pt x="448646" y="18842"/>
                </a:cubicBezTo>
                <a:cubicBezTo>
                  <a:pt x="483988" y="31159"/>
                  <a:pt x="517035" y="49276"/>
                  <a:pt x="546435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2241A18-F920-66F0-24CE-ACB417F8C789}"/>
              </a:ext>
            </a:extLst>
          </p:cNvPr>
          <p:cNvSpPr/>
          <p:nvPr/>
        </p:nvSpPr>
        <p:spPr>
          <a:xfrm>
            <a:off x="6866833" y="5394701"/>
            <a:ext cx="337531" cy="439243"/>
          </a:xfrm>
          <a:custGeom>
            <a:avLst/>
            <a:gdLst>
              <a:gd name="connsiteX0" fmla="*/ 321751 w 337531"/>
              <a:gd name="connsiteY0" fmla="*/ -45 h 439243"/>
              <a:gd name="connsiteX1" fmla="*/ 337481 w 337531"/>
              <a:gd name="connsiteY1" fmla="*/ 101668 h 439243"/>
              <a:gd name="connsiteX2" fmla="*/ -50 w 337531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531" h="439243">
                <a:moveTo>
                  <a:pt x="321751" y="-45"/>
                </a:moveTo>
                <a:cubicBezTo>
                  <a:pt x="332229" y="32842"/>
                  <a:pt x="337535" y="67154"/>
                  <a:pt x="337481" y="101668"/>
                </a:cubicBezTo>
                <a:cubicBezTo>
                  <a:pt x="337481" y="288083"/>
                  <a:pt x="186363" y="439199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D28525-92A4-5B64-4BE6-D9223EB675DB}"/>
              </a:ext>
            </a:extLst>
          </p:cNvPr>
          <p:cNvSpPr txBox="1"/>
          <p:nvPr/>
        </p:nvSpPr>
        <p:spPr>
          <a:xfrm>
            <a:off x="6615825" y="5204611"/>
            <a:ext cx="476412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13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C2C4748-E21F-8F67-96F0-2E53B12B2F0D}"/>
              </a:ext>
            </a:extLst>
          </p:cNvPr>
          <p:cNvSpPr/>
          <p:nvPr/>
        </p:nvSpPr>
        <p:spPr>
          <a:xfrm>
            <a:off x="7872294" y="1732515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4443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78"/>
                  <a:pt x="197177" y="-45"/>
                  <a:pt x="440460" y="-45"/>
                </a:cubicBezTo>
                <a:cubicBezTo>
                  <a:pt x="831847" y="7553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FFC0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2B5BD73-ADB9-4E54-BED2-586FDAB3D283}"/>
              </a:ext>
            </a:extLst>
          </p:cNvPr>
          <p:cNvSpPr/>
          <p:nvPr/>
        </p:nvSpPr>
        <p:spPr>
          <a:xfrm>
            <a:off x="7981075" y="1836405"/>
            <a:ext cx="546485" cy="656355"/>
          </a:xfrm>
          <a:custGeom>
            <a:avLst/>
            <a:gdLst>
              <a:gd name="connsiteX0" fmla="*/ 226501 w 546485"/>
              <a:gd name="connsiteY0" fmla="*/ 656311 h 656355"/>
              <a:gd name="connsiteX1" fmla="*/ 18837 w 546485"/>
              <a:gd name="connsiteY1" fmla="*/ 226505 h 656355"/>
              <a:gd name="connsiteX2" fmla="*/ 448643 w 546485"/>
              <a:gd name="connsiteY2" fmla="*/ 18846 h 656355"/>
              <a:gd name="connsiteX3" fmla="*/ 546436 w 546485"/>
              <a:gd name="connsiteY3" fmla="*/ 72430 h 65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5">
                <a:moveTo>
                  <a:pt x="226501" y="656311"/>
                </a:moveTo>
                <a:cubicBezTo>
                  <a:pt x="50471" y="594963"/>
                  <a:pt x="-42497" y="402536"/>
                  <a:pt x="18837" y="226505"/>
                </a:cubicBezTo>
                <a:cubicBezTo>
                  <a:pt x="80185" y="50475"/>
                  <a:pt x="272612" y="-42498"/>
                  <a:pt x="448643" y="18846"/>
                </a:cubicBezTo>
                <a:cubicBezTo>
                  <a:pt x="483982" y="31162"/>
                  <a:pt x="517042" y="49270"/>
                  <a:pt x="546436" y="72430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3D89234-178B-3763-88C8-F5004562ACAD}"/>
              </a:ext>
            </a:extLst>
          </p:cNvPr>
          <p:cNvSpPr/>
          <p:nvPr/>
        </p:nvSpPr>
        <p:spPr>
          <a:xfrm>
            <a:off x="8318670" y="2072179"/>
            <a:ext cx="337826" cy="439910"/>
          </a:xfrm>
          <a:custGeom>
            <a:avLst/>
            <a:gdLst>
              <a:gd name="connsiteX0" fmla="*/ 321885 w 337826"/>
              <a:gd name="connsiteY0" fmla="*/ -45 h 439910"/>
              <a:gd name="connsiteX1" fmla="*/ 101996 w 337826"/>
              <a:gd name="connsiteY1" fmla="*/ 424068 h 439910"/>
              <a:gd name="connsiteX2" fmla="*/ -50 w 337826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826" h="439910">
                <a:moveTo>
                  <a:pt x="321885" y="-45"/>
                </a:moveTo>
                <a:cubicBezTo>
                  <a:pt x="378273" y="177785"/>
                  <a:pt x="279840" y="367667"/>
                  <a:pt x="101996" y="424068"/>
                </a:cubicBezTo>
                <a:cubicBezTo>
                  <a:pt x="69003" y="434533"/>
                  <a:pt x="34583" y="439865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0681C4-A107-A98A-486D-FD03AF9945A5}"/>
              </a:ext>
            </a:extLst>
          </p:cNvPr>
          <p:cNvSpPr txBox="1"/>
          <p:nvPr/>
        </p:nvSpPr>
        <p:spPr>
          <a:xfrm>
            <a:off x="8021272" y="1882355"/>
            <a:ext cx="453970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02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AAB0302-6C93-8582-798C-4567CEAFAB0A}"/>
              </a:ext>
            </a:extLst>
          </p:cNvPr>
          <p:cNvSpPr/>
          <p:nvPr/>
        </p:nvSpPr>
        <p:spPr>
          <a:xfrm>
            <a:off x="7872294" y="2975462"/>
            <a:ext cx="985198" cy="881020"/>
          </a:xfrm>
          <a:custGeom>
            <a:avLst/>
            <a:gdLst>
              <a:gd name="connsiteX0" fmla="*/ 985149 w 985198"/>
              <a:gd name="connsiteY0" fmla="*/ 440398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0398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0398"/>
                </a:moveTo>
                <a:cubicBezTo>
                  <a:pt x="985149" y="440398"/>
                  <a:pt x="824115" y="873910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847" y="7020"/>
                  <a:pt x="985149" y="440398"/>
                  <a:pt x="985149" y="440398"/>
                </a:cubicBezTo>
                <a:close/>
              </a:path>
            </a:pathLst>
          </a:custGeom>
          <a:solidFill>
            <a:srgbClr val="FF2A6D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4CA9287-2F7D-3DD7-CC50-6C13E919CF20}"/>
              </a:ext>
            </a:extLst>
          </p:cNvPr>
          <p:cNvSpPr/>
          <p:nvPr/>
        </p:nvSpPr>
        <p:spPr>
          <a:xfrm>
            <a:off x="7981075" y="3078817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3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1" y="594964"/>
                  <a:pt x="-42497" y="402537"/>
                  <a:pt x="18837" y="226506"/>
                </a:cubicBezTo>
                <a:cubicBezTo>
                  <a:pt x="80185" y="50475"/>
                  <a:pt x="272612" y="-42492"/>
                  <a:pt x="448643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520B494-52A9-4E7D-A896-8B483D8A0E0C}"/>
              </a:ext>
            </a:extLst>
          </p:cNvPr>
          <p:cNvSpPr/>
          <p:nvPr/>
        </p:nvSpPr>
        <p:spPr>
          <a:xfrm>
            <a:off x="8318670" y="3315126"/>
            <a:ext cx="337618" cy="439243"/>
          </a:xfrm>
          <a:custGeom>
            <a:avLst/>
            <a:gdLst>
              <a:gd name="connsiteX0" fmla="*/ 321885 w 337618"/>
              <a:gd name="connsiteY0" fmla="*/ -45 h 439243"/>
              <a:gd name="connsiteX1" fmla="*/ 101130 w 337618"/>
              <a:gd name="connsiteY1" fmla="*/ 423602 h 439243"/>
              <a:gd name="connsiteX2" fmla="*/ -50 w 337618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618" h="439243">
                <a:moveTo>
                  <a:pt x="321885" y="-45"/>
                </a:moveTo>
                <a:cubicBezTo>
                  <a:pt x="377913" y="177905"/>
                  <a:pt x="279080" y="367573"/>
                  <a:pt x="101130" y="423602"/>
                </a:cubicBezTo>
                <a:cubicBezTo>
                  <a:pt x="68390" y="433920"/>
                  <a:pt x="34277" y="439172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8C4147-2169-6717-1125-252655E28D8E}"/>
              </a:ext>
            </a:extLst>
          </p:cNvPr>
          <p:cNvSpPr txBox="1"/>
          <p:nvPr/>
        </p:nvSpPr>
        <p:spPr>
          <a:xfrm>
            <a:off x="8021272" y="3124768"/>
            <a:ext cx="468398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06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15AE25E-02A6-8693-A6F3-F90D0E791C1C}"/>
              </a:ext>
            </a:extLst>
          </p:cNvPr>
          <p:cNvSpPr/>
          <p:nvPr/>
        </p:nvSpPr>
        <p:spPr>
          <a:xfrm>
            <a:off x="7872294" y="4217208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4443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847" y="7687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13D4FF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95A98A4-598D-02FF-CE6B-26321C96C36A}"/>
              </a:ext>
            </a:extLst>
          </p:cNvPr>
          <p:cNvSpPr/>
          <p:nvPr/>
        </p:nvSpPr>
        <p:spPr>
          <a:xfrm>
            <a:off x="7980777" y="4320992"/>
            <a:ext cx="546783" cy="656461"/>
          </a:xfrm>
          <a:custGeom>
            <a:avLst/>
            <a:gdLst>
              <a:gd name="connsiteX0" fmla="*/ 226799 w 546783"/>
              <a:gd name="connsiteY0" fmla="*/ 656416 h 656461"/>
              <a:gd name="connsiteX1" fmla="*/ 18735 w 546783"/>
              <a:gd name="connsiteY1" fmla="*/ 226810 h 656461"/>
              <a:gd name="connsiteX2" fmla="*/ 448341 w 546783"/>
              <a:gd name="connsiteY2" fmla="*/ 18746 h 656461"/>
              <a:gd name="connsiteX3" fmla="*/ 546734 w 546783"/>
              <a:gd name="connsiteY3" fmla="*/ 72669 h 6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83" h="656461">
                <a:moveTo>
                  <a:pt x="226799" y="656416"/>
                </a:moveTo>
                <a:cubicBezTo>
                  <a:pt x="50715" y="595242"/>
                  <a:pt x="-42439" y="402895"/>
                  <a:pt x="18735" y="226810"/>
                </a:cubicBezTo>
                <a:cubicBezTo>
                  <a:pt x="79909" y="50713"/>
                  <a:pt x="272257" y="-42441"/>
                  <a:pt x="448341" y="18746"/>
                </a:cubicBezTo>
                <a:cubicBezTo>
                  <a:pt x="483920" y="31104"/>
                  <a:pt x="517180" y="49327"/>
                  <a:pt x="546734" y="7266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B2B7DB4-0311-62BD-5101-7AB41CF31ACC}"/>
              </a:ext>
            </a:extLst>
          </p:cNvPr>
          <p:cNvSpPr/>
          <p:nvPr/>
        </p:nvSpPr>
        <p:spPr>
          <a:xfrm>
            <a:off x="8318670" y="4556872"/>
            <a:ext cx="337780" cy="439910"/>
          </a:xfrm>
          <a:custGeom>
            <a:avLst/>
            <a:gdLst>
              <a:gd name="connsiteX0" fmla="*/ 321885 w 337780"/>
              <a:gd name="connsiteY0" fmla="*/ -45 h 439910"/>
              <a:gd name="connsiteX1" fmla="*/ 101690 w 337780"/>
              <a:gd name="connsiteY1" fmla="*/ 424108 h 439910"/>
              <a:gd name="connsiteX2" fmla="*/ -50 w 337780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80" h="439910">
                <a:moveTo>
                  <a:pt x="321885" y="-45"/>
                </a:moveTo>
                <a:cubicBezTo>
                  <a:pt x="378206" y="177892"/>
                  <a:pt x="279627" y="367787"/>
                  <a:pt x="101690" y="424108"/>
                </a:cubicBezTo>
                <a:cubicBezTo>
                  <a:pt x="68776" y="434533"/>
                  <a:pt x="34463" y="43983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6BE374-9D7F-168E-1773-312CF07D93A7}"/>
              </a:ext>
            </a:extLst>
          </p:cNvPr>
          <p:cNvSpPr txBox="1"/>
          <p:nvPr/>
        </p:nvSpPr>
        <p:spPr>
          <a:xfrm>
            <a:off x="8056065" y="4367048"/>
            <a:ext cx="420308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10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89DBEDA-DA42-32A4-1132-DBA47780BAD7}"/>
              </a:ext>
            </a:extLst>
          </p:cNvPr>
          <p:cNvSpPr/>
          <p:nvPr/>
        </p:nvSpPr>
        <p:spPr>
          <a:xfrm>
            <a:off x="7872294" y="5460155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3910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847" y="7020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E3FF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0F41EE8-DB17-A4E2-2ACA-975F4B24B7B3}"/>
              </a:ext>
            </a:extLst>
          </p:cNvPr>
          <p:cNvSpPr/>
          <p:nvPr/>
        </p:nvSpPr>
        <p:spPr>
          <a:xfrm>
            <a:off x="7981075" y="5563510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3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1" y="594964"/>
                  <a:pt x="-42497" y="402537"/>
                  <a:pt x="18837" y="226506"/>
                </a:cubicBezTo>
                <a:cubicBezTo>
                  <a:pt x="80185" y="50475"/>
                  <a:pt x="272612" y="-42492"/>
                  <a:pt x="448643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EAE7714-38B9-8E62-461E-E1D6B0126AF4}"/>
              </a:ext>
            </a:extLst>
          </p:cNvPr>
          <p:cNvSpPr/>
          <p:nvPr/>
        </p:nvSpPr>
        <p:spPr>
          <a:xfrm>
            <a:off x="8318670" y="5799286"/>
            <a:ext cx="337618" cy="439243"/>
          </a:xfrm>
          <a:custGeom>
            <a:avLst/>
            <a:gdLst>
              <a:gd name="connsiteX0" fmla="*/ 321885 w 337618"/>
              <a:gd name="connsiteY0" fmla="*/ -45 h 439243"/>
              <a:gd name="connsiteX1" fmla="*/ 101130 w 337618"/>
              <a:gd name="connsiteY1" fmla="*/ 423602 h 439243"/>
              <a:gd name="connsiteX2" fmla="*/ -50 w 337618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618" h="439243">
                <a:moveTo>
                  <a:pt x="321885" y="-45"/>
                </a:moveTo>
                <a:cubicBezTo>
                  <a:pt x="377913" y="177905"/>
                  <a:pt x="279080" y="367573"/>
                  <a:pt x="101130" y="423602"/>
                </a:cubicBezTo>
                <a:cubicBezTo>
                  <a:pt x="68390" y="433920"/>
                  <a:pt x="34277" y="439172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E4A311-41AF-9E0E-DA6F-44E16083C50B}"/>
              </a:ext>
            </a:extLst>
          </p:cNvPr>
          <p:cNvSpPr txBox="1"/>
          <p:nvPr/>
        </p:nvSpPr>
        <p:spPr>
          <a:xfrm>
            <a:off x="8056065" y="5609462"/>
            <a:ext cx="466794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14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40FB0A4-45B5-783F-81FA-C7C66802A608}"/>
              </a:ext>
            </a:extLst>
          </p:cNvPr>
          <p:cNvSpPr/>
          <p:nvPr/>
        </p:nvSpPr>
        <p:spPr>
          <a:xfrm>
            <a:off x="9324131" y="1327664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4443"/>
                  <a:pt x="440460" y="880975"/>
                </a:cubicBezTo>
                <a:cubicBezTo>
                  <a:pt x="197177" y="880975"/>
                  <a:pt x="-50" y="683752"/>
                  <a:pt x="-50" y="440465"/>
                </a:cubicBezTo>
                <a:cubicBezTo>
                  <a:pt x="-50" y="197179"/>
                  <a:pt x="197177" y="-45"/>
                  <a:pt x="440460" y="-45"/>
                </a:cubicBezTo>
                <a:cubicBezTo>
                  <a:pt x="831180" y="7553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FF8D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AD5B0F4-C828-211D-D3B6-4CAC81F1AE23}"/>
              </a:ext>
            </a:extLst>
          </p:cNvPr>
          <p:cNvSpPr/>
          <p:nvPr/>
        </p:nvSpPr>
        <p:spPr>
          <a:xfrm>
            <a:off x="9432614" y="1431449"/>
            <a:ext cx="546783" cy="656460"/>
          </a:xfrm>
          <a:custGeom>
            <a:avLst/>
            <a:gdLst>
              <a:gd name="connsiteX0" fmla="*/ 226799 w 546783"/>
              <a:gd name="connsiteY0" fmla="*/ 656416 h 656460"/>
              <a:gd name="connsiteX1" fmla="*/ 18735 w 546783"/>
              <a:gd name="connsiteY1" fmla="*/ 226809 h 656460"/>
              <a:gd name="connsiteX2" fmla="*/ 448340 w 546783"/>
              <a:gd name="connsiteY2" fmla="*/ 18740 h 656460"/>
              <a:gd name="connsiteX3" fmla="*/ 546734 w 546783"/>
              <a:gd name="connsiteY3" fmla="*/ 72668 h 656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83" h="656460">
                <a:moveTo>
                  <a:pt x="226799" y="656416"/>
                </a:moveTo>
                <a:cubicBezTo>
                  <a:pt x="50715" y="595239"/>
                  <a:pt x="-42439" y="402897"/>
                  <a:pt x="18735" y="226809"/>
                </a:cubicBezTo>
                <a:cubicBezTo>
                  <a:pt x="79909" y="50719"/>
                  <a:pt x="272257" y="-42435"/>
                  <a:pt x="448340" y="18740"/>
                </a:cubicBezTo>
                <a:cubicBezTo>
                  <a:pt x="483920" y="31100"/>
                  <a:pt x="517180" y="49329"/>
                  <a:pt x="546734" y="72668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9BCEB5B-D3C5-A61B-3A38-4859AFE66668}"/>
              </a:ext>
            </a:extLst>
          </p:cNvPr>
          <p:cNvSpPr/>
          <p:nvPr/>
        </p:nvSpPr>
        <p:spPr>
          <a:xfrm>
            <a:off x="9770507" y="1667328"/>
            <a:ext cx="337780" cy="439910"/>
          </a:xfrm>
          <a:custGeom>
            <a:avLst/>
            <a:gdLst>
              <a:gd name="connsiteX0" fmla="*/ 321885 w 337780"/>
              <a:gd name="connsiteY0" fmla="*/ -45 h 439910"/>
              <a:gd name="connsiteX1" fmla="*/ 101690 w 337780"/>
              <a:gd name="connsiteY1" fmla="*/ 424109 h 439910"/>
              <a:gd name="connsiteX2" fmla="*/ -50 w 337780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80" h="439910">
                <a:moveTo>
                  <a:pt x="321885" y="-45"/>
                </a:moveTo>
                <a:cubicBezTo>
                  <a:pt x="378206" y="177888"/>
                  <a:pt x="279627" y="367789"/>
                  <a:pt x="101690" y="424109"/>
                </a:cubicBezTo>
                <a:cubicBezTo>
                  <a:pt x="68777" y="434533"/>
                  <a:pt x="34464" y="43983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6532D8-E85B-6BFD-E9E7-2A4EA4ECA33E}"/>
              </a:ext>
            </a:extLst>
          </p:cNvPr>
          <p:cNvSpPr txBox="1"/>
          <p:nvPr/>
        </p:nvSpPr>
        <p:spPr>
          <a:xfrm>
            <a:off x="9473109" y="1477504"/>
            <a:ext cx="484428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03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D83484B-2C21-D415-4AF6-82768E7FBD90}"/>
              </a:ext>
            </a:extLst>
          </p:cNvPr>
          <p:cNvSpPr/>
          <p:nvPr/>
        </p:nvSpPr>
        <p:spPr>
          <a:xfrm>
            <a:off x="9324131" y="2570611"/>
            <a:ext cx="985198" cy="881020"/>
          </a:xfrm>
          <a:custGeom>
            <a:avLst/>
            <a:gdLst>
              <a:gd name="connsiteX0" fmla="*/ 985149 w 985198"/>
              <a:gd name="connsiteY0" fmla="*/ 440399 h 881020"/>
              <a:gd name="connsiteX1" fmla="*/ 440460 w 985198"/>
              <a:gd name="connsiteY1" fmla="*/ 880976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0399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0399"/>
                </a:moveTo>
                <a:cubicBezTo>
                  <a:pt x="985149" y="440399"/>
                  <a:pt x="824115" y="873910"/>
                  <a:pt x="440460" y="880976"/>
                </a:cubicBezTo>
                <a:cubicBezTo>
                  <a:pt x="197177" y="880976"/>
                  <a:pt x="-50" y="683749"/>
                  <a:pt x="-50" y="440465"/>
                </a:cubicBezTo>
                <a:cubicBezTo>
                  <a:pt x="-50" y="197182"/>
                  <a:pt x="197177" y="-45"/>
                  <a:pt x="440460" y="-45"/>
                </a:cubicBezTo>
                <a:cubicBezTo>
                  <a:pt x="831180" y="7020"/>
                  <a:pt x="985149" y="440399"/>
                  <a:pt x="985149" y="440399"/>
                </a:cubicBezTo>
                <a:close/>
              </a:path>
            </a:pathLst>
          </a:custGeom>
          <a:solidFill>
            <a:srgbClr val="B111EA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C88802A-A141-AAE6-07C7-08C3FB5AC490}"/>
              </a:ext>
            </a:extLst>
          </p:cNvPr>
          <p:cNvSpPr/>
          <p:nvPr/>
        </p:nvSpPr>
        <p:spPr>
          <a:xfrm>
            <a:off x="9432912" y="2673966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3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497" y="402537"/>
                  <a:pt x="18837" y="226506"/>
                </a:cubicBezTo>
                <a:cubicBezTo>
                  <a:pt x="80184" y="50475"/>
                  <a:pt x="272612" y="-42492"/>
                  <a:pt x="448643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5AF7574-C5F6-C5D1-00D2-B82F97014C3D}"/>
              </a:ext>
            </a:extLst>
          </p:cNvPr>
          <p:cNvSpPr/>
          <p:nvPr/>
        </p:nvSpPr>
        <p:spPr>
          <a:xfrm>
            <a:off x="9770640" y="2909742"/>
            <a:ext cx="337485" cy="439243"/>
          </a:xfrm>
          <a:custGeom>
            <a:avLst/>
            <a:gdLst>
              <a:gd name="connsiteX0" fmla="*/ 321752 w 337485"/>
              <a:gd name="connsiteY0" fmla="*/ -45 h 439243"/>
              <a:gd name="connsiteX1" fmla="*/ 100996 w 337485"/>
              <a:gd name="connsiteY1" fmla="*/ 423602 h 439243"/>
              <a:gd name="connsiteX2" fmla="*/ -50 w 337485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485" h="439243">
                <a:moveTo>
                  <a:pt x="321752" y="-45"/>
                </a:moveTo>
                <a:cubicBezTo>
                  <a:pt x="377780" y="177905"/>
                  <a:pt x="278947" y="367574"/>
                  <a:pt x="100996" y="423602"/>
                </a:cubicBezTo>
                <a:cubicBezTo>
                  <a:pt x="68297" y="433907"/>
                  <a:pt x="34224" y="439159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C905EF4-09A4-4845-0E47-869FB6730137}"/>
              </a:ext>
            </a:extLst>
          </p:cNvPr>
          <p:cNvSpPr txBox="1"/>
          <p:nvPr/>
        </p:nvSpPr>
        <p:spPr>
          <a:xfrm>
            <a:off x="9473109" y="2719918"/>
            <a:ext cx="476412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07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B64BF646-5327-17DA-1E4E-E0FA14AE9F95}"/>
              </a:ext>
            </a:extLst>
          </p:cNvPr>
          <p:cNvSpPr/>
          <p:nvPr/>
        </p:nvSpPr>
        <p:spPr>
          <a:xfrm>
            <a:off x="9324065" y="3812891"/>
            <a:ext cx="985265" cy="881153"/>
          </a:xfrm>
          <a:custGeom>
            <a:avLst/>
            <a:gdLst>
              <a:gd name="connsiteX0" fmla="*/ 985216 w 985265"/>
              <a:gd name="connsiteY0" fmla="*/ 440532 h 881153"/>
              <a:gd name="connsiteX1" fmla="*/ 440527 w 985265"/>
              <a:gd name="connsiteY1" fmla="*/ 881109 h 881153"/>
              <a:gd name="connsiteX2" fmla="*/ -50 w 985265"/>
              <a:gd name="connsiteY2" fmla="*/ 440532 h 881153"/>
              <a:gd name="connsiteX3" fmla="*/ 440527 w 985265"/>
              <a:gd name="connsiteY3" fmla="*/ -45 h 881153"/>
              <a:gd name="connsiteX4" fmla="*/ 985216 w 985265"/>
              <a:gd name="connsiteY4" fmla="*/ 440532 h 881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265" h="881153">
                <a:moveTo>
                  <a:pt x="985216" y="440532"/>
                </a:moveTo>
                <a:cubicBezTo>
                  <a:pt x="985216" y="440532"/>
                  <a:pt x="824182" y="873910"/>
                  <a:pt x="440527" y="881109"/>
                </a:cubicBezTo>
                <a:cubicBezTo>
                  <a:pt x="197203" y="881109"/>
                  <a:pt x="-50" y="683856"/>
                  <a:pt x="-50" y="440532"/>
                </a:cubicBezTo>
                <a:cubicBezTo>
                  <a:pt x="-50" y="197208"/>
                  <a:pt x="197203" y="-45"/>
                  <a:pt x="440527" y="-45"/>
                </a:cubicBezTo>
                <a:cubicBezTo>
                  <a:pt x="831247" y="7154"/>
                  <a:pt x="985216" y="440532"/>
                  <a:pt x="985216" y="440532"/>
                </a:cubicBezTo>
                <a:close/>
              </a:path>
            </a:pathLst>
          </a:custGeom>
          <a:solidFill>
            <a:srgbClr val="2EE9A2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BFD0C0D-D7D3-A3FF-1840-1F8C03FA69B7}"/>
              </a:ext>
            </a:extLst>
          </p:cNvPr>
          <p:cNvSpPr/>
          <p:nvPr/>
        </p:nvSpPr>
        <p:spPr>
          <a:xfrm>
            <a:off x="9432912" y="3916379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3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497" y="402537"/>
                  <a:pt x="18837" y="226506"/>
                </a:cubicBezTo>
                <a:cubicBezTo>
                  <a:pt x="80184" y="50475"/>
                  <a:pt x="272612" y="-42492"/>
                  <a:pt x="448643" y="18842"/>
                </a:cubicBezTo>
                <a:cubicBezTo>
                  <a:pt x="483982" y="31159"/>
                  <a:pt x="517042" y="49275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70A40E3-2024-4E74-B98F-33D43455078F}"/>
              </a:ext>
            </a:extLst>
          </p:cNvPr>
          <p:cNvSpPr/>
          <p:nvPr/>
        </p:nvSpPr>
        <p:spPr>
          <a:xfrm>
            <a:off x="9770507" y="4152022"/>
            <a:ext cx="337780" cy="439910"/>
          </a:xfrm>
          <a:custGeom>
            <a:avLst/>
            <a:gdLst>
              <a:gd name="connsiteX0" fmla="*/ 321885 w 337780"/>
              <a:gd name="connsiteY0" fmla="*/ -45 h 439910"/>
              <a:gd name="connsiteX1" fmla="*/ 101690 w 337780"/>
              <a:gd name="connsiteY1" fmla="*/ 424108 h 439910"/>
              <a:gd name="connsiteX2" fmla="*/ -50 w 337780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80" h="439910">
                <a:moveTo>
                  <a:pt x="321885" y="-45"/>
                </a:moveTo>
                <a:cubicBezTo>
                  <a:pt x="378206" y="177892"/>
                  <a:pt x="279627" y="367787"/>
                  <a:pt x="101690" y="424108"/>
                </a:cubicBezTo>
                <a:cubicBezTo>
                  <a:pt x="68777" y="434533"/>
                  <a:pt x="34464" y="43983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73C3C2-D2B1-D942-60BA-B263E02882D4}"/>
              </a:ext>
            </a:extLst>
          </p:cNvPr>
          <p:cNvSpPr txBox="1"/>
          <p:nvPr/>
        </p:nvSpPr>
        <p:spPr>
          <a:xfrm>
            <a:off x="9531097" y="3962198"/>
            <a:ext cx="412292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11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687E11A-946C-4E77-97CE-3D5B82F683CF}"/>
              </a:ext>
            </a:extLst>
          </p:cNvPr>
          <p:cNvSpPr/>
          <p:nvPr/>
        </p:nvSpPr>
        <p:spPr>
          <a:xfrm>
            <a:off x="9324131" y="5055304"/>
            <a:ext cx="985198" cy="881020"/>
          </a:xfrm>
          <a:custGeom>
            <a:avLst/>
            <a:gdLst>
              <a:gd name="connsiteX0" fmla="*/ 985149 w 985198"/>
              <a:gd name="connsiteY0" fmla="*/ 440398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0398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0398"/>
                </a:moveTo>
                <a:cubicBezTo>
                  <a:pt x="985149" y="440398"/>
                  <a:pt x="824115" y="873910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180" y="7020"/>
                  <a:pt x="985149" y="440398"/>
                  <a:pt x="985149" y="440398"/>
                </a:cubicBezTo>
                <a:close/>
              </a:path>
            </a:pathLst>
          </a:custGeom>
          <a:solidFill>
            <a:srgbClr val="FFE3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21DD825-684E-39EB-EB3A-0E69E2B92BF7}"/>
              </a:ext>
            </a:extLst>
          </p:cNvPr>
          <p:cNvSpPr/>
          <p:nvPr/>
        </p:nvSpPr>
        <p:spPr>
          <a:xfrm>
            <a:off x="9432912" y="5158659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3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497" y="402537"/>
                  <a:pt x="18837" y="226506"/>
                </a:cubicBezTo>
                <a:cubicBezTo>
                  <a:pt x="80184" y="50475"/>
                  <a:pt x="272612" y="-42492"/>
                  <a:pt x="448643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CCD6269-17E2-5ED0-6BDD-419EDA0DF2BE}"/>
              </a:ext>
            </a:extLst>
          </p:cNvPr>
          <p:cNvSpPr/>
          <p:nvPr/>
        </p:nvSpPr>
        <p:spPr>
          <a:xfrm>
            <a:off x="9770640" y="5394701"/>
            <a:ext cx="337401" cy="438977"/>
          </a:xfrm>
          <a:custGeom>
            <a:avLst/>
            <a:gdLst>
              <a:gd name="connsiteX0" fmla="*/ 321752 w 337401"/>
              <a:gd name="connsiteY0" fmla="*/ -45 h 438977"/>
              <a:gd name="connsiteX1" fmla="*/ 100637 w 337401"/>
              <a:gd name="connsiteY1" fmla="*/ 423429 h 438977"/>
              <a:gd name="connsiteX2" fmla="*/ -50 w 337401"/>
              <a:gd name="connsiteY2" fmla="*/ 438932 h 438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401" h="438977">
                <a:moveTo>
                  <a:pt x="321752" y="-45"/>
                </a:moveTo>
                <a:cubicBezTo>
                  <a:pt x="377633" y="177945"/>
                  <a:pt x="278640" y="367547"/>
                  <a:pt x="100637" y="423429"/>
                </a:cubicBezTo>
                <a:cubicBezTo>
                  <a:pt x="68057" y="433653"/>
                  <a:pt x="34104" y="438879"/>
                  <a:pt x="-50" y="438932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B9BBC1-C603-61AA-00EE-FBBE3605F6FE}"/>
              </a:ext>
            </a:extLst>
          </p:cNvPr>
          <p:cNvSpPr txBox="1"/>
          <p:nvPr/>
        </p:nvSpPr>
        <p:spPr>
          <a:xfrm>
            <a:off x="9507902" y="5204611"/>
            <a:ext cx="458780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15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EA3DE13-F54D-1EE1-4CFB-6D7097698283}"/>
              </a:ext>
            </a:extLst>
          </p:cNvPr>
          <p:cNvSpPr/>
          <p:nvPr/>
        </p:nvSpPr>
        <p:spPr>
          <a:xfrm>
            <a:off x="10775969" y="1732515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4443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78"/>
                  <a:pt x="197177" y="-45"/>
                  <a:pt x="440460" y="-45"/>
                </a:cubicBezTo>
                <a:cubicBezTo>
                  <a:pt x="831180" y="7553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FC563A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7916D83-6293-6D5A-00D7-33CAD8B27C1D}"/>
              </a:ext>
            </a:extLst>
          </p:cNvPr>
          <p:cNvSpPr/>
          <p:nvPr/>
        </p:nvSpPr>
        <p:spPr>
          <a:xfrm>
            <a:off x="10884882" y="1836405"/>
            <a:ext cx="546485" cy="656355"/>
          </a:xfrm>
          <a:custGeom>
            <a:avLst/>
            <a:gdLst>
              <a:gd name="connsiteX0" fmla="*/ 226501 w 546485"/>
              <a:gd name="connsiteY0" fmla="*/ 656311 h 656355"/>
              <a:gd name="connsiteX1" fmla="*/ 18837 w 546485"/>
              <a:gd name="connsiteY1" fmla="*/ 226505 h 656355"/>
              <a:gd name="connsiteX2" fmla="*/ 448642 w 546485"/>
              <a:gd name="connsiteY2" fmla="*/ 18846 h 656355"/>
              <a:gd name="connsiteX3" fmla="*/ 546436 w 546485"/>
              <a:gd name="connsiteY3" fmla="*/ 72430 h 65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5">
                <a:moveTo>
                  <a:pt x="226501" y="656311"/>
                </a:moveTo>
                <a:cubicBezTo>
                  <a:pt x="50470" y="594963"/>
                  <a:pt x="-42497" y="402536"/>
                  <a:pt x="18837" y="226505"/>
                </a:cubicBezTo>
                <a:cubicBezTo>
                  <a:pt x="80184" y="50475"/>
                  <a:pt x="272612" y="-42498"/>
                  <a:pt x="448642" y="18846"/>
                </a:cubicBezTo>
                <a:cubicBezTo>
                  <a:pt x="483982" y="31162"/>
                  <a:pt x="517042" y="49270"/>
                  <a:pt x="546436" y="72430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115059B-DD61-25F7-DE06-35DB91615914}"/>
              </a:ext>
            </a:extLst>
          </p:cNvPr>
          <p:cNvSpPr/>
          <p:nvPr/>
        </p:nvSpPr>
        <p:spPr>
          <a:xfrm>
            <a:off x="11222344" y="2072179"/>
            <a:ext cx="337826" cy="439910"/>
          </a:xfrm>
          <a:custGeom>
            <a:avLst/>
            <a:gdLst>
              <a:gd name="connsiteX0" fmla="*/ 321885 w 337826"/>
              <a:gd name="connsiteY0" fmla="*/ -45 h 439910"/>
              <a:gd name="connsiteX1" fmla="*/ 101996 w 337826"/>
              <a:gd name="connsiteY1" fmla="*/ 424068 h 439910"/>
              <a:gd name="connsiteX2" fmla="*/ -50 w 337826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826" h="439910">
                <a:moveTo>
                  <a:pt x="321885" y="-45"/>
                </a:moveTo>
                <a:cubicBezTo>
                  <a:pt x="378273" y="177785"/>
                  <a:pt x="279840" y="367667"/>
                  <a:pt x="101996" y="424068"/>
                </a:cubicBezTo>
                <a:cubicBezTo>
                  <a:pt x="68990" y="434533"/>
                  <a:pt x="34570" y="439865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EF383C9-6B20-7446-1294-27BA19D72877}"/>
              </a:ext>
            </a:extLst>
          </p:cNvPr>
          <p:cNvSpPr txBox="1"/>
          <p:nvPr/>
        </p:nvSpPr>
        <p:spPr>
          <a:xfrm>
            <a:off x="10924946" y="1882355"/>
            <a:ext cx="474810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04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5114407-6C91-83F4-1DEE-F12CC61F7BCE}"/>
              </a:ext>
            </a:extLst>
          </p:cNvPr>
          <p:cNvSpPr/>
          <p:nvPr/>
        </p:nvSpPr>
        <p:spPr>
          <a:xfrm>
            <a:off x="10775969" y="2975462"/>
            <a:ext cx="985198" cy="881020"/>
          </a:xfrm>
          <a:custGeom>
            <a:avLst/>
            <a:gdLst>
              <a:gd name="connsiteX0" fmla="*/ 985149 w 985198"/>
              <a:gd name="connsiteY0" fmla="*/ 440398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0398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0398"/>
                </a:moveTo>
                <a:cubicBezTo>
                  <a:pt x="985149" y="440398"/>
                  <a:pt x="824115" y="873910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180" y="7020"/>
                  <a:pt x="985149" y="440398"/>
                  <a:pt x="985149" y="440398"/>
                </a:cubicBezTo>
                <a:close/>
              </a:path>
            </a:pathLst>
          </a:custGeom>
          <a:solidFill>
            <a:srgbClr val="4A71FF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0D1F6058-0437-31E2-722E-4B1B6CC2CE9A}"/>
              </a:ext>
            </a:extLst>
          </p:cNvPr>
          <p:cNvSpPr/>
          <p:nvPr/>
        </p:nvSpPr>
        <p:spPr>
          <a:xfrm>
            <a:off x="10884882" y="3078817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2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497" y="402537"/>
                  <a:pt x="18837" y="226506"/>
                </a:cubicBezTo>
                <a:cubicBezTo>
                  <a:pt x="80184" y="50475"/>
                  <a:pt x="272612" y="-42492"/>
                  <a:pt x="448642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3581108-089B-2687-F94E-A503489A1865}"/>
              </a:ext>
            </a:extLst>
          </p:cNvPr>
          <p:cNvSpPr/>
          <p:nvPr/>
        </p:nvSpPr>
        <p:spPr>
          <a:xfrm>
            <a:off x="11222344" y="3315126"/>
            <a:ext cx="337618" cy="439243"/>
          </a:xfrm>
          <a:custGeom>
            <a:avLst/>
            <a:gdLst>
              <a:gd name="connsiteX0" fmla="*/ 321885 w 337618"/>
              <a:gd name="connsiteY0" fmla="*/ -45 h 439243"/>
              <a:gd name="connsiteX1" fmla="*/ 101130 w 337618"/>
              <a:gd name="connsiteY1" fmla="*/ 423602 h 439243"/>
              <a:gd name="connsiteX2" fmla="*/ -50 w 337618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618" h="439243">
                <a:moveTo>
                  <a:pt x="321885" y="-45"/>
                </a:moveTo>
                <a:cubicBezTo>
                  <a:pt x="377913" y="177905"/>
                  <a:pt x="279080" y="367573"/>
                  <a:pt x="101130" y="423602"/>
                </a:cubicBezTo>
                <a:cubicBezTo>
                  <a:pt x="68390" y="433920"/>
                  <a:pt x="34277" y="439172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CF6D8F1-B93E-B8D8-9420-42D1D261A5E0}"/>
              </a:ext>
            </a:extLst>
          </p:cNvPr>
          <p:cNvSpPr txBox="1"/>
          <p:nvPr/>
        </p:nvSpPr>
        <p:spPr>
          <a:xfrm>
            <a:off x="10925079" y="3124768"/>
            <a:ext cx="474810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08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82E7223C-C4C1-2D0B-EA74-7C652C3F0450}"/>
              </a:ext>
            </a:extLst>
          </p:cNvPr>
          <p:cNvSpPr/>
          <p:nvPr/>
        </p:nvSpPr>
        <p:spPr>
          <a:xfrm>
            <a:off x="10775969" y="4217208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4443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180" y="7687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11E66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77A303E-D80D-A253-60A7-502C1DDD020B}"/>
              </a:ext>
            </a:extLst>
          </p:cNvPr>
          <p:cNvSpPr/>
          <p:nvPr/>
        </p:nvSpPr>
        <p:spPr>
          <a:xfrm>
            <a:off x="10884584" y="4320992"/>
            <a:ext cx="546783" cy="656461"/>
          </a:xfrm>
          <a:custGeom>
            <a:avLst/>
            <a:gdLst>
              <a:gd name="connsiteX0" fmla="*/ 226799 w 546783"/>
              <a:gd name="connsiteY0" fmla="*/ 656416 h 656461"/>
              <a:gd name="connsiteX1" fmla="*/ 18735 w 546783"/>
              <a:gd name="connsiteY1" fmla="*/ 226810 h 656461"/>
              <a:gd name="connsiteX2" fmla="*/ 448341 w 546783"/>
              <a:gd name="connsiteY2" fmla="*/ 18746 h 656461"/>
              <a:gd name="connsiteX3" fmla="*/ 546734 w 546783"/>
              <a:gd name="connsiteY3" fmla="*/ 72669 h 6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83" h="656461">
                <a:moveTo>
                  <a:pt x="226799" y="656416"/>
                </a:moveTo>
                <a:cubicBezTo>
                  <a:pt x="50715" y="595242"/>
                  <a:pt x="-42439" y="402895"/>
                  <a:pt x="18735" y="226810"/>
                </a:cubicBezTo>
                <a:cubicBezTo>
                  <a:pt x="79909" y="50713"/>
                  <a:pt x="272257" y="-42441"/>
                  <a:pt x="448341" y="18746"/>
                </a:cubicBezTo>
                <a:cubicBezTo>
                  <a:pt x="483920" y="31104"/>
                  <a:pt x="517180" y="49327"/>
                  <a:pt x="546734" y="7266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DAAB01F-A3EE-5406-8904-A42EC78A86D5}"/>
              </a:ext>
            </a:extLst>
          </p:cNvPr>
          <p:cNvSpPr/>
          <p:nvPr/>
        </p:nvSpPr>
        <p:spPr>
          <a:xfrm>
            <a:off x="11222344" y="4556872"/>
            <a:ext cx="337780" cy="439910"/>
          </a:xfrm>
          <a:custGeom>
            <a:avLst/>
            <a:gdLst>
              <a:gd name="connsiteX0" fmla="*/ 321885 w 337780"/>
              <a:gd name="connsiteY0" fmla="*/ -45 h 439910"/>
              <a:gd name="connsiteX1" fmla="*/ 101690 w 337780"/>
              <a:gd name="connsiteY1" fmla="*/ 424108 h 439910"/>
              <a:gd name="connsiteX2" fmla="*/ -50 w 337780"/>
              <a:gd name="connsiteY2" fmla="*/ 439865 h 439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780" h="439910">
                <a:moveTo>
                  <a:pt x="321885" y="-45"/>
                </a:moveTo>
                <a:cubicBezTo>
                  <a:pt x="378206" y="177892"/>
                  <a:pt x="279627" y="367787"/>
                  <a:pt x="101690" y="424108"/>
                </a:cubicBezTo>
                <a:cubicBezTo>
                  <a:pt x="68776" y="434533"/>
                  <a:pt x="34464" y="439839"/>
                  <a:pt x="-50" y="439865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EC0F3A-AC62-8C65-3FD6-E7132E373027}"/>
              </a:ext>
            </a:extLst>
          </p:cNvPr>
          <p:cNvSpPr txBox="1"/>
          <p:nvPr/>
        </p:nvSpPr>
        <p:spPr>
          <a:xfrm>
            <a:off x="10948141" y="4367048"/>
            <a:ext cx="445956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12</a:t>
            </a: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1B07072-B1FE-0D60-42CF-2C0147CF5521}"/>
              </a:ext>
            </a:extLst>
          </p:cNvPr>
          <p:cNvSpPr/>
          <p:nvPr/>
        </p:nvSpPr>
        <p:spPr>
          <a:xfrm>
            <a:off x="10775969" y="5460155"/>
            <a:ext cx="985198" cy="881020"/>
          </a:xfrm>
          <a:custGeom>
            <a:avLst/>
            <a:gdLst>
              <a:gd name="connsiteX0" fmla="*/ 985149 w 985198"/>
              <a:gd name="connsiteY0" fmla="*/ 441065 h 881020"/>
              <a:gd name="connsiteX1" fmla="*/ 440460 w 985198"/>
              <a:gd name="connsiteY1" fmla="*/ 880975 h 881020"/>
              <a:gd name="connsiteX2" fmla="*/ -50 w 985198"/>
              <a:gd name="connsiteY2" fmla="*/ 440465 h 881020"/>
              <a:gd name="connsiteX3" fmla="*/ 440460 w 985198"/>
              <a:gd name="connsiteY3" fmla="*/ -45 h 881020"/>
              <a:gd name="connsiteX4" fmla="*/ 985149 w 985198"/>
              <a:gd name="connsiteY4" fmla="*/ 441065 h 88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5198" h="881020">
                <a:moveTo>
                  <a:pt x="985149" y="441065"/>
                </a:moveTo>
                <a:cubicBezTo>
                  <a:pt x="985149" y="441065"/>
                  <a:pt x="824115" y="873910"/>
                  <a:pt x="440460" y="880975"/>
                </a:cubicBezTo>
                <a:cubicBezTo>
                  <a:pt x="197177" y="880975"/>
                  <a:pt x="-50" y="683749"/>
                  <a:pt x="-50" y="440465"/>
                </a:cubicBezTo>
                <a:cubicBezTo>
                  <a:pt x="-50" y="197181"/>
                  <a:pt x="197177" y="-45"/>
                  <a:pt x="440460" y="-45"/>
                </a:cubicBezTo>
                <a:cubicBezTo>
                  <a:pt x="831180" y="7020"/>
                  <a:pt x="985149" y="441065"/>
                  <a:pt x="985149" y="441065"/>
                </a:cubicBezTo>
                <a:close/>
              </a:path>
            </a:pathLst>
          </a:custGeom>
          <a:solidFill>
            <a:srgbClr val="FFC013"/>
          </a:solidFill>
          <a:ln w="1332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2BEE04CD-F6FD-61BA-C9A5-A592E8344125}"/>
              </a:ext>
            </a:extLst>
          </p:cNvPr>
          <p:cNvSpPr/>
          <p:nvPr/>
        </p:nvSpPr>
        <p:spPr>
          <a:xfrm>
            <a:off x="10884882" y="5563510"/>
            <a:ext cx="546485" cy="656356"/>
          </a:xfrm>
          <a:custGeom>
            <a:avLst/>
            <a:gdLst>
              <a:gd name="connsiteX0" fmla="*/ 226501 w 546485"/>
              <a:gd name="connsiteY0" fmla="*/ 656312 h 656356"/>
              <a:gd name="connsiteX1" fmla="*/ 18837 w 546485"/>
              <a:gd name="connsiteY1" fmla="*/ 226506 h 656356"/>
              <a:gd name="connsiteX2" fmla="*/ 448642 w 546485"/>
              <a:gd name="connsiteY2" fmla="*/ 18842 h 656356"/>
              <a:gd name="connsiteX3" fmla="*/ 546436 w 546485"/>
              <a:gd name="connsiteY3" fmla="*/ 72431 h 656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485" h="656356">
                <a:moveTo>
                  <a:pt x="226501" y="656312"/>
                </a:moveTo>
                <a:cubicBezTo>
                  <a:pt x="50470" y="594964"/>
                  <a:pt x="-42497" y="402537"/>
                  <a:pt x="18837" y="226506"/>
                </a:cubicBezTo>
                <a:cubicBezTo>
                  <a:pt x="80184" y="50475"/>
                  <a:pt x="272612" y="-42492"/>
                  <a:pt x="448642" y="18842"/>
                </a:cubicBezTo>
                <a:cubicBezTo>
                  <a:pt x="483982" y="31159"/>
                  <a:pt x="517042" y="49276"/>
                  <a:pt x="546436" y="72431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F4DC9F5-07FF-2B88-0E5E-048517EDF889}"/>
              </a:ext>
            </a:extLst>
          </p:cNvPr>
          <p:cNvSpPr/>
          <p:nvPr/>
        </p:nvSpPr>
        <p:spPr>
          <a:xfrm>
            <a:off x="11222344" y="5799286"/>
            <a:ext cx="337618" cy="439243"/>
          </a:xfrm>
          <a:custGeom>
            <a:avLst/>
            <a:gdLst>
              <a:gd name="connsiteX0" fmla="*/ 321885 w 337618"/>
              <a:gd name="connsiteY0" fmla="*/ -45 h 439243"/>
              <a:gd name="connsiteX1" fmla="*/ 101130 w 337618"/>
              <a:gd name="connsiteY1" fmla="*/ 423602 h 439243"/>
              <a:gd name="connsiteX2" fmla="*/ -50 w 337618"/>
              <a:gd name="connsiteY2" fmla="*/ 439199 h 43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618" h="439243">
                <a:moveTo>
                  <a:pt x="321885" y="-45"/>
                </a:moveTo>
                <a:cubicBezTo>
                  <a:pt x="377913" y="177905"/>
                  <a:pt x="279080" y="367573"/>
                  <a:pt x="101130" y="423602"/>
                </a:cubicBezTo>
                <a:cubicBezTo>
                  <a:pt x="68390" y="433920"/>
                  <a:pt x="34277" y="439172"/>
                  <a:pt x="-50" y="439199"/>
                </a:cubicBezTo>
              </a:path>
            </a:pathLst>
          </a:custGeom>
          <a:noFill/>
          <a:ln w="66290" cap="rnd">
            <a:solidFill>
              <a:srgbClr val="FFFFFF"/>
            </a:solidFill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51A74FA-AF07-BDFB-0EB8-AB3C71C655FF}"/>
              </a:ext>
            </a:extLst>
          </p:cNvPr>
          <p:cNvSpPr txBox="1"/>
          <p:nvPr/>
        </p:nvSpPr>
        <p:spPr>
          <a:xfrm>
            <a:off x="10948141" y="5609462"/>
            <a:ext cx="460382" cy="4194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2126" b="1" spc="0" baseline="0">
                <a:ln/>
                <a:solidFill>
                  <a:srgbClr val="FFFFFF"/>
                </a:solidFill>
                <a:latin typeface="Roboto Slab"/>
                <a:ea typeface="Roboto Slab"/>
                <a:cs typeface="B Titr" panose="00000700000000000000" pitchFamily="2" charset="-78"/>
                <a:sym typeface="Roboto Slab"/>
                <a:rtl val="0"/>
              </a:rPr>
              <a:t>16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A6EFE28-1768-93BB-1A56-6C4D662EB87F}"/>
              </a:ext>
            </a:extLst>
          </p:cNvPr>
          <p:cNvSpPr/>
          <p:nvPr/>
        </p:nvSpPr>
        <p:spPr>
          <a:xfrm>
            <a:off x="480521" y="2113689"/>
            <a:ext cx="142706" cy="141124"/>
          </a:xfrm>
          <a:custGeom>
            <a:avLst/>
            <a:gdLst>
              <a:gd name="connsiteX0" fmla="*/ 12908 w 142706"/>
              <a:gd name="connsiteY0" fmla="*/ 31252 h 141124"/>
              <a:gd name="connsiteX1" fmla="*/ 7662 w 142706"/>
              <a:gd name="connsiteY1" fmla="*/ 102015 h 141124"/>
              <a:gd name="connsiteX2" fmla="*/ 80984 w 142706"/>
              <a:gd name="connsiteY2" fmla="*/ 140403 h 141124"/>
              <a:gd name="connsiteX3" fmla="*/ 117709 w 142706"/>
              <a:gd name="connsiteY3" fmla="*/ 133493 h 141124"/>
              <a:gd name="connsiteX4" fmla="*/ 138183 w 142706"/>
              <a:gd name="connsiteY4" fmla="*/ 95105 h 141124"/>
              <a:gd name="connsiteX5" fmla="*/ 141382 w 142706"/>
              <a:gd name="connsiteY5" fmla="*/ 53005 h 141124"/>
              <a:gd name="connsiteX6" fmla="*/ 117197 w 142706"/>
              <a:gd name="connsiteY6" fmla="*/ 20375 h 141124"/>
              <a:gd name="connsiteX7" fmla="*/ 62174 w 142706"/>
              <a:gd name="connsiteY7" fmla="*/ 541 h 141124"/>
              <a:gd name="connsiteX8" fmla="*/ 12908 w 142706"/>
              <a:gd name="connsiteY8" fmla="*/ 31252 h 14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706" h="141124">
                <a:moveTo>
                  <a:pt x="12908" y="31252"/>
                </a:moveTo>
                <a:cubicBezTo>
                  <a:pt x="-2231" y="51892"/>
                  <a:pt x="-4267" y="79365"/>
                  <a:pt x="7662" y="102015"/>
                </a:cubicBezTo>
                <a:cubicBezTo>
                  <a:pt x="21866" y="127607"/>
                  <a:pt x="52193" y="138612"/>
                  <a:pt x="80984" y="140403"/>
                </a:cubicBezTo>
                <a:cubicBezTo>
                  <a:pt x="93656" y="142387"/>
                  <a:pt x="106626" y="139955"/>
                  <a:pt x="117709" y="133493"/>
                </a:cubicBezTo>
                <a:cubicBezTo>
                  <a:pt x="128809" y="123487"/>
                  <a:pt x="136053" y="109897"/>
                  <a:pt x="138183" y="95105"/>
                </a:cubicBezTo>
                <a:cubicBezTo>
                  <a:pt x="142737" y="81554"/>
                  <a:pt x="143836" y="67081"/>
                  <a:pt x="141382" y="53005"/>
                </a:cubicBezTo>
                <a:cubicBezTo>
                  <a:pt x="137368" y="39646"/>
                  <a:pt x="128814" y="28104"/>
                  <a:pt x="117197" y="20375"/>
                </a:cubicBezTo>
                <a:cubicBezTo>
                  <a:pt x="102098" y="9498"/>
                  <a:pt x="81240" y="-2914"/>
                  <a:pt x="62174" y="541"/>
                </a:cubicBezTo>
                <a:cubicBezTo>
                  <a:pt x="42457" y="4175"/>
                  <a:pt x="24852" y="15154"/>
                  <a:pt x="12908" y="31252"/>
                </a:cubicBezTo>
                <a:close/>
              </a:path>
            </a:pathLst>
          </a:custGeom>
          <a:solidFill>
            <a:srgbClr val="F4D43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976B21C-F38B-3B41-AD8F-35D4041BD980}"/>
              </a:ext>
            </a:extLst>
          </p:cNvPr>
          <p:cNvSpPr/>
          <p:nvPr/>
        </p:nvSpPr>
        <p:spPr>
          <a:xfrm>
            <a:off x="1287099" y="2298570"/>
            <a:ext cx="206536" cy="196985"/>
          </a:xfrm>
          <a:custGeom>
            <a:avLst/>
            <a:gdLst>
              <a:gd name="connsiteX0" fmla="*/ 49984 w 206536"/>
              <a:gd name="connsiteY0" fmla="*/ 36521 h 196985"/>
              <a:gd name="connsiteX1" fmla="*/ -49 w 206536"/>
              <a:gd name="connsiteY1" fmla="*/ 103957 h 196985"/>
              <a:gd name="connsiteX2" fmla="*/ 42691 w 206536"/>
              <a:gd name="connsiteY2" fmla="*/ 179583 h 196985"/>
              <a:gd name="connsiteX3" fmla="*/ 190871 w 206536"/>
              <a:gd name="connsiteY3" fmla="*/ 152199 h 196985"/>
              <a:gd name="connsiteX4" fmla="*/ 154785 w 206536"/>
              <a:gd name="connsiteY4" fmla="*/ 8625 h 196985"/>
              <a:gd name="connsiteX5" fmla="*/ 23240 w 206536"/>
              <a:gd name="connsiteY5" fmla="*/ 70175 h 19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536" h="196985">
                <a:moveTo>
                  <a:pt x="49984" y="36521"/>
                </a:moveTo>
                <a:cubicBezTo>
                  <a:pt x="20284" y="45530"/>
                  <a:pt x="-36" y="72914"/>
                  <a:pt x="-49" y="103957"/>
                </a:cubicBezTo>
                <a:cubicBezTo>
                  <a:pt x="937" y="134642"/>
                  <a:pt x="16906" y="162909"/>
                  <a:pt x="42691" y="179583"/>
                </a:cubicBezTo>
                <a:cubicBezTo>
                  <a:pt x="91610" y="210805"/>
                  <a:pt x="156346" y="198841"/>
                  <a:pt x="190871" y="152199"/>
                </a:cubicBezTo>
                <a:cubicBezTo>
                  <a:pt x="222093" y="105877"/>
                  <a:pt x="204690" y="33706"/>
                  <a:pt x="154785" y="8625"/>
                </a:cubicBezTo>
                <a:cubicBezTo>
                  <a:pt x="104880" y="-16455"/>
                  <a:pt x="34885" y="15535"/>
                  <a:pt x="23240" y="70175"/>
                </a:cubicBezTo>
              </a:path>
            </a:pathLst>
          </a:custGeom>
          <a:solidFill>
            <a:srgbClr val="F4D43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B268EF4-8D84-CCCF-9B2E-1844D6C10EAF}"/>
              </a:ext>
            </a:extLst>
          </p:cNvPr>
          <p:cNvSpPr/>
          <p:nvPr/>
        </p:nvSpPr>
        <p:spPr>
          <a:xfrm>
            <a:off x="474675" y="1394219"/>
            <a:ext cx="1049357" cy="1126290"/>
          </a:xfrm>
          <a:custGeom>
            <a:avLst/>
            <a:gdLst>
              <a:gd name="connsiteX0" fmla="*/ 409038 w 1049357"/>
              <a:gd name="connsiteY0" fmla="*/ 129082 h 1126290"/>
              <a:gd name="connsiteX1" fmla="*/ 229891 w 1049357"/>
              <a:gd name="connsiteY1" fmla="*/ 4703 h 1126290"/>
              <a:gd name="connsiteX2" fmla="*/ 4667 w 1049357"/>
              <a:gd name="connsiteY2" fmla="*/ 146266 h 1126290"/>
              <a:gd name="connsiteX3" fmla="*/ 63541 w 1049357"/>
              <a:gd name="connsiteY3" fmla="*/ 329087 h 1126290"/>
              <a:gd name="connsiteX4" fmla="*/ 246399 w 1049357"/>
              <a:gd name="connsiteY4" fmla="*/ 410215 h 1126290"/>
              <a:gd name="connsiteX5" fmla="*/ 390356 w 1049357"/>
              <a:gd name="connsiteY5" fmla="*/ 538177 h 1126290"/>
              <a:gd name="connsiteX6" fmla="*/ 361948 w 1049357"/>
              <a:gd name="connsiteY6" fmla="*/ 668698 h 1126290"/>
              <a:gd name="connsiteX7" fmla="*/ 293489 w 1049357"/>
              <a:gd name="connsiteY7" fmla="*/ 786935 h 1126290"/>
              <a:gd name="connsiteX8" fmla="*/ 358493 w 1049357"/>
              <a:gd name="connsiteY8" fmla="*/ 1072674 h 1126290"/>
              <a:gd name="connsiteX9" fmla="*/ 647815 w 1049357"/>
              <a:gd name="connsiteY9" fmla="*/ 1079456 h 1126290"/>
              <a:gd name="connsiteX10" fmla="*/ 692986 w 1049357"/>
              <a:gd name="connsiteY10" fmla="*/ 797939 h 1126290"/>
              <a:gd name="connsiteX11" fmla="*/ 635659 w 1049357"/>
              <a:gd name="connsiteY11" fmla="*/ 727560 h 1126290"/>
              <a:gd name="connsiteX12" fmla="*/ 608659 w 1049357"/>
              <a:gd name="connsiteY12" fmla="*/ 643233 h 1126290"/>
              <a:gd name="connsiteX13" fmla="*/ 723825 w 1049357"/>
              <a:gd name="connsiteY13" fmla="*/ 559034 h 1126290"/>
              <a:gd name="connsiteX14" fmla="*/ 877379 w 1049357"/>
              <a:gd name="connsiteY14" fmla="*/ 559034 h 1126290"/>
              <a:gd name="connsiteX15" fmla="*/ 1047952 w 1049357"/>
              <a:gd name="connsiteY15" fmla="*/ 334077 h 1126290"/>
              <a:gd name="connsiteX16" fmla="*/ 827346 w 1049357"/>
              <a:gd name="connsiteY16" fmla="*/ 158002 h 1126290"/>
              <a:gd name="connsiteX17" fmla="*/ 597014 w 1049357"/>
              <a:gd name="connsiteY17" fmla="*/ 237594 h 1126290"/>
              <a:gd name="connsiteX18" fmla="*/ 409038 w 1049357"/>
              <a:gd name="connsiteY18" fmla="*/ 129082 h 1126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49357" h="1126290">
                <a:moveTo>
                  <a:pt x="409038" y="129082"/>
                </a:moveTo>
                <a:cubicBezTo>
                  <a:pt x="356318" y="77897"/>
                  <a:pt x="301550" y="21210"/>
                  <a:pt x="229891" y="4703"/>
                </a:cubicBezTo>
                <a:cubicBezTo>
                  <a:pt x="128606" y="-18399"/>
                  <a:pt x="27769" y="44980"/>
                  <a:pt x="4667" y="146266"/>
                </a:cubicBezTo>
                <a:cubicBezTo>
                  <a:pt x="-10644" y="213389"/>
                  <a:pt x="11938" y="283512"/>
                  <a:pt x="63541" y="329087"/>
                </a:cubicBezTo>
                <a:cubicBezTo>
                  <a:pt x="113830" y="373490"/>
                  <a:pt x="183185" y="387565"/>
                  <a:pt x="246399" y="410215"/>
                </a:cubicBezTo>
                <a:cubicBezTo>
                  <a:pt x="309612" y="432864"/>
                  <a:pt x="375512" y="473300"/>
                  <a:pt x="390356" y="538177"/>
                </a:cubicBezTo>
                <a:cubicBezTo>
                  <a:pt x="400337" y="582579"/>
                  <a:pt x="384086" y="628902"/>
                  <a:pt x="361948" y="668698"/>
                </a:cubicBezTo>
                <a:cubicBezTo>
                  <a:pt x="339811" y="708494"/>
                  <a:pt x="310763" y="745475"/>
                  <a:pt x="293489" y="786935"/>
                </a:cubicBezTo>
                <a:cubicBezTo>
                  <a:pt x="252797" y="883162"/>
                  <a:pt x="278773" y="1004470"/>
                  <a:pt x="358493" y="1072674"/>
                </a:cubicBezTo>
                <a:cubicBezTo>
                  <a:pt x="438214" y="1140877"/>
                  <a:pt x="566176" y="1144844"/>
                  <a:pt x="647815" y="1079456"/>
                </a:cubicBezTo>
                <a:cubicBezTo>
                  <a:pt x="729455" y="1014067"/>
                  <a:pt x="751720" y="884186"/>
                  <a:pt x="692986" y="797939"/>
                </a:cubicBezTo>
                <a:cubicBezTo>
                  <a:pt x="675967" y="772347"/>
                  <a:pt x="653574" y="751873"/>
                  <a:pt x="635659" y="727560"/>
                </a:cubicBezTo>
                <a:cubicBezTo>
                  <a:pt x="617744" y="703247"/>
                  <a:pt x="604052" y="673176"/>
                  <a:pt x="608659" y="643233"/>
                </a:cubicBezTo>
                <a:cubicBezTo>
                  <a:pt x="616593" y="592049"/>
                  <a:pt x="672640" y="563385"/>
                  <a:pt x="723825" y="559034"/>
                </a:cubicBezTo>
                <a:cubicBezTo>
                  <a:pt x="775010" y="554684"/>
                  <a:pt x="826194" y="566456"/>
                  <a:pt x="877379" y="559034"/>
                </a:cubicBezTo>
                <a:cubicBezTo>
                  <a:pt x="979749" y="543551"/>
                  <a:pt x="1060877" y="437343"/>
                  <a:pt x="1047952" y="334077"/>
                </a:cubicBezTo>
                <a:cubicBezTo>
                  <a:pt x="1035028" y="230812"/>
                  <a:pt x="930867" y="147637"/>
                  <a:pt x="827346" y="158002"/>
                </a:cubicBezTo>
                <a:cubicBezTo>
                  <a:pt x="745066" y="166191"/>
                  <a:pt x="677374" y="231196"/>
                  <a:pt x="597014" y="237594"/>
                </a:cubicBezTo>
                <a:cubicBezTo>
                  <a:pt x="525228" y="243480"/>
                  <a:pt x="455233" y="174381"/>
                  <a:pt x="409038" y="129082"/>
                </a:cubicBezTo>
                <a:close/>
              </a:path>
            </a:pathLst>
          </a:custGeom>
          <a:solidFill>
            <a:srgbClr val="F4D43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0FCBBE36-EFDA-B876-23F1-476D3CD6DF53}"/>
              </a:ext>
            </a:extLst>
          </p:cNvPr>
          <p:cNvSpPr/>
          <p:nvPr/>
        </p:nvSpPr>
        <p:spPr>
          <a:xfrm>
            <a:off x="661620" y="1654766"/>
            <a:ext cx="755231" cy="755231"/>
          </a:xfrm>
          <a:custGeom>
            <a:avLst/>
            <a:gdLst>
              <a:gd name="connsiteX0" fmla="*/ 755231 w 755231"/>
              <a:gd name="connsiteY0" fmla="*/ 377616 h 755231"/>
              <a:gd name="connsiteX1" fmla="*/ 377616 w 755231"/>
              <a:gd name="connsiteY1" fmla="*/ 755232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1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1" y="377616"/>
                </a:moveTo>
                <a:cubicBezTo>
                  <a:pt x="755231" y="586167"/>
                  <a:pt x="586167" y="755232"/>
                  <a:pt x="377616" y="755232"/>
                </a:cubicBezTo>
                <a:cubicBezTo>
                  <a:pt x="169064" y="755232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1" y="169064"/>
                  <a:pt x="755231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E4A1FB1-1F49-E60C-7680-C5C19FC21004}"/>
              </a:ext>
            </a:extLst>
          </p:cNvPr>
          <p:cNvSpPr txBox="1"/>
          <p:nvPr/>
        </p:nvSpPr>
        <p:spPr>
          <a:xfrm>
            <a:off x="743697" y="1687743"/>
            <a:ext cx="529312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01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5138E01-6CC8-A8FC-7123-B9154450BE9D}"/>
              </a:ext>
            </a:extLst>
          </p:cNvPr>
          <p:cNvSpPr/>
          <p:nvPr/>
        </p:nvSpPr>
        <p:spPr>
          <a:xfrm>
            <a:off x="1845563" y="1849146"/>
            <a:ext cx="81768" cy="80763"/>
          </a:xfrm>
          <a:custGeom>
            <a:avLst/>
            <a:gdLst>
              <a:gd name="connsiteX0" fmla="*/ 7335 w 81768"/>
              <a:gd name="connsiteY0" fmla="*/ 17221 h 80763"/>
              <a:gd name="connsiteX1" fmla="*/ 4391 w 81768"/>
              <a:gd name="connsiteY1" fmla="*/ 57785 h 80763"/>
              <a:gd name="connsiteX2" fmla="*/ 46363 w 81768"/>
              <a:gd name="connsiteY2" fmla="*/ 80306 h 80763"/>
              <a:gd name="connsiteX3" fmla="*/ 67477 w 81768"/>
              <a:gd name="connsiteY3" fmla="*/ 76339 h 80763"/>
              <a:gd name="connsiteX4" fmla="*/ 79121 w 81768"/>
              <a:gd name="connsiteY4" fmla="*/ 54458 h 80763"/>
              <a:gd name="connsiteX5" fmla="*/ 81041 w 81768"/>
              <a:gd name="connsiteY5" fmla="*/ 30401 h 80763"/>
              <a:gd name="connsiteX6" fmla="*/ 67093 w 81768"/>
              <a:gd name="connsiteY6" fmla="*/ 11591 h 80763"/>
              <a:gd name="connsiteX7" fmla="*/ 12811 w 81768"/>
              <a:gd name="connsiteY7" fmla="*/ 10806 h 80763"/>
              <a:gd name="connsiteX8" fmla="*/ 7335 w 81768"/>
              <a:gd name="connsiteY8" fmla="*/ 17477 h 8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768" h="80763">
                <a:moveTo>
                  <a:pt x="7335" y="17221"/>
                </a:moveTo>
                <a:cubicBezTo>
                  <a:pt x="-1316" y="29069"/>
                  <a:pt x="-2455" y="44812"/>
                  <a:pt x="4391" y="57785"/>
                </a:cubicBezTo>
                <a:cubicBezTo>
                  <a:pt x="13912" y="71641"/>
                  <a:pt x="29549" y="80032"/>
                  <a:pt x="46363" y="80306"/>
                </a:cubicBezTo>
                <a:cubicBezTo>
                  <a:pt x="53644" y="81490"/>
                  <a:pt x="61117" y="80086"/>
                  <a:pt x="67477" y="76339"/>
                </a:cubicBezTo>
                <a:cubicBezTo>
                  <a:pt x="73772" y="70616"/>
                  <a:pt x="77893" y="62880"/>
                  <a:pt x="79121" y="54458"/>
                </a:cubicBezTo>
                <a:cubicBezTo>
                  <a:pt x="81732" y="46719"/>
                  <a:pt x="82384" y="38456"/>
                  <a:pt x="81041" y="30401"/>
                </a:cubicBezTo>
                <a:cubicBezTo>
                  <a:pt x="78635" y="22746"/>
                  <a:pt x="73721" y="16122"/>
                  <a:pt x="67093" y="11591"/>
                </a:cubicBezTo>
                <a:cubicBezTo>
                  <a:pt x="52313" y="-3616"/>
                  <a:pt x="28013" y="-3967"/>
                  <a:pt x="12811" y="10806"/>
                </a:cubicBezTo>
                <a:cubicBezTo>
                  <a:pt x="10738" y="12818"/>
                  <a:pt x="8908" y="15055"/>
                  <a:pt x="7335" y="17477"/>
                </a:cubicBezTo>
                <a:close/>
              </a:path>
            </a:pathLst>
          </a:custGeom>
          <a:solidFill>
            <a:srgbClr val="DF9B2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B5D4895-B0AB-A610-A470-0A20CAA451B3}"/>
              </a:ext>
            </a:extLst>
          </p:cNvPr>
          <p:cNvSpPr/>
          <p:nvPr/>
        </p:nvSpPr>
        <p:spPr>
          <a:xfrm>
            <a:off x="2310922" y="2461827"/>
            <a:ext cx="166090" cy="153008"/>
          </a:xfrm>
          <a:custGeom>
            <a:avLst/>
            <a:gdLst>
              <a:gd name="connsiteX0" fmla="*/ -49 w 166090"/>
              <a:gd name="connsiteY0" fmla="*/ 79284 h 153008"/>
              <a:gd name="connsiteX1" fmla="*/ 43075 w 166090"/>
              <a:gd name="connsiteY1" fmla="*/ 147104 h 153008"/>
              <a:gd name="connsiteX2" fmla="*/ 135975 w 166090"/>
              <a:gd name="connsiteY2" fmla="*/ 132900 h 153008"/>
              <a:gd name="connsiteX3" fmla="*/ 164638 w 166090"/>
              <a:gd name="connsiteY3" fmla="*/ 101677 h 153008"/>
              <a:gd name="connsiteX4" fmla="*/ 157472 w 166090"/>
              <a:gd name="connsiteY4" fmla="*/ 53308 h 153008"/>
              <a:gd name="connsiteX5" fmla="*/ 131880 w 166090"/>
              <a:gd name="connsiteY5" fmla="*/ 12872 h 153008"/>
              <a:gd name="connsiteX6" fmla="*/ 87861 w 166090"/>
              <a:gd name="connsiteY6" fmla="*/ 75 h 153008"/>
              <a:gd name="connsiteX7" fmla="*/ 24520 w 166090"/>
              <a:gd name="connsiteY7" fmla="*/ 19270 h 153008"/>
              <a:gd name="connsiteX8" fmla="*/ -49 w 166090"/>
              <a:gd name="connsiteY8" fmla="*/ 79284 h 15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090" h="153008">
                <a:moveTo>
                  <a:pt x="-49" y="79284"/>
                </a:moveTo>
                <a:cubicBezTo>
                  <a:pt x="156" y="108280"/>
                  <a:pt x="16906" y="134615"/>
                  <a:pt x="43075" y="147104"/>
                </a:cubicBezTo>
                <a:cubicBezTo>
                  <a:pt x="72890" y="159900"/>
                  <a:pt x="108335" y="150175"/>
                  <a:pt x="135975" y="132900"/>
                </a:cubicBezTo>
                <a:cubicBezTo>
                  <a:pt x="148861" y="126131"/>
                  <a:pt x="158983" y="115088"/>
                  <a:pt x="164638" y="101677"/>
                </a:cubicBezTo>
                <a:cubicBezTo>
                  <a:pt x="167927" y="85208"/>
                  <a:pt x="165393" y="68113"/>
                  <a:pt x="157472" y="53308"/>
                </a:cubicBezTo>
                <a:cubicBezTo>
                  <a:pt x="152456" y="37901"/>
                  <a:pt x="143653" y="23992"/>
                  <a:pt x="131880" y="12872"/>
                </a:cubicBezTo>
                <a:cubicBezTo>
                  <a:pt x="119122" y="3646"/>
                  <a:pt x="103575" y="-872"/>
                  <a:pt x="87861" y="75"/>
                </a:cubicBezTo>
                <a:cubicBezTo>
                  <a:pt x="66747" y="75"/>
                  <a:pt x="39364" y="3274"/>
                  <a:pt x="24520" y="19270"/>
                </a:cubicBezTo>
                <a:cubicBezTo>
                  <a:pt x="9126" y="35508"/>
                  <a:pt x="361" y="56916"/>
                  <a:pt x="-49" y="79284"/>
                </a:cubicBezTo>
                <a:close/>
              </a:path>
            </a:pathLst>
          </a:custGeom>
          <a:solidFill>
            <a:srgbClr val="DF9B2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D4966C0-7D2C-BF04-F212-B38F30EEF468}"/>
              </a:ext>
            </a:extLst>
          </p:cNvPr>
          <p:cNvSpPr/>
          <p:nvPr/>
        </p:nvSpPr>
        <p:spPr>
          <a:xfrm>
            <a:off x="1847289" y="1525160"/>
            <a:ext cx="1087675" cy="1046239"/>
          </a:xfrm>
          <a:custGeom>
            <a:avLst/>
            <a:gdLst>
              <a:gd name="connsiteX0" fmla="*/ 255006 w 1087675"/>
              <a:gd name="connsiteY0" fmla="*/ 369870 h 1046239"/>
              <a:gd name="connsiteX1" fmla="*/ 215722 w 1087675"/>
              <a:gd name="connsiteY1" fmla="*/ 580496 h 1046239"/>
              <a:gd name="connsiteX2" fmla="*/ 58968 w 1087675"/>
              <a:gd name="connsiteY2" fmla="*/ 766552 h 1046239"/>
              <a:gd name="connsiteX3" fmla="*/ 22883 w 1087675"/>
              <a:gd name="connsiteY3" fmla="*/ 990742 h 1046239"/>
              <a:gd name="connsiteX4" fmla="*/ 203949 w 1087675"/>
              <a:gd name="connsiteY4" fmla="*/ 1036552 h 1046239"/>
              <a:gd name="connsiteX5" fmla="*/ 365053 w 1087675"/>
              <a:gd name="connsiteY5" fmla="*/ 921386 h 1046239"/>
              <a:gd name="connsiteX6" fmla="*/ 518608 w 1087675"/>
              <a:gd name="connsiteY6" fmla="*/ 795216 h 1046239"/>
              <a:gd name="connsiteX7" fmla="*/ 918233 w 1087675"/>
              <a:gd name="connsiteY7" fmla="*/ 719206 h 1046239"/>
              <a:gd name="connsiteX8" fmla="*/ 1085095 w 1087675"/>
              <a:gd name="connsiteY8" fmla="*/ 493865 h 1046239"/>
              <a:gd name="connsiteX9" fmla="*/ 994114 w 1087675"/>
              <a:gd name="connsiteY9" fmla="*/ 227705 h 1046239"/>
              <a:gd name="connsiteX10" fmla="*/ 750987 w 1087675"/>
              <a:gd name="connsiteY10" fmla="*/ 94880 h 1046239"/>
              <a:gd name="connsiteX11" fmla="*/ 400627 w 1087675"/>
              <a:gd name="connsiteY11" fmla="*/ 20406 h 1046239"/>
              <a:gd name="connsiteX12" fmla="*/ 255006 w 1087675"/>
              <a:gd name="connsiteY12" fmla="*/ 369870 h 10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7675" h="1046239">
                <a:moveTo>
                  <a:pt x="255006" y="369870"/>
                </a:moveTo>
                <a:cubicBezTo>
                  <a:pt x="252447" y="441913"/>
                  <a:pt x="248480" y="516387"/>
                  <a:pt x="215722" y="580496"/>
                </a:cubicBezTo>
                <a:cubicBezTo>
                  <a:pt x="178741" y="652922"/>
                  <a:pt x="110025" y="703211"/>
                  <a:pt x="58968" y="766552"/>
                </a:cubicBezTo>
                <a:cubicBezTo>
                  <a:pt x="7911" y="829894"/>
                  <a:pt x="-24207" y="924329"/>
                  <a:pt x="22883" y="990742"/>
                </a:cubicBezTo>
                <a:cubicBezTo>
                  <a:pt x="61271" y="1045126"/>
                  <a:pt x="140736" y="1057538"/>
                  <a:pt x="203949" y="1036552"/>
                </a:cubicBezTo>
                <a:cubicBezTo>
                  <a:pt x="267162" y="1015566"/>
                  <a:pt x="318091" y="968348"/>
                  <a:pt x="365053" y="921386"/>
                </a:cubicBezTo>
                <a:cubicBezTo>
                  <a:pt x="412015" y="874424"/>
                  <a:pt x="458977" y="824263"/>
                  <a:pt x="518608" y="795216"/>
                </a:cubicBezTo>
                <a:cubicBezTo>
                  <a:pt x="641451" y="735969"/>
                  <a:pt x="793854" y="775382"/>
                  <a:pt x="918233" y="719206"/>
                </a:cubicBezTo>
                <a:cubicBezTo>
                  <a:pt x="1008228" y="676953"/>
                  <a:pt x="1070930" y="592268"/>
                  <a:pt x="1085095" y="493865"/>
                </a:cubicBezTo>
                <a:cubicBezTo>
                  <a:pt x="1097495" y="395857"/>
                  <a:pt x="1063905" y="297618"/>
                  <a:pt x="994114" y="227705"/>
                </a:cubicBezTo>
                <a:cubicBezTo>
                  <a:pt x="927958" y="161804"/>
                  <a:pt x="837873" y="127510"/>
                  <a:pt x="750987" y="94880"/>
                </a:cubicBezTo>
                <a:cubicBezTo>
                  <a:pt x="655527" y="59818"/>
                  <a:pt x="496470" y="-43575"/>
                  <a:pt x="400627" y="20406"/>
                </a:cubicBezTo>
                <a:cubicBezTo>
                  <a:pt x="283158" y="99103"/>
                  <a:pt x="259613" y="240885"/>
                  <a:pt x="255006" y="369870"/>
                </a:cubicBezTo>
                <a:close/>
              </a:path>
            </a:pathLst>
          </a:custGeom>
          <a:solidFill>
            <a:srgbClr val="DF9B2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7216C85-EF98-C032-CDCD-41E6EBEC5333}"/>
              </a:ext>
            </a:extLst>
          </p:cNvPr>
          <p:cNvSpPr/>
          <p:nvPr/>
        </p:nvSpPr>
        <p:spPr>
          <a:xfrm>
            <a:off x="1953524" y="1654766"/>
            <a:ext cx="755231" cy="755231"/>
          </a:xfrm>
          <a:custGeom>
            <a:avLst/>
            <a:gdLst>
              <a:gd name="connsiteX0" fmla="*/ 755232 w 755231"/>
              <a:gd name="connsiteY0" fmla="*/ 377616 h 755231"/>
              <a:gd name="connsiteX1" fmla="*/ 377616 w 755231"/>
              <a:gd name="connsiteY1" fmla="*/ 755232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2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2" y="377616"/>
                </a:moveTo>
                <a:cubicBezTo>
                  <a:pt x="755232" y="586167"/>
                  <a:pt x="586167" y="755232"/>
                  <a:pt x="377616" y="755232"/>
                </a:cubicBezTo>
                <a:cubicBezTo>
                  <a:pt x="169064" y="755232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2" y="169064"/>
                  <a:pt x="755232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C968922-97F0-3DDF-C3ED-E264A53A07AF}"/>
              </a:ext>
            </a:extLst>
          </p:cNvPr>
          <p:cNvSpPr txBox="1"/>
          <p:nvPr/>
        </p:nvSpPr>
        <p:spPr>
          <a:xfrm>
            <a:off x="2033553" y="1687743"/>
            <a:ext cx="577402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02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09F4FF0-FD0D-1715-CD71-7563918752D7}"/>
              </a:ext>
            </a:extLst>
          </p:cNvPr>
          <p:cNvSpPr/>
          <p:nvPr/>
        </p:nvSpPr>
        <p:spPr>
          <a:xfrm>
            <a:off x="4564200" y="1584449"/>
            <a:ext cx="114475" cy="110765"/>
          </a:xfrm>
          <a:custGeom>
            <a:avLst/>
            <a:gdLst>
              <a:gd name="connsiteX0" fmla="*/ 6098 w 114475"/>
              <a:gd name="connsiteY0" fmla="*/ 82170 h 110765"/>
              <a:gd name="connsiteX1" fmla="*/ 53572 w 114475"/>
              <a:gd name="connsiteY1" fmla="*/ 110705 h 110765"/>
              <a:gd name="connsiteX2" fmla="*/ 106292 w 114475"/>
              <a:gd name="connsiteY2" fmla="*/ 73340 h 110765"/>
              <a:gd name="connsiteX3" fmla="*/ 114354 w 114475"/>
              <a:gd name="connsiteY3" fmla="*/ 45189 h 110765"/>
              <a:gd name="connsiteX4" fmla="*/ 94903 w 114475"/>
              <a:gd name="connsiteY4" fmla="*/ 17677 h 110765"/>
              <a:gd name="connsiteX5" fmla="*/ 66752 w 114475"/>
              <a:gd name="connsiteY5" fmla="*/ 658 h 110765"/>
              <a:gd name="connsiteX6" fmla="*/ 35529 w 114475"/>
              <a:gd name="connsiteY6" fmla="*/ 6032 h 110765"/>
              <a:gd name="connsiteX7" fmla="*/ 2515 w 114475"/>
              <a:gd name="connsiteY7" fmla="*/ 37895 h 110765"/>
              <a:gd name="connsiteX8" fmla="*/ 6098 w 114475"/>
              <a:gd name="connsiteY8" fmla="*/ 82170 h 11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475" h="110765">
                <a:moveTo>
                  <a:pt x="6098" y="82170"/>
                </a:moveTo>
                <a:cubicBezTo>
                  <a:pt x="15107" y="100028"/>
                  <a:pt x="33571" y="111126"/>
                  <a:pt x="53572" y="110705"/>
                </a:cubicBezTo>
                <a:cubicBezTo>
                  <a:pt x="76132" y="107450"/>
                  <a:pt x="95748" y="93546"/>
                  <a:pt x="106292" y="73340"/>
                </a:cubicBezTo>
                <a:cubicBezTo>
                  <a:pt x="112089" y="65138"/>
                  <a:pt x="114930" y="55215"/>
                  <a:pt x="114354" y="45189"/>
                </a:cubicBezTo>
                <a:cubicBezTo>
                  <a:pt x="111244" y="34046"/>
                  <a:pt x="104373" y="24323"/>
                  <a:pt x="94903" y="17677"/>
                </a:cubicBezTo>
                <a:cubicBezTo>
                  <a:pt x="87085" y="9746"/>
                  <a:pt x="77411" y="3895"/>
                  <a:pt x="66752" y="658"/>
                </a:cubicBezTo>
                <a:cubicBezTo>
                  <a:pt x="56042" y="-1222"/>
                  <a:pt x="44998" y="678"/>
                  <a:pt x="35529" y="6032"/>
                </a:cubicBezTo>
                <a:cubicBezTo>
                  <a:pt x="20865" y="12057"/>
                  <a:pt x="9054" y="23454"/>
                  <a:pt x="2515" y="37895"/>
                </a:cubicBezTo>
                <a:cubicBezTo>
                  <a:pt x="-1874" y="52582"/>
                  <a:pt x="-594" y="68378"/>
                  <a:pt x="6098" y="82170"/>
                </a:cubicBezTo>
                <a:close/>
              </a:path>
            </a:pathLst>
          </a:custGeom>
          <a:solidFill>
            <a:srgbClr val="C20E1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3BF58A9-B924-082C-FAA0-C24C6BF0B1F0}"/>
              </a:ext>
            </a:extLst>
          </p:cNvPr>
          <p:cNvSpPr/>
          <p:nvPr/>
        </p:nvSpPr>
        <p:spPr>
          <a:xfrm>
            <a:off x="5285609" y="2308461"/>
            <a:ext cx="161648" cy="159553"/>
          </a:xfrm>
          <a:custGeom>
            <a:avLst/>
            <a:gdLst>
              <a:gd name="connsiteX0" fmla="*/ 14711 w 161648"/>
              <a:gd name="connsiteY0" fmla="*/ 34564 h 159553"/>
              <a:gd name="connsiteX1" fmla="*/ 8697 w 161648"/>
              <a:gd name="connsiteY1" fmla="*/ 114668 h 159553"/>
              <a:gd name="connsiteX2" fmla="*/ 91744 w 161648"/>
              <a:gd name="connsiteY2" fmla="*/ 158687 h 159553"/>
              <a:gd name="connsiteX3" fmla="*/ 133332 w 161648"/>
              <a:gd name="connsiteY3" fmla="*/ 150882 h 159553"/>
              <a:gd name="connsiteX4" fmla="*/ 156493 w 161648"/>
              <a:gd name="connsiteY4" fmla="*/ 107758 h 159553"/>
              <a:gd name="connsiteX5" fmla="*/ 160204 w 161648"/>
              <a:gd name="connsiteY5" fmla="*/ 60029 h 159553"/>
              <a:gd name="connsiteX6" fmla="*/ 132692 w 161648"/>
              <a:gd name="connsiteY6" fmla="*/ 23048 h 159553"/>
              <a:gd name="connsiteX7" fmla="*/ 70375 w 161648"/>
              <a:gd name="connsiteY7" fmla="*/ 654 h 159553"/>
              <a:gd name="connsiteX8" fmla="*/ 14711 w 161648"/>
              <a:gd name="connsiteY8" fmla="*/ 34564 h 15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648" h="159553">
                <a:moveTo>
                  <a:pt x="14711" y="34564"/>
                </a:moveTo>
                <a:cubicBezTo>
                  <a:pt x="-2512" y="57892"/>
                  <a:pt x="-4854" y="89025"/>
                  <a:pt x="8697" y="114668"/>
                </a:cubicBezTo>
                <a:cubicBezTo>
                  <a:pt x="24820" y="143076"/>
                  <a:pt x="59242" y="156128"/>
                  <a:pt x="91744" y="158687"/>
                </a:cubicBezTo>
                <a:cubicBezTo>
                  <a:pt x="106089" y="161042"/>
                  <a:pt x="120817" y="158278"/>
                  <a:pt x="133332" y="150882"/>
                </a:cubicBezTo>
                <a:cubicBezTo>
                  <a:pt x="145783" y="139595"/>
                  <a:pt x="153959" y="124368"/>
                  <a:pt x="156493" y="107758"/>
                </a:cubicBezTo>
                <a:cubicBezTo>
                  <a:pt x="161650" y="92403"/>
                  <a:pt x="162930" y="75998"/>
                  <a:pt x="160204" y="60029"/>
                </a:cubicBezTo>
                <a:cubicBezTo>
                  <a:pt x="155559" y="44903"/>
                  <a:pt x="145834" y="31851"/>
                  <a:pt x="132692" y="23048"/>
                </a:cubicBezTo>
                <a:cubicBezTo>
                  <a:pt x="115545" y="10251"/>
                  <a:pt x="92000" y="-3313"/>
                  <a:pt x="70375" y="654"/>
                </a:cubicBezTo>
                <a:cubicBezTo>
                  <a:pt x="48224" y="4570"/>
                  <a:pt x="28352" y="16675"/>
                  <a:pt x="14711" y="34564"/>
                </a:cubicBezTo>
                <a:close/>
              </a:path>
            </a:pathLst>
          </a:custGeom>
          <a:solidFill>
            <a:srgbClr val="C20E1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FCEF0EA7-52CF-9D74-5A34-109FAEEFDC8F}"/>
              </a:ext>
            </a:extLst>
          </p:cNvPr>
          <p:cNvSpPr/>
          <p:nvPr/>
        </p:nvSpPr>
        <p:spPr>
          <a:xfrm>
            <a:off x="4364815" y="1662964"/>
            <a:ext cx="1180974" cy="809580"/>
          </a:xfrm>
          <a:custGeom>
            <a:avLst/>
            <a:gdLst>
              <a:gd name="connsiteX0" fmla="*/ 1164686 w 1180974"/>
              <a:gd name="connsiteY0" fmla="*/ 175764 h 809580"/>
              <a:gd name="connsiteX1" fmla="*/ 1138070 w 1180974"/>
              <a:gd name="connsiteY1" fmla="*/ 403280 h 809580"/>
              <a:gd name="connsiteX2" fmla="*/ 849644 w 1180974"/>
              <a:gd name="connsiteY2" fmla="*/ 524588 h 809580"/>
              <a:gd name="connsiteX3" fmla="*/ 549828 w 1180974"/>
              <a:gd name="connsiteY3" fmla="*/ 624014 h 809580"/>
              <a:gd name="connsiteX4" fmla="*/ 409710 w 1180974"/>
              <a:gd name="connsiteY4" fmla="*/ 785118 h 809580"/>
              <a:gd name="connsiteX5" fmla="*/ 184753 w 1180974"/>
              <a:gd name="connsiteY5" fmla="*/ 773602 h 809580"/>
              <a:gd name="connsiteX6" fmla="*/ 28895 w 1180974"/>
              <a:gd name="connsiteY6" fmla="*/ 611986 h 809580"/>
              <a:gd name="connsiteX7" fmla="*/ 16099 w 1180974"/>
              <a:gd name="connsiteY7" fmla="*/ 390356 h 809580"/>
              <a:gd name="connsiteX8" fmla="*/ 300303 w 1180974"/>
              <a:gd name="connsiteY8" fmla="*/ 180242 h 809580"/>
              <a:gd name="connsiteX9" fmla="*/ 668577 w 1180974"/>
              <a:gd name="connsiteY9" fmla="*/ 169749 h 809580"/>
              <a:gd name="connsiteX10" fmla="*/ 855914 w 1180974"/>
              <a:gd name="connsiteY10" fmla="*/ 125347 h 809580"/>
              <a:gd name="connsiteX11" fmla="*/ 1014458 w 1180974"/>
              <a:gd name="connsiteY11" fmla="*/ 1863 h 809580"/>
              <a:gd name="connsiteX12" fmla="*/ 1164686 w 1180974"/>
              <a:gd name="connsiteY12" fmla="*/ 175764 h 80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0974" h="809580">
                <a:moveTo>
                  <a:pt x="1164686" y="175764"/>
                </a:moveTo>
                <a:cubicBezTo>
                  <a:pt x="1192198" y="250365"/>
                  <a:pt x="1185671" y="339427"/>
                  <a:pt x="1138070" y="403280"/>
                </a:cubicBezTo>
                <a:cubicBezTo>
                  <a:pt x="1074089" y="489526"/>
                  <a:pt x="956364" y="512431"/>
                  <a:pt x="849644" y="524588"/>
                </a:cubicBezTo>
                <a:cubicBezTo>
                  <a:pt x="742923" y="536744"/>
                  <a:pt x="626606" y="548901"/>
                  <a:pt x="549828" y="624014"/>
                </a:cubicBezTo>
                <a:cubicBezTo>
                  <a:pt x="498644" y="674047"/>
                  <a:pt x="470748" y="747625"/>
                  <a:pt x="409710" y="785118"/>
                </a:cubicBezTo>
                <a:cubicBezTo>
                  <a:pt x="342786" y="826194"/>
                  <a:pt x="254108" y="810711"/>
                  <a:pt x="184753" y="773602"/>
                </a:cubicBezTo>
                <a:cubicBezTo>
                  <a:pt x="116933" y="737670"/>
                  <a:pt x="62345" y="681060"/>
                  <a:pt x="28895" y="611986"/>
                </a:cubicBezTo>
                <a:cubicBezTo>
                  <a:pt x="-4618" y="542733"/>
                  <a:pt x="-9225" y="463000"/>
                  <a:pt x="16099" y="390356"/>
                </a:cubicBezTo>
                <a:cubicBezTo>
                  <a:pt x="59350" y="275190"/>
                  <a:pt x="179635" y="204555"/>
                  <a:pt x="300303" y="180242"/>
                </a:cubicBezTo>
                <a:cubicBezTo>
                  <a:pt x="420971" y="155929"/>
                  <a:pt x="545478" y="168854"/>
                  <a:pt x="668577" y="169749"/>
                </a:cubicBezTo>
                <a:cubicBezTo>
                  <a:pt x="733966" y="169749"/>
                  <a:pt x="804345" y="165527"/>
                  <a:pt x="855914" y="125347"/>
                </a:cubicBezTo>
                <a:cubicBezTo>
                  <a:pt x="902364" y="89133"/>
                  <a:pt x="943184" y="-15412"/>
                  <a:pt x="1014458" y="1863"/>
                </a:cubicBezTo>
                <a:cubicBezTo>
                  <a:pt x="1080999" y="17986"/>
                  <a:pt x="1143060" y="116773"/>
                  <a:pt x="1164686" y="175764"/>
                </a:cubicBezTo>
                <a:close/>
              </a:path>
            </a:pathLst>
          </a:custGeom>
          <a:solidFill>
            <a:srgbClr val="C20E1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B9113F4C-00F8-0B8B-A09B-0D8EB5DF125E}"/>
              </a:ext>
            </a:extLst>
          </p:cNvPr>
          <p:cNvSpPr/>
          <p:nvPr/>
        </p:nvSpPr>
        <p:spPr>
          <a:xfrm>
            <a:off x="4537460" y="1654766"/>
            <a:ext cx="755231" cy="755231"/>
          </a:xfrm>
          <a:custGeom>
            <a:avLst/>
            <a:gdLst>
              <a:gd name="connsiteX0" fmla="*/ 755231 w 755231"/>
              <a:gd name="connsiteY0" fmla="*/ 377616 h 755231"/>
              <a:gd name="connsiteX1" fmla="*/ 377616 w 755231"/>
              <a:gd name="connsiteY1" fmla="*/ 755232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1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1" y="377616"/>
                </a:moveTo>
                <a:cubicBezTo>
                  <a:pt x="755231" y="586167"/>
                  <a:pt x="586167" y="755232"/>
                  <a:pt x="377616" y="755232"/>
                </a:cubicBezTo>
                <a:cubicBezTo>
                  <a:pt x="169064" y="755232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1" y="169064"/>
                  <a:pt x="755231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96D95FA-96A0-D2D1-1CC5-2521B6551645}"/>
              </a:ext>
            </a:extLst>
          </p:cNvPr>
          <p:cNvSpPr txBox="1"/>
          <p:nvPr/>
        </p:nvSpPr>
        <p:spPr>
          <a:xfrm>
            <a:off x="4617361" y="1687743"/>
            <a:ext cx="607859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04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67167C6-1B48-8422-ED4F-7B1F2B12D29B}"/>
              </a:ext>
            </a:extLst>
          </p:cNvPr>
          <p:cNvSpPr/>
          <p:nvPr/>
        </p:nvSpPr>
        <p:spPr>
          <a:xfrm>
            <a:off x="2534727" y="3268557"/>
            <a:ext cx="206536" cy="196819"/>
          </a:xfrm>
          <a:custGeom>
            <a:avLst/>
            <a:gdLst>
              <a:gd name="connsiteX0" fmla="*/ 49985 w 206536"/>
              <a:gd name="connsiteY0" fmla="*/ 36486 h 196819"/>
              <a:gd name="connsiteX1" fmla="*/ -49 w 206536"/>
              <a:gd name="connsiteY1" fmla="*/ 103922 h 196819"/>
              <a:gd name="connsiteX2" fmla="*/ 42691 w 206536"/>
              <a:gd name="connsiteY2" fmla="*/ 179420 h 196819"/>
              <a:gd name="connsiteX3" fmla="*/ 190871 w 206536"/>
              <a:gd name="connsiteY3" fmla="*/ 152164 h 196819"/>
              <a:gd name="connsiteX4" fmla="*/ 154785 w 206536"/>
              <a:gd name="connsiteY4" fmla="*/ 8591 h 196819"/>
              <a:gd name="connsiteX5" fmla="*/ 23240 w 206536"/>
              <a:gd name="connsiteY5" fmla="*/ 70012 h 19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536" h="196819">
                <a:moveTo>
                  <a:pt x="49985" y="36486"/>
                </a:moveTo>
                <a:cubicBezTo>
                  <a:pt x="20233" y="45431"/>
                  <a:pt x="-113" y="72853"/>
                  <a:pt x="-49" y="103922"/>
                </a:cubicBezTo>
                <a:cubicBezTo>
                  <a:pt x="962" y="134569"/>
                  <a:pt x="16932" y="162785"/>
                  <a:pt x="42691" y="179420"/>
                </a:cubicBezTo>
                <a:cubicBezTo>
                  <a:pt x="91585" y="210604"/>
                  <a:pt x="156270" y="198704"/>
                  <a:pt x="190871" y="152164"/>
                </a:cubicBezTo>
                <a:cubicBezTo>
                  <a:pt x="222093" y="105842"/>
                  <a:pt x="204691" y="33543"/>
                  <a:pt x="154785" y="8591"/>
                </a:cubicBezTo>
                <a:cubicBezTo>
                  <a:pt x="104880" y="-16362"/>
                  <a:pt x="34885" y="15373"/>
                  <a:pt x="23240" y="70012"/>
                </a:cubicBezTo>
              </a:path>
            </a:pathLst>
          </a:custGeom>
          <a:solidFill>
            <a:srgbClr val="69267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BE4C5F8-3218-E200-A370-ED6E3375AFB5}"/>
              </a:ext>
            </a:extLst>
          </p:cNvPr>
          <p:cNvSpPr/>
          <p:nvPr/>
        </p:nvSpPr>
        <p:spPr>
          <a:xfrm>
            <a:off x="1862369" y="3322660"/>
            <a:ext cx="1137678" cy="1043151"/>
          </a:xfrm>
          <a:custGeom>
            <a:avLst/>
            <a:gdLst>
              <a:gd name="connsiteX0" fmla="*/ 137301 w 1137678"/>
              <a:gd name="connsiteY0" fmla="*/ 631534 h 1043151"/>
              <a:gd name="connsiteX1" fmla="*/ 6396 w 1137678"/>
              <a:gd name="connsiteY1" fmla="*/ 806202 h 1043151"/>
              <a:gd name="connsiteX2" fmla="*/ 139566 w 1137678"/>
              <a:gd name="connsiteY2" fmla="*/ 1036700 h 1043151"/>
              <a:gd name="connsiteX3" fmla="*/ 324509 w 1137678"/>
              <a:gd name="connsiteY3" fmla="*/ 984709 h 1043151"/>
              <a:gd name="connsiteX4" fmla="*/ 412419 w 1137678"/>
              <a:gd name="connsiteY4" fmla="*/ 804922 h 1043151"/>
              <a:gd name="connsiteX5" fmla="*/ 546139 w 1137678"/>
              <a:gd name="connsiteY5" fmla="*/ 665828 h 1043151"/>
              <a:gd name="connsiteX6" fmla="*/ 675509 w 1137678"/>
              <a:gd name="connsiteY6" fmla="*/ 698970 h 1043151"/>
              <a:gd name="connsiteX7" fmla="*/ 790675 w 1137678"/>
              <a:gd name="connsiteY7" fmla="*/ 771652 h 1043151"/>
              <a:gd name="connsiteX8" fmla="*/ 1078589 w 1137678"/>
              <a:gd name="connsiteY8" fmla="*/ 717268 h 1043151"/>
              <a:gd name="connsiteX9" fmla="*/ 1096120 w 1137678"/>
              <a:gd name="connsiteY9" fmla="*/ 428458 h 1043151"/>
              <a:gd name="connsiteX10" fmla="*/ 816139 w 1137678"/>
              <a:gd name="connsiteY10" fmla="*/ 372923 h 1043151"/>
              <a:gd name="connsiteX11" fmla="*/ 743713 w 1137678"/>
              <a:gd name="connsiteY11" fmla="*/ 427691 h 1043151"/>
              <a:gd name="connsiteX12" fmla="*/ 658490 w 1137678"/>
              <a:gd name="connsiteY12" fmla="*/ 451492 h 1043151"/>
              <a:gd name="connsiteX13" fmla="*/ 578514 w 1137678"/>
              <a:gd name="connsiteY13" fmla="*/ 333255 h 1043151"/>
              <a:gd name="connsiteX14" fmla="*/ 584016 w 1137678"/>
              <a:gd name="connsiteY14" fmla="*/ 179700 h 1043151"/>
              <a:gd name="connsiteX15" fmla="*/ 365585 w 1137678"/>
              <a:gd name="connsiteY15" fmla="*/ 553 h 1043151"/>
              <a:gd name="connsiteX16" fmla="*/ 181448 w 1137678"/>
              <a:gd name="connsiteY16" fmla="*/ 214506 h 1043151"/>
              <a:gd name="connsiteX17" fmla="*/ 252595 w 1137678"/>
              <a:gd name="connsiteY17" fmla="*/ 448164 h 1043151"/>
              <a:gd name="connsiteX18" fmla="*/ 137301 w 1137678"/>
              <a:gd name="connsiteY18" fmla="*/ 631534 h 104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137678" h="1043151">
                <a:moveTo>
                  <a:pt x="137301" y="631534"/>
                </a:moveTo>
                <a:cubicBezTo>
                  <a:pt x="83685" y="682719"/>
                  <a:pt x="25590" y="734927"/>
                  <a:pt x="6396" y="806202"/>
                </a:cubicBezTo>
                <a:cubicBezTo>
                  <a:pt x="-20476" y="906627"/>
                  <a:pt x="39141" y="1009828"/>
                  <a:pt x="139566" y="1036700"/>
                </a:cubicBezTo>
                <a:cubicBezTo>
                  <a:pt x="206081" y="1054499"/>
                  <a:pt x="277010" y="1034563"/>
                  <a:pt x="324509" y="984709"/>
                </a:cubicBezTo>
                <a:cubicBezTo>
                  <a:pt x="370832" y="935955"/>
                  <a:pt x="387339" y="867368"/>
                  <a:pt x="412419" y="804922"/>
                </a:cubicBezTo>
                <a:cubicBezTo>
                  <a:pt x="437500" y="742477"/>
                  <a:pt x="479983" y="678240"/>
                  <a:pt x="546139" y="665828"/>
                </a:cubicBezTo>
                <a:cubicBezTo>
                  <a:pt x="590926" y="657382"/>
                  <a:pt x="636608" y="675297"/>
                  <a:pt x="675509" y="698970"/>
                </a:cubicBezTo>
                <a:cubicBezTo>
                  <a:pt x="714409" y="722643"/>
                  <a:pt x="749855" y="752458"/>
                  <a:pt x="790675" y="771652"/>
                </a:cubicBezTo>
                <a:cubicBezTo>
                  <a:pt x="885367" y="815927"/>
                  <a:pt x="1008210" y="794429"/>
                  <a:pt x="1078589" y="717268"/>
                </a:cubicBezTo>
                <a:cubicBezTo>
                  <a:pt x="1148968" y="640107"/>
                  <a:pt x="1158438" y="512529"/>
                  <a:pt x="1096120" y="428458"/>
                </a:cubicBezTo>
                <a:cubicBezTo>
                  <a:pt x="1033802" y="344387"/>
                  <a:pt x="904177" y="317387"/>
                  <a:pt x="816139" y="372923"/>
                </a:cubicBezTo>
                <a:cubicBezTo>
                  <a:pt x="790547" y="389046"/>
                  <a:pt x="768793" y="410672"/>
                  <a:pt x="743713" y="427691"/>
                </a:cubicBezTo>
                <a:cubicBezTo>
                  <a:pt x="718632" y="444710"/>
                  <a:pt x="688177" y="457122"/>
                  <a:pt x="658490" y="451492"/>
                </a:cubicBezTo>
                <a:cubicBezTo>
                  <a:pt x="608073" y="441766"/>
                  <a:pt x="581713" y="384567"/>
                  <a:pt x="578514" y="333255"/>
                </a:cubicBezTo>
                <a:cubicBezTo>
                  <a:pt x="575315" y="281942"/>
                  <a:pt x="589775" y="230885"/>
                  <a:pt x="584016" y="179700"/>
                </a:cubicBezTo>
                <a:cubicBezTo>
                  <a:pt x="572372" y="76179"/>
                  <a:pt x="468850" y="-8020"/>
                  <a:pt x="365585" y="553"/>
                </a:cubicBezTo>
                <a:cubicBezTo>
                  <a:pt x="262320" y="9127"/>
                  <a:pt x="174922" y="110601"/>
                  <a:pt x="181448" y="214506"/>
                </a:cubicBezTo>
                <a:cubicBezTo>
                  <a:pt x="186694" y="296913"/>
                  <a:pt x="249012" y="367037"/>
                  <a:pt x="252595" y="448164"/>
                </a:cubicBezTo>
                <a:cubicBezTo>
                  <a:pt x="256050" y="519567"/>
                  <a:pt x="184391" y="587003"/>
                  <a:pt x="137301" y="631534"/>
                </a:cubicBezTo>
                <a:close/>
              </a:path>
            </a:pathLst>
          </a:custGeom>
          <a:solidFill>
            <a:srgbClr val="69267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C9A9B39-FCF8-79BD-6FC0-96B99E9B350B}"/>
              </a:ext>
            </a:extLst>
          </p:cNvPr>
          <p:cNvSpPr/>
          <p:nvPr/>
        </p:nvSpPr>
        <p:spPr>
          <a:xfrm>
            <a:off x="1953524" y="3402982"/>
            <a:ext cx="755231" cy="755231"/>
          </a:xfrm>
          <a:custGeom>
            <a:avLst/>
            <a:gdLst>
              <a:gd name="connsiteX0" fmla="*/ 755232 w 755231"/>
              <a:gd name="connsiteY0" fmla="*/ 377616 h 755231"/>
              <a:gd name="connsiteX1" fmla="*/ 377616 w 755231"/>
              <a:gd name="connsiteY1" fmla="*/ 755231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2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2" y="377616"/>
                </a:moveTo>
                <a:cubicBezTo>
                  <a:pt x="755232" y="586167"/>
                  <a:pt x="586167" y="755231"/>
                  <a:pt x="377616" y="755231"/>
                </a:cubicBezTo>
                <a:cubicBezTo>
                  <a:pt x="169064" y="755231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2" y="169064"/>
                  <a:pt x="755232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1D6C177-EF1A-678F-4FC1-23E4C836BB04}"/>
              </a:ext>
            </a:extLst>
          </p:cNvPr>
          <p:cNvSpPr txBox="1"/>
          <p:nvPr/>
        </p:nvSpPr>
        <p:spPr>
          <a:xfrm>
            <a:off x="2029203" y="3435959"/>
            <a:ext cx="598241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06</a:t>
            </a: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657E7206-7582-0999-0EA0-EA0DF36EF819}"/>
              </a:ext>
            </a:extLst>
          </p:cNvPr>
          <p:cNvSpPr/>
          <p:nvPr/>
        </p:nvSpPr>
        <p:spPr>
          <a:xfrm>
            <a:off x="3196612" y="3489002"/>
            <a:ext cx="161667" cy="159554"/>
          </a:xfrm>
          <a:custGeom>
            <a:avLst/>
            <a:gdLst>
              <a:gd name="connsiteX0" fmla="*/ 14730 w 161667"/>
              <a:gd name="connsiteY0" fmla="*/ 34600 h 159554"/>
              <a:gd name="connsiteX1" fmla="*/ 8716 w 161667"/>
              <a:gd name="connsiteY1" fmla="*/ 114704 h 159554"/>
              <a:gd name="connsiteX2" fmla="*/ 91763 w 161667"/>
              <a:gd name="connsiteY2" fmla="*/ 158723 h 159554"/>
              <a:gd name="connsiteX3" fmla="*/ 133351 w 161667"/>
              <a:gd name="connsiteY3" fmla="*/ 150790 h 159554"/>
              <a:gd name="connsiteX4" fmla="*/ 156512 w 161667"/>
              <a:gd name="connsiteY4" fmla="*/ 107795 h 159554"/>
              <a:gd name="connsiteX5" fmla="*/ 160223 w 161667"/>
              <a:gd name="connsiteY5" fmla="*/ 60065 h 159554"/>
              <a:gd name="connsiteX6" fmla="*/ 132711 w 161667"/>
              <a:gd name="connsiteY6" fmla="*/ 23084 h 159554"/>
              <a:gd name="connsiteX7" fmla="*/ 70394 w 161667"/>
              <a:gd name="connsiteY7" fmla="*/ 690 h 159554"/>
              <a:gd name="connsiteX8" fmla="*/ 14730 w 161667"/>
              <a:gd name="connsiteY8" fmla="*/ 34600 h 15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667" h="159554">
                <a:moveTo>
                  <a:pt x="14730" y="34600"/>
                </a:moveTo>
                <a:cubicBezTo>
                  <a:pt x="-2519" y="57915"/>
                  <a:pt x="-4861" y="89074"/>
                  <a:pt x="8716" y="114704"/>
                </a:cubicBezTo>
                <a:cubicBezTo>
                  <a:pt x="24839" y="142984"/>
                  <a:pt x="59261" y="156036"/>
                  <a:pt x="91763" y="158723"/>
                </a:cubicBezTo>
                <a:cubicBezTo>
                  <a:pt x="106121" y="161027"/>
                  <a:pt x="120849" y="158212"/>
                  <a:pt x="133351" y="150790"/>
                </a:cubicBezTo>
                <a:cubicBezTo>
                  <a:pt x="145827" y="139580"/>
                  <a:pt x="154017" y="124378"/>
                  <a:pt x="156512" y="107795"/>
                </a:cubicBezTo>
                <a:cubicBezTo>
                  <a:pt x="161669" y="92439"/>
                  <a:pt x="162949" y="76034"/>
                  <a:pt x="160223" y="60065"/>
                </a:cubicBezTo>
                <a:cubicBezTo>
                  <a:pt x="155642" y="44914"/>
                  <a:pt x="145917" y="31824"/>
                  <a:pt x="132711" y="23084"/>
                </a:cubicBezTo>
                <a:cubicBezTo>
                  <a:pt x="115564" y="10287"/>
                  <a:pt x="92019" y="-3404"/>
                  <a:pt x="70394" y="690"/>
                </a:cubicBezTo>
                <a:cubicBezTo>
                  <a:pt x="48243" y="4606"/>
                  <a:pt x="28371" y="16711"/>
                  <a:pt x="14730" y="34600"/>
                </a:cubicBezTo>
                <a:close/>
              </a:path>
            </a:pathLst>
          </a:custGeom>
          <a:solidFill>
            <a:srgbClr val="84C4F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09B7588-A18C-FC30-6227-5379849BC8E3}"/>
              </a:ext>
            </a:extLst>
          </p:cNvPr>
          <p:cNvSpPr/>
          <p:nvPr/>
        </p:nvSpPr>
        <p:spPr>
          <a:xfrm>
            <a:off x="3366916" y="3268537"/>
            <a:ext cx="618472" cy="1217312"/>
          </a:xfrm>
          <a:custGeom>
            <a:avLst/>
            <a:gdLst>
              <a:gd name="connsiteX0" fmla="*/ 240340 w 618472"/>
              <a:gd name="connsiteY0" fmla="*/ 549 h 1217312"/>
              <a:gd name="connsiteX1" fmla="*/ 451349 w 618472"/>
              <a:gd name="connsiteY1" fmla="*/ 90123 h 1217312"/>
              <a:gd name="connsiteX2" fmla="*/ 486667 w 618472"/>
              <a:gd name="connsiteY2" fmla="*/ 401070 h 1217312"/>
              <a:gd name="connsiteX3" fmla="*/ 497671 w 618472"/>
              <a:gd name="connsiteY3" fmla="*/ 716752 h 1217312"/>
              <a:gd name="connsiteX4" fmla="*/ 612837 w 618472"/>
              <a:gd name="connsiteY4" fmla="*/ 895899 h 1217312"/>
              <a:gd name="connsiteX5" fmla="*/ 538619 w 618472"/>
              <a:gd name="connsiteY5" fmla="*/ 1108572 h 1217312"/>
              <a:gd name="connsiteX6" fmla="*/ 340022 w 618472"/>
              <a:gd name="connsiteY6" fmla="*/ 1213501 h 1217312"/>
              <a:gd name="connsiteX7" fmla="*/ 123510 w 618472"/>
              <a:gd name="connsiteY7" fmla="*/ 1162316 h 1217312"/>
              <a:gd name="connsiteX8" fmla="*/ 1819 w 618472"/>
              <a:gd name="connsiteY8" fmla="*/ 830510 h 1217312"/>
              <a:gd name="connsiteX9" fmla="*/ 95231 w 618472"/>
              <a:gd name="connsiteY9" fmla="*/ 474264 h 1217312"/>
              <a:gd name="connsiteX10" fmla="*/ 105212 w 618472"/>
              <a:gd name="connsiteY10" fmla="*/ 282322 h 1217312"/>
              <a:gd name="connsiteX11" fmla="*/ 31378 w 618472"/>
              <a:gd name="connsiteY11" fmla="*/ 95369 h 1217312"/>
              <a:gd name="connsiteX12" fmla="*/ 240340 w 618472"/>
              <a:gd name="connsiteY12" fmla="*/ 549 h 121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8472" h="1217312">
                <a:moveTo>
                  <a:pt x="240340" y="549"/>
                </a:moveTo>
                <a:cubicBezTo>
                  <a:pt x="319804" y="-4825"/>
                  <a:pt x="403363" y="26142"/>
                  <a:pt x="451349" y="90123"/>
                </a:cubicBezTo>
                <a:cubicBezTo>
                  <a:pt x="515970" y="175857"/>
                  <a:pt x="504965" y="294862"/>
                  <a:pt x="486667" y="401070"/>
                </a:cubicBezTo>
                <a:cubicBezTo>
                  <a:pt x="468368" y="507279"/>
                  <a:pt x="447254" y="621933"/>
                  <a:pt x="497671" y="716752"/>
                </a:cubicBezTo>
                <a:cubicBezTo>
                  <a:pt x="531325" y="779966"/>
                  <a:pt x="594026" y="827439"/>
                  <a:pt x="612837" y="895899"/>
                </a:cubicBezTo>
                <a:cubicBezTo>
                  <a:pt x="633567" y="971780"/>
                  <a:pt x="593899" y="1052653"/>
                  <a:pt x="538619" y="1108572"/>
                </a:cubicBezTo>
                <a:cubicBezTo>
                  <a:pt x="485297" y="1163826"/>
                  <a:pt x="415711" y="1200589"/>
                  <a:pt x="340022" y="1213501"/>
                </a:cubicBezTo>
                <a:cubicBezTo>
                  <a:pt x="263923" y="1225874"/>
                  <a:pt x="186020" y="1207461"/>
                  <a:pt x="123510" y="1162316"/>
                </a:cubicBezTo>
                <a:cubicBezTo>
                  <a:pt x="25108" y="1088482"/>
                  <a:pt x="-8802" y="953098"/>
                  <a:pt x="1819" y="830510"/>
                </a:cubicBezTo>
                <a:cubicBezTo>
                  <a:pt x="12440" y="707923"/>
                  <a:pt x="59785" y="592117"/>
                  <a:pt x="95231" y="474264"/>
                </a:cubicBezTo>
                <a:cubicBezTo>
                  <a:pt x="114041" y="411563"/>
                  <a:pt x="129397" y="342719"/>
                  <a:pt x="105212" y="282322"/>
                </a:cubicBezTo>
                <a:cubicBezTo>
                  <a:pt x="83586" y="227554"/>
                  <a:pt x="-5219" y="158966"/>
                  <a:pt x="31378" y="95369"/>
                </a:cubicBezTo>
                <a:cubicBezTo>
                  <a:pt x="65416" y="36507"/>
                  <a:pt x="177639" y="4516"/>
                  <a:pt x="240340" y="549"/>
                </a:cubicBezTo>
                <a:close/>
              </a:path>
            </a:pathLst>
          </a:custGeom>
          <a:solidFill>
            <a:srgbClr val="84C4F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6503104C-963E-138E-CC1C-55B4ECDA5841}"/>
              </a:ext>
            </a:extLst>
          </p:cNvPr>
          <p:cNvSpPr/>
          <p:nvPr/>
        </p:nvSpPr>
        <p:spPr>
          <a:xfrm>
            <a:off x="3883507" y="3555071"/>
            <a:ext cx="267137" cy="259932"/>
          </a:xfrm>
          <a:custGeom>
            <a:avLst/>
            <a:gdLst>
              <a:gd name="connsiteX0" fmla="*/ 211796 w 267137"/>
              <a:gd name="connsiteY0" fmla="*/ 30848 h 259932"/>
              <a:gd name="connsiteX1" fmla="*/ 46469 w 267137"/>
              <a:gd name="connsiteY1" fmla="*/ 27777 h 259932"/>
              <a:gd name="connsiteX2" fmla="*/ 15118 w 267137"/>
              <a:gd name="connsiteY2" fmla="*/ 191441 h 259932"/>
              <a:gd name="connsiteX3" fmla="*/ 168673 w 267137"/>
              <a:gd name="connsiteY3" fmla="*/ 255422 h 259932"/>
              <a:gd name="connsiteX4" fmla="*/ 267075 w 267137"/>
              <a:gd name="connsiteY4" fmla="*/ 119270 h 259932"/>
              <a:gd name="connsiteX5" fmla="*/ 196568 w 267137"/>
              <a:gd name="connsiteY5" fmla="*/ 30977 h 259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137" h="259932">
                <a:moveTo>
                  <a:pt x="211796" y="30848"/>
                </a:moveTo>
                <a:cubicBezTo>
                  <a:pt x="164347" y="-9165"/>
                  <a:pt x="95363" y="-10445"/>
                  <a:pt x="46469" y="27777"/>
                </a:cubicBezTo>
                <a:cubicBezTo>
                  <a:pt x="-634" y="68482"/>
                  <a:pt x="-13609" y="136212"/>
                  <a:pt x="15118" y="191441"/>
                </a:cubicBezTo>
                <a:cubicBezTo>
                  <a:pt x="46123" y="244839"/>
                  <a:pt x="108927" y="271008"/>
                  <a:pt x="168673" y="255422"/>
                </a:cubicBezTo>
                <a:cubicBezTo>
                  <a:pt x="227932" y="236726"/>
                  <a:pt x="267920" y="181396"/>
                  <a:pt x="267075" y="119270"/>
                </a:cubicBezTo>
                <a:cubicBezTo>
                  <a:pt x="265924" y="77810"/>
                  <a:pt x="238028" y="32768"/>
                  <a:pt x="196568" y="30977"/>
                </a:cubicBezTo>
              </a:path>
            </a:pathLst>
          </a:custGeom>
          <a:solidFill>
            <a:srgbClr val="84C4F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E7ECA80-A12F-F972-3085-81D8B13B6173}"/>
              </a:ext>
            </a:extLst>
          </p:cNvPr>
          <p:cNvSpPr/>
          <p:nvPr/>
        </p:nvSpPr>
        <p:spPr>
          <a:xfrm>
            <a:off x="3245556" y="3402982"/>
            <a:ext cx="755231" cy="755231"/>
          </a:xfrm>
          <a:custGeom>
            <a:avLst/>
            <a:gdLst>
              <a:gd name="connsiteX0" fmla="*/ 755232 w 755231"/>
              <a:gd name="connsiteY0" fmla="*/ 377616 h 755231"/>
              <a:gd name="connsiteX1" fmla="*/ 377616 w 755231"/>
              <a:gd name="connsiteY1" fmla="*/ 755231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2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2" y="377616"/>
                </a:moveTo>
                <a:cubicBezTo>
                  <a:pt x="755232" y="586167"/>
                  <a:pt x="586167" y="755231"/>
                  <a:pt x="377616" y="755231"/>
                </a:cubicBezTo>
                <a:cubicBezTo>
                  <a:pt x="169064" y="755231"/>
                  <a:pt x="0" y="586167"/>
                  <a:pt x="0" y="377616"/>
                </a:cubicBezTo>
                <a:cubicBezTo>
                  <a:pt x="0" y="169064"/>
                  <a:pt x="169065" y="0"/>
                  <a:pt x="377616" y="0"/>
                </a:cubicBezTo>
                <a:cubicBezTo>
                  <a:pt x="586167" y="0"/>
                  <a:pt x="755232" y="169064"/>
                  <a:pt x="755232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D456A65-4E42-2AF7-2450-7BB0CED35DE0}"/>
              </a:ext>
            </a:extLst>
          </p:cNvPr>
          <p:cNvSpPr txBox="1"/>
          <p:nvPr/>
        </p:nvSpPr>
        <p:spPr>
          <a:xfrm>
            <a:off x="3323282" y="3435959"/>
            <a:ext cx="609462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07</a:t>
            </a: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6D0C67C6-2FC3-0DEA-32C0-51E996CAABD6}"/>
              </a:ext>
            </a:extLst>
          </p:cNvPr>
          <p:cNvSpPr/>
          <p:nvPr/>
        </p:nvSpPr>
        <p:spPr>
          <a:xfrm>
            <a:off x="4634678" y="3268879"/>
            <a:ext cx="198924" cy="204515"/>
          </a:xfrm>
          <a:custGeom>
            <a:avLst/>
            <a:gdLst>
              <a:gd name="connsiteX0" fmla="*/ 151235 w 198924"/>
              <a:gd name="connsiteY0" fmla="*/ 39236 h 204515"/>
              <a:gd name="connsiteX1" fmla="*/ 76761 w 198924"/>
              <a:gd name="connsiteY1" fmla="*/ 847 h 204515"/>
              <a:gd name="connsiteX2" fmla="*/ 8814 w 198924"/>
              <a:gd name="connsiteY2" fmla="*/ 54847 h 204515"/>
              <a:gd name="connsiteX3" fmla="*/ 58847 w 198924"/>
              <a:gd name="connsiteY3" fmla="*/ 196117 h 204515"/>
              <a:gd name="connsiteX4" fmla="*/ 195126 w 198924"/>
              <a:gd name="connsiteY4" fmla="*/ 138022 h 204515"/>
              <a:gd name="connsiteX5" fmla="*/ 113871 w 198924"/>
              <a:gd name="connsiteY5" fmla="*/ 17738 h 204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924" h="204515">
                <a:moveTo>
                  <a:pt x="151235" y="39236"/>
                </a:moveTo>
                <a:cubicBezTo>
                  <a:pt x="137505" y="11506"/>
                  <a:pt x="107319" y="-4054"/>
                  <a:pt x="76761" y="847"/>
                </a:cubicBezTo>
                <a:cubicBezTo>
                  <a:pt x="46639" y="6631"/>
                  <a:pt x="21252" y="26810"/>
                  <a:pt x="8814" y="54847"/>
                </a:cubicBezTo>
                <a:cubicBezTo>
                  <a:pt x="-13707" y="107785"/>
                  <a:pt x="8033" y="169155"/>
                  <a:pt x="58847" y="196117"/>
                </a:cubicBezTo>
                <a:cubicBezTo>
                  <a:pt x="110032" y="219662"/>
                  <a:pt x="178236" y="191254"/>
                  <a:pt x="195126" y="138022"/>
                </a:cubicBezTo>
                <a:cubicBezTo>
                  <a:pt x="212017" y="84790"/>
                  <a:pt x="169534" y="20681"/>
                  <a:pt x="113871" y="17738"/>
                </a:cubicBezTo>
              </a:path>
            </a:pathLst>
          </a:custGeom>
          <a:solidFill>
            <a:srgbClr val="4B85C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5E35A09-A26E-5359-76AF-4CE35191ACCF}"/>
              </a:ext>
            </a:extLst>
          </p:cNvPr>
          <p:cNvSpPr/>
          <p:nvPr/>
        </p:nvSpPr>
        <p:spPr>
          <a:xfrm>
            <a:off x="5285560" y="3481708"/>
            <a:ext cx="74693" cy="73563"/>
          </a:xfrm>
          <a:custGeom>
            <a:avLst/>
            <a:gdLst>
              <a:gd name="connsiteX0" fmla="*/ 6699 w 74693"/>
              <a:gd name="connsiteY0" fmla="*/ 15918 h 73563"/>
              <a:gd name="connsiteX1" fmla="*/ 4012 w 74693"/>
              <a:gd name="connsiteY1" fmla="*/ 52899 h 73563"/>
              <a:gd name="connsiteX2" fmla="*/ 42400 w 74693"/>
              <a:gd name="connsiteY2" fmla="*/ 73117 h 73563"/>
              <a:gd name="connsiteX3" fmla="*/ 61594 w 74693"/>
              <a:gd name="connsiteY3" fmla="*/ 69534 h 73563"/>
              <a:gd name="connsiteX4" fmla="*/ 72343 w 74693"/>
              <a:gd name="connsiteY4" fmla="*/ 49572 h 73563"/>
              <a:gd name="connsiteX5" fmla="*/ 74007 w 74693"/>
              <a:gd name="connsiteY5" fmla="*/ 27690 h 73563"/>
              <a:gd name="connsiteX6" fmla="*/ 61211 w 74693"/>
              <a:gd name="connsiteY6" fmla="*/ 10544 h 73563"/>
              <a:gd name="connsiteX7" fmla="*/ 11625 w 74693"/>
              <a:gd name="connsiteY7" fmla="*/ 9904 h 73563"/>
              <a:gd name="connsiteX8" fmla="*/ 6699 w 74693"/>
              <a:gd name="connsiteY8" fmla="*/ 15918 h 73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93" h="73563">
                <a:moveTo>
                  <a:pt x="6699" y="15918"/>
                </a:moveTo>
                <a:cubicBezTo>
                  <a:pt x="-1210" y="26718"/>
                  <a:pt x="-2246" y="41075"/>
                  <a:pt x="4012" y="52899"/>
                </a:cubicBezTo>
                <a:cubicBezTo>
                  <a:pt x="12751" y="65478"/>
                  <a:pt x="27070" y="73027"/>
                  <a:pt x="42400" y="73117"/>
                </a:cubicBezTo>
                <a:cubicBezTo>
                  <a:pt x="49016" y="74243"/>
                  <a:pt x="55823" y="72963"/>
                  <a:pt x="61594" y="69534"/>
                </a:cubicBezTo>
                <a:cubicBezTo>
                  <a:pt x="67391" y="64339"/>
                  <a:pt x="71192" y="57275"/>
                  <a:pt x="72343" y="49572"/>
                </a:cubicBezTo>
                <a:cubicBezTo>
                  <a:pt x="74672" y="42521"/>
                  <a:pt x="75248" y="35010"/>
                  <a:pt x="74007" y="27690"/>
                </a:cubicBezTo>
                <a:cubicBezTo>
                  <a:pt x="71869" y="20652"/>
                  <a:pt x="67352" y="14587"/>
                  <a:pt x="61211" y="10544"/>
                </a:cubicBezTo>
                <a:cubicBezTo>
                  <a:pt x="47698" y="-3327"/>
                  <a:pt x="25496" y="-3609"/>
                  <a:pt x="11625" y="9904"/>
                </a:cubicBezTo>
                <a:cubicBezTo>
                  <a:pt x="9770" y="11721"/>
                  <a:pt x="8119" y="13743"/>
                  <a:pt x="6699" y="15918"/>
                </a:cubicBezTo>
                <a:close/>
              </a:path>
            </a:pathLst>
          </a:custGeom>
          <a:solidFill>
            <a:srgbClr val="4B85C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EEA9C71-4258-24E5-D827-53B1A066725B}"/>
              </a:ext>
            </a:extLst>
          </p:cNvPr>
          <p:cNvSpPr/>
          <p:nvPr/>
        </p:nvSpPr>
        <p:spPr>
          <a:xfrm>
            <a:off x="5118509" y="4105830"/>
            <a:ext cx="266830" cy="259432"/>
          </a:xfrm>
          <a:custGeom>
            <a:avLst/>
            <a:gdLst>
              <a:gd name="connsiteX0" fmla="*/ 211626 w 266830"/>
              <a:gd name="connsiteY0" fmla="*/ 30838 h 259432"/>
              <a:gd name="connsiteX1" fmla="*/ 46299 w 266830"/>
              <a:gd name="connsiteY1" fmla="*/ 27638 h 259432"/>
              <a:gd name="connsiteX2" fmla="*/ 14949 w 266830"/>
              <a:gd name="connsiteY2" fmla="*/ 190918 h 259432"/>
              <a:gd name="connsiteX3" fmla="*/ 168503 w 266830"/>
              <a:gd name="connsiteY3" fmla="*/ 254899 h 259432"/>
              <a:gd name="connsiteX4" fmla="*/ 266778 w 266830"/>
              <a:gd name="connsiteY4" fmla="*/ 119643 h 259432"/>
              <a:gd name="connsiteX5" fmla="*/ 196271 w 266830"/>
              <a:gd name="connsiteY5" fmla="*/ 31349 h 25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830" h="259432">
                <a:moveTo>
                  <a:pt x="211626" y="30838"/>
                </a:moveTo>
                <a:cubicBezTo>
                  <a:pt x="164178" y="-9112"/>
                  <a:pt x="95258" y="-10443"/>
                  <a:pt x="46299" y="27638"/>
                </a:cubicBezTo>
                <a:cubicBezTo>
                  <a:pt x="-573" y="68318"/>
                  <a:pt x="-13523" y="135779"/>
                  <a:pt x="14949" y="190918"/>
                </a:cubicBezTo>
                <a:cubicBezTo>
                  <a:pt x="45916" y="244355"/>
                  <a:pt x="108757" y="270536"/>
                  <a:pt x="168503" y="254899"/>
                </a:cubicBezTo>
                <a:cubicBezTo>
                  <a:pt x="227391" y="236255"/>
                  <a:pt x="267239" y="181410"/>
                  <a:pt x="266778" y="119643"/>
                </a:cubicBezTo>
                <a:cubicBezTo>
                  <a:pt x="265626" y="78184"/>
                  <a:pt x="237730" y="33141"/>
                  <a:pt x="196271" y="31349"/>
                </a:cubicBezTo>
              </a:path>
            </a:pathLst>
          </a:custGeom>
          <a:solidFill>
            <a:srgbClr val="4B85C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3DF02080-3824-6A11-E4F1-F72DD14157EC}"/>
              </a:ext>
            </a:extLst>
          </p:cNvPr>
          <p:cNvSpPr/>
          <p:nvPr/>
        </p:nvSpPr>
        <p:spPr>
          <a:xfrm>
            <a:off x="4414038" y="3499762"/>
            <a:ext cx="920772" cy="795012"/>
          </a:xfrm>
          <a:custGeom>
            <a:avLst/>
            <a:gdLst>
              <a:gd name="connsiteX0" fmla="*/ 464648 w 920772"/>
              <a:gd name="connsiteY0" fmla="*/ 2087 h 795012"/>
              <a:gd name="connsiteX1" fmla="*/ 77307 w 920772"/>
              <a:gd name="connsiteY1" fmla="*/ 210665 h 795012"/>
              <a:gd name="connsiteX2" fmla="*/ 49412 w 920772"/>
              <a:gd name="connsiteY2" fmla="*/ 638442 h 795012"/>
              <a:gd name="connsiteX3" fmla="*/ 313909 w 920772"/>
              <a:gd name="connsiteY3" fmla="*/ 794683 h 795012"/>
              <a:gd name="connsiteX4" fmla="*/ 612956 w 920772"/>
              <a:gd name="connsiteY4" fmla="*/ 638826 h 795012"/>
              <a:gd name="connsiteX5" fmla="*/ 885771 w 920772"/>
              <a:gd name="connsiteY5" fmla="*/ 443300 h 795012"/>
              <a:gd name="connsiteX6" fmla="*/ 846487 w 920772"/>
              <a:gd name="connsiteY6" fmla="*/ 136191 h 795012"/>
              <a:gd name="connsiteX7" fmla="*/ 464648 w 920772"/>
              <a:gd name="connsiteY7" fmla="*/ 2087 h 79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0772" h="795012">
                <a:moveTo>
                  <a:pt x="464648" y="2087"/>
                </a:moveTo>
                <a:cubicBezTo>
                  <a:pt x="313909" y="14883"/>
                  <a:pt x="165345" y="87565"/>
                  <a:pt x="77307" y="210665"/>
                </a:cubicBezTo>
                <a:cubicBezTo>
                  <a:pt x="-10730" y="333764"/>
                  <a:pt x="-28517" y="508816"/>
                  <a:pt x="49412" y="638442"/>
                </a:cubicBezTo>
                <a:cubicBezTo>
                  <a:pt x="106815" y="730549"/>
                  <a:pt x="205538" y="788861"/>
                  <a:pt x="313909" y="794683"/>
                </a:cubicBezTo>
                <a:cubicBezTo>
                  <a:pt x="441871" y="800441"/>
                  <a:pt x="522615" y="716626"/>
                  <a:pt x="612956" y="638826"/>
                </a:cubicBezTo>
                <a:cubicBezTo>
                  <a:pt x="693188" y="569854"/>
                  <a:pt x="821662" y="527499"/>
                  <a:pt x="885771" y="443300"/>
                </a:cubicBezTo>
                <a:cubicBezTo>
                  <a:pt x="953591" y="353726"/>
                  <a:pt x="913027" y="214248"/>
                  <a:pt x="846487" y="136191"/>
                </a:cubicBezTo>
                <a:cubicBezTo>
                  <a:pt x="754994" y="28063"/>
                  <a:pt x="600800" y="-9942"/>
                  <a:pt x="464648" y="2087"/>
                </a:cubicBezTo>
                <a:close/>
              </a:path>
            </a:pathLst>
          </a:custGeom>
          <a:solidFill>
            <a:srgbClr val="4B85CA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1E9FB71-EAFC-096B-148D-2D13840CBDDC}"/>
              </a:ext>
            </a:extLst>
          </p:cNvPr>
          <p:cNvSpPr/>
          <p:nvPr/>
        </p:nvSpPr>
        <p:spPr>
          <a:xfrm>
            <a:off x="4537460" y="3402982"/>
            <a:ext cx="755231" cy="755231"/>
          </a:xfrm>
          <a:custGeom>
            <a:avLst/>
            <a:gdLst>
              <a:gd name="connsiteX0" fmla="*/ 755231 w 755231"/>
              <a:gd name="connsiteY0" fmla="*/ 377616 h 755231"/>
              <a:gd name="connsiteX1" fmla="*/ 377616 w 755231"/>
              <a:gd name="connsiteY1" fmla="*/ 755231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1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1" y="377616"/>
                </a:moveTo>
                <a:cubicBezTo>
                  <a:pt x="755231" y="586167"/>
                  <a:pt x="586167" y="755231"/>
                  <a:pt x="377616" y="755231"/>
                </a:cubicBezTo>
                <a:cubicBezTo>
                  <a:pt x="169064" y="755231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1" y="169064"/>
                  <a:pt x="755231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4C02F6A-107C-5D11-3FE3-796855BA7245}"/>
              </a:ext>
            </a:extLst>
          </p:cNvPr>
          <p:cNvSpPr txBox="1"/>
          <p:nvPr/>
        </p:nvSpPr>
        <p:spPr>
          <a:xfrm>
            <a:off x="4613138" y="3435959"/>
            <a:ext cx="609462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08</a:t>
            </a: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6191BAAA-ACA9-F78C-9DBA-07CFA51CC59B}"/>
              </a:ext>
            </a:extLst>
          </p:cNvPr>
          <p:cNvSpPr/>
          <p:nvPr/>
        </p:nvSpPr>
        <p:spPr>
          <a:xfrm>
            <a:off x="3586104" y="4873829"/>
            <a:ext cx="205761" cy="194770"/>
          </a:xfrm>
          <a:custGeom>
            <a:avLst/>
            <a:gdLst>
              <a:gd name="connsiteX0" fmla="*/ 116611 w 205761"/>
              <a:gd name="connsiteY0" fmla="*/ 12312 h 194770"/>
              <a:gd name="connsiteX1" fmla="*/ 32796 w 205761"/>
              <a:gd name="connsiteY1" fmla="*/ 15383 h 194770"/>
              <a:gd name="connsiteX2" fmla="*/ 422 w 205761"/>
              <a:gd name="connsiteY2" fmla="*/ 96000 h 194770"/>
              <a:gd name="connsiteX3" fmla="*/ 114308 w 205761"/>
              <a:gd name="connsiteY3" fmla="*/ 194658 h 194770"/>
              <a:gd name="connsiteX4" fmla="*/ 203881 w 205761"/>
              <a:gd name="connsiteY4" fmla="*/ 76805 h 194770"/>
              <a:gd name="connsiteX5" fmla="*/ 73744 w 205761"/>
              <a:gd name="connsiteY5" fmla="*/ 12824 h 194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5761" h="194770">
                <a:moveTo>
                  <a:pt x="116611" y="12312"/>
                </a:moveTo>
                <a:cubicBezTo>
                  <a:pt x="91045" y="-5244"/>
                  <a:pt x="57007" y="-3990"/>
                  <a:pt x="32796" y="15383"/>
                </a:cubicBezTo>
                <a:cubicBezTo>
                  <a:pt x="9443" y="35320"/>
                  <a:pt x="-2649" y="65442"/>
                  <a:pt x="422" y="96000"/>
                </a:cubicBezTo>
                <a:cubicBezTo>
                  <a:pt x="6743" y="153608"/>
                  <a:pt x="56392" y="196616"/>
                  <a:pt x="114308" y="194658"/>
                </a:cubicBezTo>
                <a:cubicBezTo>
                  <a:pt x="169972" y="190052"/>
                  <a:pt x="215526" y="131317"/>
                  <a:pt x="203881" y="76805"/>
                </a:cubicBezTo>
                <a:cubicBezTo>
                  <a:pt x="192237" y="22293"/>
                  <a:pt x="123649" y="-12768"/>
                  <a:pt x="73744" y="12824"/>
                </a:cubicBezTo>
              </a:path>
            </a:pathLst>
          </a:custGeom>
          <a:solidFill>
            <a:srgbClr val="56989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87B01355-5177-B1C0-2CAA-E7EDD1A614DB}"/>
              </a:ext>
            </a:extLst>
          </p:cNvPr>
          <p:cNvSpPr/>
          <p:nvPr/>
        </p:nvSpPr>
        <p:spPr>
          <a:xfrm>
            <a:off x="3162689" y="5041187"/>
            <a:ext cx="1020405" cy="1039602"/>
          </a:xfrm>
          <a:custGeom>
            <a:avLst/>
            <a:gdLst>
              <a:gd name="connsiteX0" fmla="*/ 754618 w 1020405"/>
              <a:gd name="connsiteY0" fmla="*/ 55835 h 1039602"/>
              <a:gd name="connsiteX1" fmla="*/ 160107 w 1020405"/>
              <a:gd name="connsiteY1" fmla="*/ 11816 h 1039602"/>
              <a:gd name="connsiteX2" fmla="*/ 25875 w 1020405"/>
              <a:gd name="connsiteY2" fmla="*/ 37409 h 1039602"/>
              <a:gd name="connsiteX3" fmla="*/ 62344 w 1020405"/>
              <a:gd name="connsiteY3" fmla="*/ 293333 h 1039602"/>
              <a:gd name="connsiteX4" fmla="*/ 144624 w 1020405"/>
              <a:gd name="connsiteY4" fmla="*/ 359745 h 1039602"/>
              <a:gd name="connsiteX5" fmla="*/ 423965 w 1020405"/>
              <a:gd name="connsiteY5" fmla="*/ 747214 h 1039602"/>
              <a:gd name="connsiteX6" fmla="*/ 387752 w 1020405"/>
              <a:gd name="connsiteY6" fmla="*/ 849583 h 1039602"/>
              <a:gd name="connsiteX7" fmla="*/ 378538 w 1020405"/>
              <a:gd name="connsiteY7" fmla="*/ 950161 h 1039602"/>
              <a:gd name="connsiteX8" fmla="*/ 634462 w 1020405"/>
              <a:gd name="connsiteY8" fmla="*/ 1023100 h 1039602"/>
              <a:gd name="connsiteX9" fmla="*/ 727490 w 1020405"/>
              <a:gd name="connsiteY9" fmla="*/ 988934 h 1039602"/>
              <a:gd name="connsiteX10" fmla="*/ 806059 w 1020405"/>
              <a:gd name="connsiteY10" fmla="*/ 934678 h 1039602"/>
              <a:gd name="connsiteX11" fmla="*/ 987125 w 1020405"/>
              <a:gd name="connsiteY11" fmla="*/ 195953 h 1039602"/>
              <a:gd name="connsiteX12" fmla="*/ 838689 w 1020405"/>
              <a:gd name="connsiteY12" fmla="*/ 59162 h 1039602"/>
              <a:gd name="connsiteX13" fmla="*/ 754618 w 1020405"/>
              <a:gd name="connsiteY13" fmla="*/ 55835 h 103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20405" h="1039602">
                <a:moveTo>
                  <a:pt x="754618" y="55835"/>
                </a:moveTo>
                <a:cubicBezTo>
                  <a:pt x="561012" y="110219"/>
                  <a:pt x="342069" y="122375"/>
                  <a:pt x="160107" y="11816"/>
                </a:cubicBezTo>
                <a:cubicBezTo>
                  <a:pt x="123126" y="-11473"/>
                  <a:pt x="62344" y="811"/>
                  <a:pt x="25875" y="37409"/>
                </a:cubicBezTo>
                <a:cubicBezTo>
                  <a:pt x="-22878" y="122503"/>
                  <a:pt x="1562" y="219882"/>
                  <a:pt x="62344" y="293333"/>
                </a:cubicBezTo>
                <a:cubicBezTo>
                  <a:pt x="86171" y="319590"/>
                  <a:pt x="113926" y="341997"/>
                  <a:pt x="144624" y="359745"/>
                </a:cubicBezTo>
                <a:cubicBezTo>
                  <a:pt x="305600" y="415024"/>
                  <a:pt x="512386" y="536716"/>
                  <a:pt x="423965" y="747214"/>
                </a:cubicBezTo>
                <a:cubicBezTo>
                  <a:pt x="412064" y="782019"/>
                  <a:pt x="397604" y="815929"/>
                  <a:pt x="387752" y="849583"/>
                </a:cubicBezTo>
                <a:cubicBezTo>
                  <a:pt x="376798" y="881919"/>
                  <a:pt x="373637" y="916379"/>
                  <a:pt x="378538" y="950161"/>
                </a:cubicBezTo>
                <a:cubicBezTo>
                  <a:pt x="402979" y="1059569"/>
                  <a:pt x="536699" y="1047412"/>
                  <a:pt x="634462" y="1023100"/>
                </a:cubicBezTo>
                <a:cubicBezTo>
                  <a:pt x="666824" y="1015793"/>
                  <a:pt x="698098" y="1004315"/>
                  <a:pt x="727490" y="988934"/>
                </a:cubicBezTo>
                <a:cubicBezTo>
                  <a:pt x="755757" y="974052"/>
                  <a:pt x="782130" y="955843"/>
                  <a:pt x="806059" y="934678"/>
                </a:cubicBezTo>
                <a:cubicBezTo>
                  <a:pt x="987125" y="743375"/>
                  <a:pt x="1072348" y="451366"/>
                  <a:pt x="987125" y="195953"/>
                </a:cubicBezTo>
                <a:cubicBezTo>
                  <a:pt x="974329" y="135171"/>
                  <a:pt x="914187" y="86418"/>
                  <a:pt x="838689" y="59162"/>
                </a:cubicBezTo>
                <a:cubicBezTo>
                  <a:pt x="810986" y="53852"/>
                  <a:pt x="782655" y="52726"/>
                  <a:pt x="754618" y="55835"/>
                </a:cubicBezTo>
                <a:close/>
              </a:path>
            </a:pathLst>
          </a:custGeom>
          <a:solidFill>
            <a:srgbClr val="56989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531D97E-FB45-9594-3F23-0C29A88C3D72}"/>
              </a:ext>
            </a:extLst>
          </p:cNvPr>
          <p:cNvSpPr/>
          <p:nvPr/>
        </p:nvSpPr>
        <p:spPr>
          <a:xfrm rot="16747800">
            <a:off x="3245383" y="5150884"/>
            <a:ext cx="755231" cy="755231"/>
          </a:xfrm>
          <a:custGeom>
            <a:avLst/>
            <a:gdLst>
              <a:gd name="connsiteX0" fmla="*/ 755183 w 755231"/>
              <a:gd name="connsiteY0" fmla="*/ 377568 h 755231"/>
              <a:gd name="connsiteX1" fmla="*/ 377567 w 755231"/>
              <a:gd name="connsiteY1" fmla="*/ 755183 h 755231"/>
              <a:gd name="connsiteX2" fmla="*/ -49 w 755231"/>
              <a:gd name="connsiteY2" fmla="*/ 377568 h 755231"/>
              <a:gd name="connsiteX3" fmla="*/ 377567 w 755231"/>
              <a:gd name="connsiteY3" fmla="*/ -48 h 755231"/>
              <a:gd name="connsiteX4" fmla="*/ 755183 w 755231"/>
              <a:gd name="connsiteY4" fmla="*/ 377568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183" y="377568"/>
                </a:moveTo>
                <a:cubicBezTo>
                  <a:pt x="755183" y="586119"/>
                  <a:pt x="586119" y="755183"/>
                  <a:pt x="377567" y="755183"/>
                </a:cubicBezTo>
                <a:cubicBezTo>
                  <a:pt x="169016" y="755183"/>
                  <a:pt x="-49" y="586119"/>
                  <a:pt x="-49" y="377568"/>
                </a:cubicBezTo>
                <a:cubicBezTo>
                  <a:pt x="-49" y="169016"/>
                  <a:pt x="169015" y="-48"/>
                  <a:pt x="377567" y="-48"/>
                </a:cubicBezTo>
                <a:cubicBezTo>
                  <a:pt x="586118" y="-48"/>
                  <a:pt x="755183" y="169016"/>
                  <a:pt x="755183" y="377568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8086330-0005-1443-72F9-EF2F07742A4F}"/>
              </a:ext>
            </a:extLst>
          </p:cNvPr>
          <p:cNvSpPr txBox="1"/>
          <p:nvPr/>
        </p:nvSpPr>
        <p:spPr>
          <a:xfrm>
            <a:off x="3304088" y="5184175"/>
            <a:ext cx="518091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11</a:t>
            </a: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CD6394E-DF45-E19D-0E53-0DA88E8E6783}"/>
              </a:ext>
            </a:extLst>
          </p:cNvPr>
          <p:cNvSpPr/>
          <p:nvPr/>
        </p:nvSpPr>
        <p:spPr>
          <a:xfrm>
            <a:off x="5392793" y="5371904"/>
            <a:ext cx="74693" cy="73339"/>
          </a:xfrm>
          <a:custGeom>
            <a:avLst/>
            <a:gdLst>
              <a:gd name="connsiteX0" fmla="*/ 6699 w 74693"/>
              <a:gd name="connsiteY0" fmla="*/ 15592 h 73339"/>
              <a:gd name="connsiteX1" fmla="*/ 4012 w 74693"/>
              <a:gd name="connsiteY1" fmla="*/ 52573 h 73339"/>
              <a:gd name="connsiteX2" fmla="*/ 42400 w 74693"/>
              <a:gd name="connsiteY2" fmla="*/ 72919 h 73339"/>
              <a:gd name="connsiteX3" fmla="*/ 61594 w 74693"/>
              <a:gd name="connsiteY3" fmla="*/ 69208 h 73339"/>
              <a:gd name="connsiteX4" fmla="*/ 72343 w 74693"/>
              <a:gd name="connsiteY4" fmla="*/ 49374 h 73339"/>
              <a:gd name="connsiteX5" fmla="*/ 74006 w 74693"/>
              <a:gd name="connsiteY5" fmla="*/ 27365 h 73339"/>
              <a:gd name="connsiteX6" fmla="*/ 61210 w 74693"/>
              <a:gd name="connsiteY6" fmla="*/ 10218 h 73339"/>
              <a:gd name="connsiteX7" fmla="*/ 32419 w 74693"/>
              <a:gd name="connsiteY7" fmla="*/ -19 h 73339"/>
              <a:gd name="connsiteX8" fmla="*/ 6699 w 74693"/>
              <a:gd name="connsiteY8" fmla="*/ 15592 h 7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693" h="73339">
                <a:moveTo>
                  <a:pt x="6699" y="15592"/>
                </a:moveTo>
                <a:cubicBezTo>
                  <a:pt x="-1210" y="26393"/>
                  <a:pt x="-2246" y="40750"/>
                  <a:pt x="4012" y="52573"/>
                </a:cubicBezTo>
                <a:cubicBezTo>
                  <a:pt x="12777" y="65152"/>
                  <a:pt x="27070" y="72740"/>
                  <a:pt x="42400" y="72919"/>
                </a:cubicBezTo>
                <a:cubicBezTo>
                  <a:pt x="49041" y="74007"/>
                  <a:pt x="55836" y="72689"/>
                  <a:pt x="61594" y="69208"/>
                </a:cubicBezTo>
                <a:cubicBezTo>
                  <a:pt x="67391" y="64065"/>
                  <a:pt x="71204" y="57039"/>
                  <a:pt x="72343" y="49374"/>
                </a:cubicBezTo>
                <a:cubicBezTo>
                  <a:pt x="74672" y="42285"/>
                  <a:pt x="75248" y="34722"/>
                  <a:pt x="74006" y="27365"/>
                </a:cubicBezTo>
                <a:cubicBezTo>
                  <a:pt x="71844" y="20340"/>
                  <a:pt x="67327" y="14287"/>
                  <a:pt x="61210" y="10218"/>
                </a:cubicBezTo>
                <a:cubicBezTo>
                  <a:pt x="53277" y="3257"/>
                  <a:pt x="42976" y="-416"/>
                  <a:pt x="32419" y="-19"/>
                </a:cubicBezTo>
                <a:cubicBezTo>
                  <a:pt x="22208" y="1811"/>
                  <a:pt x="13046" y="7377"/>
                  <a:pt x="6699" y="15592"/>
                </a:cubicBezTo>
                <a:close/>
              </a:path>
            </a:pathLst>
          </a:custGeom>
          <a:solidFill>
            <a:srgbClr val="417373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4178C466-9D0E-9CC5-07D2-15B47519F4D8}"/>
              </a:ext>
            </a:extLst>
          </p:cNvPr>
          <p:cNvSpPr/>
          <p:nvPr/>
        </p:nvSpPr>
        <p:spPr>
          <a:xfrm>
            <a:off x="4636666" y="5910966"/>
            <a:ext cx="266768" cy="259177"/>
          </a:xfrm>
          <a:custGeom>
            <a:avLst/>
            <a:gdLst>
              <a:gd name="connsiteX0" fmla="*/ 211564 w 266768"/>
              <a:gd name="connsiteY0" fmla="*/ 30733 h 259177"/>
              <a:gd name="connsiteX1" fmla="*/ 46238 w 266768"/>
              <a:gd name="connsiteY1" fmla="*/ 27662 h 259177"/>
              <a:gd name="connsiteX2" fmla="*/ 14887 w 266768"/>
              <a:gd name="connsiteY2" fmla="*/ 190686 h 259177"/>
              <a:gd name="connsiteX3" fmla="*/ 168441 w 266768"/>
              <a:gd name="connsiteY3" fmla="*/ 254667 h 259177"/>
              <a:gd name="connsiteX4" fmla="*/ 266716 w 266768"/>
              <a:gd name="connsiteY4" fmla="*/ 119411 h 259177"/>
              <a:gd name="connsiteX5" fmla="*/ 196209 w 266768"/>
              <a:gd name="connsiteY5" fmla="*/ 31117 h 25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768" h="259177">
                <a:moveTo>
                  <a:pt x="211564" y="30733"/>
                </a:moveTo>
                <a:cubicBezTo>
                  <a:pt x="164065" y="-9127"/>
                  <a:pt x="95183" y="-10406"/>
                  <a:pt x="46238" y="27662"/>
                </a:cubicBezTo>
                <a:cubicBezTo>
                  <a:pt x="-545" y="68278"/>
                  <a:pt x="-13495" y="135611"/>
                  <a:pt x="14887" y="190686"/>
                </a:cubicBezTo>
                <a:cubicBezTo>
                  <a:pt x="45892" y="244084"/>
                  <a:pt x="108696" y="270253"/>
                  <a:pt x="168441" y="254667"/>
                </a:cubicBezTo>
                <a:cubicBezTo>
                  <a:pt x="227330" y="236023"/>
                  <a:pt x="267177" y="181178"/>
                  <a:pt x="266716" y="119411"/>
                </a:cubicBezTo>
                <a:cubicBezTo>
                  <a:pt x="265564" y="77951"/>
                  <a:pt x="237669" y="32909"/>
                  <a:pt x="196209" y="31117"/>
                </a:cubicBezTo>
              </a:path>
            </a:pathLst>
          </a:custGeom>
          <a:solidFill>
            <a:srgbClr val="417373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843D6D89-49B2-4FE6-CD5C-5F54B938584B}"/>
              </a:ext>
            </a:extLst>
          </p:cNvPr>
          <p:cNvSpPr/>
          <p:nvPr/>
        </p:nvSpPr>
        <p:spPr>
          <a:xfrm>
            <a:off x="4457342" y="4848978"/>
            <a:ext cx="995496" cy="1192489"/>
          </a:xfrm>
          <a:custGeom>
            <a:avLst/>
            <a:gdLst>
              <a:gd name="connsiteX0" fmla="*/ 462548 w 995496"/>
              <a:gd name="connsiteY0" fmla="*/ 944030 h 1192489"/>
              <a:gd name="connsiteX1" fmla="*/ 554809 w 995496"/>
              <a:gd name="connsiteY1" fmla="*/ 1141859 h 1192489"/>
              <a:gd name="connsiteX2" fmla="*/ 820675 w 995496"/>
              <a:gd name="connsiteY2" fmla="*/ 1132671 h 1192489"/>
              <a:gd name="connsiteX3" fmla="*/ 861917 w 995496"/>
              <a:gd name="connsiteY3" fmla="*/ 945821 h 1192489"/>
              <a:gd name="connsiteX4" fmla="*/ 744960 w 995496"/>
              <a:gd name="connsiteY4" fmla="*/ 783438 h 1192489"/>
              <a:gd name="connsiteX5" fmla="*/ 685842 w 995496"/>
              <a:gd name="connsiteY5" fmla="*/ 599428 h 1192489"/>
              <a:gd name="connsiteX6" fmla="*/ 776183 w 995496"/>
              <a:gd name="connsiteY6" fmla="*/ 500897 h 1192489"/>
              <a:gd name="connsiteX7" fmla="*/ 894804 w 995496"/>
              <a:gd name="connsiteY7" fmla="*/ 433333 h 1192489"/>
              <a:gd name="connsiteX8" fmla="*/ 982713 w 995496"/>
              <a:gd name="connsiteY8" fmla="*/ 153864 h 1192489"/>
              <a:gd name="connsiteX9" fmla="*/ 736387 w 995496"/>
              <a:gd name="connsiteY9" fmla="*/ 2102 h 1192489"/>
              <a:gd name="connsiteX10" fmla="*/ 555320 w 995496"/>
              <a:gd name="connsiteY10" fmla="*/ 222708 h 1192489"/>
              <a:gd name="connsiteX11" fmla="*/ 569396 w 995496"/>
              <a:gd name="connsiteY11" fmla="*/ 312281 h 1192489"/>
              <a:gd name="connsiteX12" fmla="*/ 550074 w 995496"/>
              <a:gd name="connsiteY12" fmla="*/ 398656 h 1192489"/>
              <a:gd name="connsiteX13" fmla="*/ 408164 w 995496"/>
              <a:gd name="connsiteY13" fmla="*/ 413244 h 1192489"/>
              <a:gd name="connsiteX14" fmla="*/ 275340 w 995496"/>
              <a:gd name="connsiteY14" fmla="*/ 336466 h 1192489"/>
              <a:gd name="connsiteX15" fmla="*/ 14681 w 995496"/>
              <a:gd name="connsiteY15" fmla="*/ 444722 h 1192489"/>
              <a:gd name="connsiteX16" fmla="*/ 117051 w 995496"/>
              <a:gd name="connsiteY16" fmla="*/ 707940 h 1192489"/>
              <a:gd name="connsiteX17" fmla="*/ 356467 w 995496"/>
              <a:gd name="connsiteY17" fmla="*/ 755670 h 1192489"/>
              <a:gd name="connsiteX18" fmla="*/ 462548 w 995496"/>
              <a:gd name="connsiteY18" fmla="*/ 944030 h 119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95496" h="1192489">
                <a:moveTo>
                  <a:pt x="462548" y="944030"/>
                </a:moveTo>
                <a:cubicBezTo>
                  <a:pt x="481999" y="1015176"/>
                  <a:pt x="500937" y="1091314"/>
                  <a:pt x="554809" y="1141859"/>
                </a:cubicBezTo>
                <a:cubicBezTo>
                  <a:pt x="630767" y="1212737"/>
                  <a:pt x="749784" y="1208629"/>
                  <a:pt x="820675" y="1132671"/>
                </a:cubicBezTo>
                <a:cubicBezTo>
                  <a:pt x="867432" y="1082561"/>
                  <a:pt x="883236" y="1010967"/>
                  <a:pt x="861917" y="945821"/>
                </a:cubicBezTo>
                <a:cubicBezTo>
                  <a:pt x="840804" y="881840"/>
                  <a:pt x="788083" y="834878"/>
                  <a:pt x="744960" y="783438"/>
                </a:cubicBezTo>
                <a:cubicBezTo>
                  <a:pt x="701837" y="731997"/>
                  <a:pt x="665752" y="663409"/>
                  <a:pt x="685842" y="599428"/>
                </a:cubicBezTo>
                <a:cubicBezTo>
                  <a:pt x="699534" y="555921"/>
                  <a:pt x="737027" y="524058"/>
                  <a:pt x="776183" y="500897"/>
                </a:cubicBezTo>
                <a:cubicBezTo>
                  <a:pt x="815339" y="477736"/>
                  <a:pt x="858334" y="460717"/>
                  <a:pt x="894804" y="433333"/>
                </a:cubicBezTo>
                <a:cubicBezTo>
                  <a:pt x="978619" y="370760"/>
                  <a:pt x="1017519" y="252395"/>
                  <a:pt x="982713" y="153864"/>
                </a:cubicBezTo>
                <a:cubicBezTo>
                  <a:pt x="947908" y="55334"/>
                  <a:pt x="839780" y="-13254"/>
                  <a:pt x="736387" y="2102"/>
                </a:cubicBezTo>
                <a:cubicBezTo>
                  <a:pt x="632993" y="17457"/>
                  <a:pt x="548283" y="118419"/>
                  <a:pt x="555320" y="222708"/>
                </a:cubicBezTo>
                <a:cubicBezTo>
                  <a:pt x="557368" y="252907"/>
                  <a:pt x="566197" y="282210"/>
                  <a:pt x="569396" y="312281"/>
                </a:cubicBezTo>
                <a:cubicBezTo>
                  <a:pt x="572595" y="342353"/>
                  <a:pt x="569396" y="375111"/>
                  <a:pt x="550074" y="398656"/>
                </a:cubicBezTo>
                <a:cubicBezTo>
                  <a:pt x="517700" y="438452"/>
                  <a:pt x="454614" y="435253"/>
                  <a:pt x="408164" y="413244"/>
                </a:cubicBezTo>
                <a:cubicBezTo>
                  <a:pt x="361714" y="391234"/>
                  <a:pt x="323070" y="354893"/>
                  <a:pt x="275340" y="336466"/>
                </a:cubicBezTo>
                <a:cubicBezTo>
                  <a:pt x="178600" y="298078"/>
                  <a:pt x="55757" y="349263"/>
                  <a:pt x="14681" y="444722"/>
                </a:cubicBezTo>
                <a:cubicBezTo>
                  <a:pt x="-26394" y="540182"/>
                  <a:pt x="21847" y="664689"/>
                  <a:pt x="117051" y="707940"/>
                </a:cubicBezTo>
                <a:cubicBezTo>
                  <a:pt x="192164" y="742362"/>
                  <a:pt x="283401" y="720736"/>
                  <a:pt x="356467" y="755670"/>
                </a:cubicBezTo>
                <a:cubicBezTo>
                  <a:pt x="419937" y="786508"/>
                  <a:pt x="445529" y="881584"/>
                  <a:pt x="462548" y="944030"/>
                </a:cubicBezTo>
                <a:close/>
              </a:path>
            </a:pathLst>
          </a:custGeom>
          <a:solidFill>
            <a:srgbClr val="417373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0ACE8E7C-BB5B-B495-4180-1B47AF25A661}"/>
              </a:ext>
            </a:extLst>
          </p:cNvPr>
          <p:cNvSpPr/>
          <p:nvPr/>
        </p:nvSpPr>
        <p:spPr>
          <a:xfrm rot="16892400">
            <a:off x="4537119" y="5150762"/>
            <a:ext cx="755231" cy="755231"/>
          </a:xfrm>
          <a:custGeom>
            <a:avLst/>
            <a:gdLst>
              <a:gd name="connsiteX0" fmla="*/ 755183 w 755231"/>
              <a:gd name="connsiteY0" fmla="*/ 377567 h 755231"/>
              <a:gd name="connsiteX1" fmla="*/ 377567 w 755231"/>
              <a:gd name="connsiteY1" fmla="*/ 755183 h 755231"/>
              <a:gd name="connsiteX2" fmla="*/ -49 w 755231"/>
              <a:gd name="connsiteY2" fmla="*/ 377567 h 755231"/>
              <a:gd name="connsiteX3" fmla="*/ 377567 w 755231"/>
              <a:gd name="connsiteY3" fmla="*/ -48 h 755231"/>
              <a:gd name="connsiteX4" fmla="*/ 755183 w 755231"/>
              <a:gd name="connsiteY4" fmla="*/ 377567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183" y="377567"/>
                </a:moveTo>
                <a:cubicBezTo>
                  <a:pt x="755183" y="586119"/>
                  <a:pt x="586118" y="755183"/>
                  <a:pt x="377567" y="755183"/>
                </a:cubicBezTo>
                <a:cubicBezTo>
                  <a:pt x="169016" y="755183"/>
                  <a:pt x="-49" y="586119"/>
                  <a:pt x="-49" y="377567"/>
                </a:cubicBezTo>
                <a:cubicBezTo>
                  <a:pt x="-49" y="169016"/>
                  <a:pt x="169015" y="-48"/>
                  <a:pt x="377567" y="-48"/>
                </a:cubicBezTo>
                <a:cubicBezTo>
                  <a:pt x="586118" y="-48"/>
                  <a:pt x="755183" y="169016"/>
                  <a:pt x="755183" y="377567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B21DF1F-5A22-7668-6CFF-868AF76B5748}"/>
              </a:ext>
            </a:extLst>
          </p:cNvPr>
          <p:cNvSpPr txBox="1"/>
          <p:nvPr/>
        </p:nvSpPr>
        <p:spPr>
          <a:xfrm>
            <a:off x="4595992" y="5184175"/>
            <a:ext cx="566181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12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AAEB7A69-26CE-4554-9EEA-A2AF4CC05BE5}"/>
              </a:ext>
            </a:extLst>
          </p:cNvPr>
          <p:cNvSpPr/>
          <p:nvPr/>
        </p:nvSpPr>
        <p:spPr>
          <a:xfrm>
            <a:off x="3687713" y="2255093"/>
            <a:ext cx="266885" cy="259177"/>
          </a:xfrm>
          <a:custGeom>
            <a:avLst/>
            <a:gdLst>
              <a:gd name="connsiteX0" fmla="*/ 211424 w 266885"/>
              <a:gd name="connsiteY0" fmla="*/ 30733 h 259177"/>
              <a:gd name="connsiteX1" fmla="*/ 46097 w 266885"/>
              <a:gd name="connsiteY1" fmla="*/ 27662 h 259177"/>
              <a:gd name="connsiteX2" fmla="*/ 15003 w 266885"/>
              <a:gd name="connsiteY2" fmla="*/ 190686 h 259177"/>
              <a:gd name="connsiteX3" fmla="*/ 168557 w 266885"/>
              <a:gd name="connsiteY3" fmla="*/ 254667 h 259177"/>
              <a:gd name="connsiteX4" fmla="*/ 266832 w 266885"/>
              <a:gd name="connsiteY4" fmla="*/ 119283 h 259177"/>
              <a:gd name="connsiteX5" fmla="*/ 196197 w 266885"/>
              <a:gd name="connsiteY5" fmla="*/ 30989 h 25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6885" h="259177">
                <a:moveTo>
                  <a:pt x="211424" y="30733"/>
                </a:moveTo>
                <a:cubicBezTo>
                  <a:pt x="163925" y="-9127"/>
                  <a:pt x="95043" y="-10406"/>
                  <a:pt x="46097" y="27662"/>
                </a:cubicBezTo>
                <a:cubicBezTo>
                  <a:pt x="-647" y="68316"/>
                  <a:pt x="-13494" y="135675"/>
                  <a:pt x="15003" y="190686"/>
                </a:cubicBezTo>
                <a:cubicBezTo>
                  <a:pt x="46008" y="244084"/>
                  <a:pt x="108811" y="270253"/>
                  <a:pt x="168557" y="254667"/>
                </a:cubicBezTo>
                <a:cubicBezTo>
                  <a:pt x="227484" y="236010"/>
                  <a:pt x="267357" y="181089"/>
                  <a:pt x="266832" y="119283"/>
                </a:cubicBezTo>
                <a:cubicBezTo>
                  <a:pt x="265680" y="77823"/>
                  <a:pt x="237656" y="32909"/>
                  <a:pt x="196197" y="30989"/>
                </a:cubicBezTo>
              </a:path>
            </a:pathLst>
          </a:custGeom>
          <a:solidFill>
            <a:srgbClr val="CB504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66324FE6-0937-995C-8CBC-ACADE169B9AC}"/>
              </a:ext>
            </a:extLst>
          </p:cNvPr>
          <p:cNvSpPr/>
          <p:nvPr/>
        </p:nvSpPr>
        <p:spPr>
          <a:xfrm>
            <a:off x="3236313" y="1469902"/>
            <a:ext cx="879691" cy="838528"/>
          </a:xfrm>
          <a:custGeom>
            <a:avLst/>
            <a:gdLst>
              <a:gd name="connsiteX0" fmla="*/ 74455 w 879691"/>
              <a:gd name="connsiteY0" fmla="*/ 573949 h 838528"/>
              <a:gd name="connsiteX1" fmla="*/ 430317 w 879691"/>
              <a:gd name="connsiteY1" fmla="*/ 832560 h 838528"/>
              <a:gd name="connsiteX2" fmla="*/ 827895 w 879691"/>
              <a:gd name="connsiteY2" fmla="*/ 672224 h 838528"/>
              <a:gd name="connsiteX3" fmla="*/ 854127 w 879691"/>
              <a:gd name="connsiteY3" fmla="*/ 366266 h 838528"/>
              <a:gd name="connsiteX4" fmla="*/ 584000 w 879691"/>
              <a:gd name="connsiteY4" fmla="*/ 164215 h 838528"/>
              <a:gd name="connsiteX5" fmla="*/ 289687 w 879691"/>
              <a:gd name="connsiteY5" fmla="*/ 3238 h 838528"/>
              <a:gd name="connsiteX6" fmla="*/ 29540 w 879691"/>
              <a:gd name="connsiteY6" fmla="*/ 171892 h 838528"/>
              <a:gd name="connsiteX7" fmla="*/ 74455 w 879691"/>
              <a:gd name="connsiteY7" fmla="*/ 573949 h 838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9691" h="838528">
                <a:moveTo>
                  <a:pt x="74455" y="573949"/>
                </a:moveTo>
                <a:cubicBezTo>
                  <a:pt x="151232" y="704086"/>
                  <a:pt x="281242" y="806712"/>
                  <a:pt x="430317" y="832560"/>
                </a:cubicBezTo>
                <a:cubicBezTo>
                  <a:pt x="579393" y="858408"/>
                  <a:pt x="744848" y="798650"/>
                  <a:pt x="827895" y="672224"/>
                </a:cubicBezTo>
                <a:cubicBezTo>
                  <a:pt x="886002" y="580613"/>
                  <a:pt x="895792" y="466430"/>
                  <a:pt x="854127" y="366266"/>
                </a:cubicBezTo>
                <a:cubicBezTo>
                  <a:pt x="803582" y="247902"/>
                  <a:pt x="693279" y="211944"/>
                  <a:pt x="584000" y="164215"/>
                </a:cubicBezTo>
                <a:cubicBezTo>
                  <a:pt x="487004" y="121987"/>
                  <a:pt x="393080" y="24480"/>
                  <a:pt x="289687" y="3238"/>
                </a:cubicBezTo>
                <a:cubicBezTo>
                  <a:pt x="179895" y="-19283"/>
                  <a:pt x="71384" y="77968"/>
                  <a:pt x="29540" y="171892"/>
                </a:cubicBezTo>
                <a:cubicBezTo>
                  <a:pt x="-28043" y="301134"/>
                  <a:pt x="4588" y="456480"/>
                  <a:pt x="74455" y="573949"/>
                </a:cubicBezTo>
                <a:close/>
              </a:path>
            </a:pathLst>
          </a:custGeom>
          <a:solidFill>
            <a:srgbClr val="CB504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948D70B1-83DF-A467-E4C4-F3F13046B9AA}"/>
              </a:ext>
            </a:extLst>
          </p:cNvPr>
          <p:cNvSpPr/>
          <p:nvPr/>
        </p:nvSpPr>
        <p:spPr>
          <a:xfrm>
            <a:off x="3245556" y="1654766"/>
            <a:ext cx="755231" cy="755231"/>
          </a:xfrm>
          <a:custGeom>
            <a:avLst/>
            <a:gdLst>
              <a:gd name="connsiteX0" fmla="*/ 755232 w 755231"/>
              <a:gd name="connsiteY0" fmla="*/ 377616 h 755231"/>
              <a:gd name="connsiteX1" fmla="*/ 377616 w 755231"/>
              <a:gd name="connsiteY1" fmla="*/ 755232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2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2" y="377616"/>
                </a:moveTo>
                <a:cubicBezTo>
                  <a:pt x="755232" y="586167"/>
                  <a:pt x="586167" y="755232"/>
                  <a:pt x="377616" y="755232"/>
                </a:cubicBezTo>
                <a:cubicBezTo>
                  <a:pt x="169064" y="755232"/>
                  <a:pt x="0" y="586167"/>
                  <a:pt x="0" y="377616"/>
                </a:cubicBezTo>
                <a:cubicBezTo>
                  <a:pt x="0" y="169064"/>
                  <a:pt x="169065" y="0"/>
                  <a:pt x="377616" y="0"/>
                </a:cubicBezTo>
                <a:cubicBezTo>
                  <a:pt x="586167" y="0"/>
                  <a:pt x="755232" y="169064"/>
                  <a:pt x="755232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FEBCF94-430E-CA87-31DA-ED2C8FCE84CF}"/>
              </a:ext>
            </a:extLst>
          </p:cNvPr>
          <p:cNvSpPr txBox="1"/>
          <p:nvPr/>
        </p:nvSpPr>
        <p:spPr>
          <a:xfrm>
            <a:off x="3327633" y="1687743"/>
            <a:ext cx="622286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03</a:t>
            </a: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DC5DF79A-B141-5601-98A7-C55BAC7BDF89}"/>
              </a:ext>
            </a:extLst>
          </p:cNvPr>
          <p:cNvSpPr/>
          <p:nvPr/>
        </p:nvSpPr>
        <p:spPr>
          <a:xfrm>
            <a:off x="3266991" y="2410923"/>
            <a:ext cx="161667" cy="159554"/>
          </a:xfrm>
          <a:custGeom>
            <a:avLst/>
            <a:gdLst>
              <a:gd name="connsiteX0" fmla="*/ 14730 w 161667"/>
              <a:gd name="connsiteY0" fmla="*/ 34600 h 159554"/>
              <a:gd name="connsiteX1" fmla="*/ 8716 w 161667"/>
              <a:gd name="connsiteY1" fmla="*/ 114704 h 159554"/>
              <a:gd name="connsiteX2" fmla="*/ 91763 w 161667"/>
              <a:gd name="connsiteY2" fmla="*/ 158723 h 159554"/>
              <a:gd name="connsiteX3" fmla="*/ 133351 w 161667"/>
              <a:gd name="connsiteY3" fmla="*/ 150790 h 159554"/>
              <a:gd name="connsiteX4" fmla="*/ 156512 w 161667"/>
              <a:gd name="connsiteY4" fmla="*/ 107794 h 159554"/>
              <a:gd name="connsiteX5" fmla="*/ 160223 w 161667"/>
              <a:gd name="connsiteY5" fmla="*/ 60065 h 159554"/>
              <a:gd name="connsiteX6" fmla="*/ 132711 w 161667"/>
              <a:gd name="connsiteY6" fmla="*/ 23084 h 159554"/>
              <a:gd name="connsiteX7" fmla="*/ 70394 w 161667"/>
              <a:gd name="connsiteY7" fmla="*/ 690 h 159554"/>
              <a:gd name="connsiteX8" fmla="*/ 14730 w 161667"/>
              <a:gd name="connsiteY8" fmla="*/ 34600 h 15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667" h="159554">
                <a:moveTo>
                  <a:pt x="14730" y="34600"/>
                </a:moveTo>
                <a:cubicBezTo>
                  <a:pt x="-2519" y="57915"/>
                  <a:pt x="-4861" y="89074"/>
                  <a:pt x="8716" y="114704"/>
                </a:cubicBezTo>
                <a:cubicBezTo>
                  <a:pt x="24839" y="142984"/>
                  <a:pt x="59261" y="156036"/>
                  <a:pt x="91763" y="158723"/>
                </a:cubicBezTo>
                <a:cubicBezTo>
                  <a:pt x="106121" y="161027"/>
                  <a:pt x="120849" y="158212"/>
                  <a:pt x="133351" y="150790"/>
                </a:cubicBezTo>
                <a:cubicBezTo>
                  <a:pt x="145827" y="139580"/>
                  <a:pt x="154017" y="124378"/>
                  <a:pt x="156512" y="107794"/>
                </a:cubicBezTo>
                <a:cubicBezTo>
                  <a:pt x="161669" y="92439"/>
                  <a:pt x="162949" y="76034"/>
                  <a:pt x="160223" y="60065"/>
                </a:cubicBezTo>
                <a:cubicBezTo>
                  <a:pt x="155642" y="44914"/>
                  <a:pt x="145917" y="31823"/>
                  <a:pt x="132711" y="23084"/>
                </a:cubicBezTo>
                <a:cubicBezTo>
                  <a:pt x="115564" y="10287"/>
                  <a:pt x="92019" y="-3405"/>
                  <a:pt x="70394" y="690"/>
                </a:cubicBezTo>
                <a:cubicBezTo>
                  <a:pt x="48243" y="4606"/>
                  <a:pt x="28371" y="16711"/>
                  <a:pt x="14730" y="34600"/>
                </a:cubicBezTo>
                <a:close/>
              </a:path>
            </a:pathLst>
          </a:custGeom>
          <a:solidFill>
            <a:srgbClr val="CB5040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B7667028-E3F2-B510-FC68-BD47C1FC605C}"/>
              </a:ext>
            </a:extLst>
          </p:cNvPr>
          <p:cNvSpPr/>
          <p:nvPr/>
        </p:nvSpPr>
        <p:spPr>
          <a:xfrm>
            <a:off x="939705" y="3162023"/>
            <a:ext cx="199252" cy="205419"/>
          </a:xfrm>
          <a:custGeom>
            <a:avLst/>
            <a:gdLst>
              <a:gd name="connsiteX0" fmla="*/ 151563 w 199252"/>
              <a:gd name="connsiteY0" fmla="*/ 39243 h 205419"/>
              <a:gd name="connsiteX1" fmla="*/ 77218 w 199252"/>
              <a:gd name="connsiteY1" fmla="*/ 855 h 205419"/>
              <a:gd name="connsiteX2" fmla="*/ 9142 w 199252"/>
              <a:gd name="connsiteY2" fmla="*/ 54855 h 205419"/>
              <a:gd name="connsiteX3" fmla="*/ 59303 w 199252"/>
              <a:gd name="connsiteY3" fmla="*/ 197020 h 205419"/>
              <a:gd name="connsiteX4" fmla="*/ 195454 w 199252"/>
              <a:gd name="connsiteY4" fmla="*/ 138926 h 205419"/>
              <a:gd name="connsiteX5" fmla="*/ 114199 w 199252"/>
              <a:gd name="connsiteY5" fmla="*/ 18514 h 205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252" h="205419">
                <a:moveTo>
                  <a:pt x="151563" y="39243"/>
                </a:moveTo>
                <a:cubicBezTo>
                  <a:pt x="137904" y="11501"/>
                  <a:pt x="107742" y="-4072"/>
                  <a:pt x="77218" y="855"/>
                </a:cubicBezTo>
                <a:cubicBezTo>
                  <a:pt x="47035" y="6587"/>
                  <a:pt x="21589" y="26767"/>
                  <a:pt x="9142" y="54855"/>
                </a:cubicBezTo>
                <a:cubicBezTo>
                  <a:pt x="-13981" y="108061"/>
                  <a:pt x="7908" y="170097"/>
                  <a:pt x="59303" y="197020"/>
                </a:cubicBezTo>
                <a:cubicBezTo>
                  <a:pt x="110488" y="220565"/>
                  <a:pt x="178563" y="192158"/>
                  <a:pt x="195454" y="138926"/>
                </a:cubicBezTo>
                <a:cubicBezTo>
                  <a:pt x="212345" y="85694"/>
                  <a:pt x="169862" y="21585"/>
                  <a:pt x="114199" y="18514"/>
                </a:cubicBezTo>
              </a:path>
            </a:pathLst>
          </a:custGeom>
          <a:solidFill>
            <a:srgbClr val="9F006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731378F3-3725-CF9A-68B6-EAD41AA16A72}"/>
              </a:ext>
            </a:extLst>
          </p:cNvPr>
          <p:cNvSpPr/>
          <p:nvPr/>
        </p:nvSpPr>
        <p:spPr>
          <a:xfrm>
            <a:off x="505912" y="3264344"/>
            <a:ext cx="1091598" cy="1100755"/>
          </a:xfrm>
          <a:custGeom>
            <a:avLst/>
            <a:gdLst>
              <a:gd name="connsiteX0" fmla="*/ 721635 w 1091598"/>
              <a:gd name="connsiteY0" fmla="*/ 269751 h 1100755"/>
              <a:gd name="connsiteX1" fmla="*/ 258285 w 1091598"/>
              <a:gd name="connsiteY1" fmla="*/ 22273 h 1100755"/>
              <a:gd name="connsiteX2" fmla="*/ 79138 w 1091598"/>
              <a:gd name="connsiteY2" fmla="*/ 47865 h 1100755"/>
              <a:gd name="connsiteX3" fmla="*/ 283878 w 1091598"/>
              <a:gd name="connsiteY3" fmla="*/ 981987 h 1100755"/>
              <a:gd name="connsiteX4" fmla="*/ 586763 w 1091598"/>
              <a:gd name="connsiteY4" fmla="*/ 1097153 h 1100755"/>
              <a:gd name="connsiteX5" fmla="*/ 730465 w 1091598"/>
              <a:gd name="connsiteY5" fmla="*/ 1085125 h 1100755"/>
              <a:gd name="connsiteX6" fmla="*/ 854588 w 1091598"/>
              <a:gd name="connsiteY6" fmla="*/ 1010779 h 1100755"/>
              <a:gd name="connsiteX7" fmla="*/ 991635 w 1091598"/>
              <a:gd name="connsiteY7" fmla="*/ 769571 h 1100755"/>
              <a:gd name="connsiteX8" fmla="*/ 1072379 w 1091598"/>
              <a:gd name="connsiteY8" fmla="*/ 421130 h 1100755"/>
              <a:gd name="connsiteX9" fmla="*/ 1004047 w 1091598"/>
              <a:gd name="connsiteY9" fmla="*/ 348192 h 1100755"/>
              <a:gd name="connsiteX10" fmla="*/ 919081 w 1091598"/>
              <a:gd name="connsiteY10" fmla="*/ 303021 h 1100755"/>
              <a:gd name="connsiteX11" fmla="*/ 823365 w 1091598"/>
              <a:gd name="connsiteY11" fmla="*/ 278964 h 1100755"/>
              <a:gd name="connsiteX12" fmla="*/ 721635 w 1091598"/>
              <a:gd name="connsiteY12" fmla="*/ 269751 h 110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1598" h="1100755">
                <a:moveTo>
                  <a:pt x="721635" y="269751"/>
                </a:moveTo>
                <a:cubicBezTo>
                  <a:pt x="514209" y="303789"/>
                  <a:pt x="399043" y="150235"/>
                  <a:pt x="258285" y="22273"/>
                </a:cubicBezTo>
                <a:cubicBezTo>
                  <a:pt x="207100" y="-16116"/>
                  <a:pt x="117527" y="-3320"/>
                  <a:pt x="79138" y="47865"/>
                </a:cubicBezTo>
                <a:cubicBezTo>
                  <a:pt x="-112805" y="367770"/>
                  <a:pt x="79138" y="726063"/>
                  <a:pt x="283878" y="981987"/>
                </a:cubicBezTo>
                <a:cubicBezTo>
                  <a:pt x="347859" y="1071561"/>
                  <a:pt x="475820" y="1071561"/>
                  <a:pt x="586763" y="1097153"/>
                </a:cubicBezTo>
                <a:cubicBezTo>
                  <a:pt x="634941" y="1104524"/>
                  <a:pt x="684181" y="1100390"/>
                  <a:pt x="730465" y="1085125"/>
                </a:cubicBezTo>
                <a:cubicBezTo>
                  <a:pt x="776915" y="1070012"/>
                  <a:pt x="819347" y="1044599"/>
                  <a:pt x="854588" y="1010779"/>
                </a:cubicBezTo>
                <a:cubicBezTo>
                  <a:pt x="921512" y="945902"/>
                  <a:pt x="956958" y="856329"/>
                  <a:pt x="991635" y="769571"/>
                </a:cubicBezTo>
                <a:cubicBezTo>
                  <a:pt x="1028744" y="675263"/>
                  <a:pt x="1134569" y="517997"/>
                  <a:pt x="1072379" y="421130"/>
                </a:cubicBezTo>
                <a:cubicBezTo>
                  <a:pt x="1054221" y="392876"/>
                  <a:pt x="1031060" y="368154"/>
                  <a:pt x="1004047" y="348192"/>
                </a:cubicBezTo>
                <a:cubicBezTo>
                  <a:pt x="978058" y="329113"/>
                  <a:pt x="949433" y="313898"/>
                  <a:pt x="919081" y="303021"/>
                </a:cubicBezTo>
                <a:cubicBezTo>
                  <a:pt x="888012" y="291965"/>
                  <a:pt x="855970" y="283904"/>
                  <a:pt x="823365" y="278964"/>
                </a:cubicBezTo>
                <a:cubicBezTo>
                  <a:pt x="789686" y="273731"/>
                  <a:pt x="755712" y="270660"/>
                  <a:pt x="721635" y="269751"/>
                </a:cubicBezTo>
                <a:close/>
              </a:path>
            </a:pathLst>
          </a:custGeom>
          <a:solidFill>
            <a:srgbClr val="9F006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9BBEC8C-8BE2-4342-4C84-87FE14A38D9B}"/>
              </a:ext>
            </a:extLst>
          </p:cNvPr>
          <p:cNvSpPr/>
          <p:nvPr/>
        </p:nvSpPr>
        <p:spPr>
          <a:xfrm>
            <a:off x="661620" y="3402982"/>
            <a:ext cx="755231" cy="755231"/>
          </a:xfrm>
          <a:custGeom>
            <a:avLst/>
            <a:gdLst>
              <a:gd name="connsiteX0" fmla="*/ 755231 w 755231"/>
              <a:gd name="connsiteY0" fmla="*/ 377616 h 755231"/>
              <a:gd name="connsiteX1" fmla="*/ 377616 w 755231"/>
              <a:gd name="connsiteY1" fmla="*/ 755231 h 755231"/>
              <a:gd name="connsiteX2" fmla="*/ 0 w 755231"/>
              <a:gd name="connsiteY2" fmla="*/ 377616 h 755231"/>
              <a:gd name="connsiteX3" fmla="*/ 377616 w 755231"/>
              <a:gd name="connsiteY3" fmla="*/ 0 h 755231"/>
              <a:gd name="connsiteX4" fmla="*/ 755231 w 755231"/>
              <a:gd name="connsiteY4" fmla="*/ 377616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231" y="377616"/>
                </a:moveTo>
                <a:cubicBezTo>
                  <a:pt x="755231" y="586167"/>
                  <a:pt x="586167" y="755231"/>
                  <a:pt x="377616" y="755231"/>
                </a:cubicBezTo>
                <a:cubicBezTo>
                  <a:pt x="169064" y="755231"/>
                  <a:pt x="0" y="586167"/>
                  <a:pt x="0" y="377616"/>
                </a:cubicBezTo>
                <a:cubicBezTo>
                  <a:pt x="0" y="169064"/>
                  <a:pt x="169064" y="0"/>
                  <a:pt x="377616" y="0"/>
                </a:cubicBezTo>
                <a:cubicBezTo>
                  <a:pt x="586167" y="0"/>
                  <a:pt x="755231" y="169064"/>
                  <a:pt x="755231" y="377616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A89F592-46E3-99B7-C5FC-C21E79191E3D}"/>
              </a:ext>
            </a:extLst>
          </p:cNvPr>
          <p:cNvSpPr txBox="1"/>
          <p:nvPr/>
        </p:nvSpPr>
        <p:spPr>
          <a:xfrm>
            <a:off x="741522" y="3435959"/>
            <a:ext cx="596638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05</a:t>
            </a: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B87D08F4-4E2B-5AC4-331C-A5B059FB48CF}"/>
              </a:ext>
            </a:extLst>
          </p:cNvPr>
          <p:cNvSpPr/>
          <p:nvPr/>
        </p:nvSpPr>
        <p:spPr>
          <a:xfrm>
            <a:off x="452699" y="4106233"/>
            <a:ext cx="106246" cy="104459"/>
          </a:xfrm>
          <a:custGeom>
            <a:avLst/>
            <a:gdLst>
              <a:gd name="connsiteX0" fmla="*/ 9636 w 106246"/>
              <a:gd name="connsiteY0" fmla="*/ 22373 h 104459"/>
              <a:gd name="connsiteX1" fmla="*/ 5669 w 106246"/>
              <a:gd name="connsiteY1" fmla="*/ 74966 h 104459"/>
              <a:gd name="connsiteX2" fmla="*/ 60309 w 106246"/>
              <a:gd name="connsiteY2" fmla="*/ 103885 h 104459"/>
              <a:gd name="connsiteX3" fmla="*/ 87693 w 106246"/>
              <a:gd name="connsiteY3" fmla="*/ 98766 h 104459"/>
              <a:gd name="connsiteX4" fmla="*/ 102792 w 106246"/>
              <a:gd name="connsiteY4" fmla="*/ 70359 h 104459"/>
              <a:gd name="connsiteX5" fmla="*/ 105224 w 106246"/>
              <a:gd name="connsiteY5" fmla="*/ 39136 h 104459"/>
              <a:gd name="connsiteX6" fmla="*/ 87181 w 106246"/>
              <a:gd name="connsiteY6" fmla="*/ 14696 h 104459"/>
              <a:gd name="connsiteX7" fmla="*/ 46233 w 106246"/>
              <a:gd name="connsiteY7" fmla="*/ -20 h 104459"/>
              <a:gd name="connsiteX8" fmla="*/ 9636 w 106246"/>
              <a:gd name="connsiteY8" fmla="*/ 22373 h 104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246" h="104459">
                <a:moveTo>
                  <a:pt x="9636" y="22373"/>
                </a:moveTo>
                <a:cubicBezTo>
                  <a:pt x="-1658" y="37690"/>
                  <a:pt x="-3198" y="58126"/>
                  <a:pt x="5669" y="74966"/>
                </a:cubicBezTo>
                <a:cubicBezTo>
                  <a:pt x="18102" y="92906"/>
                  <a:pt x="38479" y="103693"/>
                  <a:pt x="60309" y="103885"/>
                </a:cubicBezTo>
                <a:cubicBezTo>
                  <a:pt x="69754" y="105408"/>
                  <a:pt x="79436" y="103604"/>
                  <a:pt x="87693" y="98766"/>
                </a:cubicBezTo>
                <a:cubicBezTo>
                  <a:pt x="95897" y="91358"/>
                  <a:pt x="101240" y="81300"/>
                  <a:pt x="102792" y="70359"/>
                </a:cubicBezTo>
                <a:cubicBezTo>
                  <a:pt x="106259" y="60327"/>
                  <a:pt x="107096" y="49578"/>
                  <a:pt x="105224" y="39136"/>
                </a:cubicBezTo>
                <a:cubicBezTo>
                  <a:pt x="102281" y="29117"/>
                  <a:pt x="95889" y="20454"/>
                  <a:pt x="87181" y="14696"/>
                </a:cubicBezTo>
                <a:cubicBezTo>
                  <a:pt x="75892" y="4778"/>
                  <a:pt x="61255" y="-481"/>
                  <a:pt x="46233" y="-20"/>
                </a:cubicBezTo>
                <a:cubicBezTo>
                  <a:pt x="31651" y="2577"/>
                  <a:pt x="18583" y="10575"/>
                  <a:pt x="9636" y="22373"/>
                </a:cubicBezTo>
                <a:close/>
              </a:path>
            </a:pathLst>
          </a:custGeom>
          <a:solidFill>
            <a:srgbClr val="9F0064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BC73181-48AD-3F0E-7795-67B467F79DFF}"/>
              </a:ext>
            </a:extLst>
          </p:cNvPr>
          <p:cNvSpPr/>
          <p:nvPr/>
        </p:nvSpPr>
        <p:spPr>
          <a:xfrm>
            <a:off x="2013411" y="5014726"/>
            <a:ext cx="206602" cy="197180"/>
          </a:xfrm>
          <a:custGeom>
            <a:avLst/>
            <a:gdLst>
              <a:gd name="connsiteX0" fmla="*/ 49984 w 206602"/>
              <a:gd name="connsiteY0" fmla="*/ 36998 h 197180"/>
              <a:gd name="connsiteX1" fmla="*/ -49 w 206602"/>
              <a:gd name="connsiteY1" fmla="*/ 104434 h 197180"/>
              <a:gd name="connsiteX2" fmla="*/ 42691 w 206602"/>
              <a:gd name="connsiteY2" fmla="*/ 179932 h 197180"/>
              <a:gd name="connsiteX3" fmla="*/ 190999 w 206602"/>
              <a:gd name="connsiteY3" fmla="*/ 152164 h 197180"/>
              <a:gd name="connsiteX4" fmla="*/ 154785 w 206602"/>
              <a:gd name="connsiteY4" fmla="*/ 8591 h 197180"/>
              <a:gd name="connsiteX5" fmla="*/ 23240 w 206602"/>
              <a:gd name="connsiteY5" fmla="*/ 70012 h 1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602" h="197180">
                <a:moveTo>
                  <a:pt x="49984" y="36998"/>
                </a:moveTo>
                <a:cubicBezTo>
                  <a:pt x="20284" y="46007"/>
                  <a:pt x="-36" y="73391"/>
                  <a:pt x="-49" y="104434"/>
                </a:cubicBezTo>
                <a:cubicBezTo>
                  <a:pt x="1026" y="135068"/>
                  <a:pt x="16983" y="163246"/>
                  <a:pt x="42691" y="179932"/>
                </a:cubicBezTo>
                <a:cubicBezTo>
                  <a:pt x="91751" y="211027"/>
                  <a:pt x="156513" y="198896"/>
                  <a:pt x="190999" y="152164"/>
                </a:cubicBezTo>
                <a:cubicBezTo>
                  <a:pt x="222093" y="105842"/>
                  <a:pt x="204819" y="33543"/>
                  <a:pt x="154785" y="8591"/>
                </a:cubicBezTo>
                <a:cubicBezTo>
                  <a:pt x="104752" y="-16362"/>
                  <a:pt x="35013" y="15373"/>
                  <a:pt x="23240" y="70012"/>
                </a:cubicBezTo>
              </a:path>
            </a:pathLst>
          </a:custGeom>
          <a:solidFill>
            <a:srgbClr val="7CB8A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4366070-B3D7-47DE-0CDF-9010E8712274}"/>
              </a:ext>
            </a:extLst>
          </p:cNvPr>
          <p:cNvSpPr/>
          <p:nvPr/>
        </p:nvSpPr>
        <p:spPr>
          <a:xfrm>
            <a:off x="2116750" y="5088878"/>
            <a:ext cx="818536" cy="893405"/>
          </a:xfrm>
          <a:custGeom>
            <a:avLst/>
            <a:gdLst>
              <a:gd name="connsiteX0" fmla="*/ 587095 w 818536"/>
              <a:gd name="connsiteY0" fmla="*/ 797542 h 893405"/>
              <a:gd name="connsiteX1" fmla="*/ 816787 w 818536"/>
              <a:gd name="connsiteY1" fmla="*/ 422357 h 893405"/>
              <a:gd name="connsiteX2" fmla="*/ 625611 w 818536"/>
              <a:gd name="connsiteY2" fmla="*/ 38472 h 893405"/>
              <a:gd name="connsiteX3" fmla="*/ 318503 w 818536"/>
              <a:gd name="connsiteY3" fmla="*/ 36552 h 893405"/>
              <a:gd name="connsiteX4" fmla="*/ 138460 w 818536"/>
              <a:gd name="connsiteY4" fmla="*/ 321779 h 893405"/>
              <a:gd name="connsiteX5" fmla="*/ 1157 w 818536"/>
              <a:gd name="connsiteY5" fmla="*/ 628120 h 893405"/>
              <a:gd name="connsiteX6" fmla="*/ 189773 w 818536"/>
              <a:gd name="connsiteY6" fmla="*/ 874063 h 893405"/>
              <a:gd name="connsiteX7" fmla="*/ 587095 w 818536"/>
              <a:gd name="connsiteY7" fmla="*/ 797542 h 893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8536" h="893405">
                <a:moveTo>
                  <a:pt x="587095" y="797542"/>
                </a:moveTo>
                <a:cubicBezTo>
                  <a:pt x="710706" y="710272"/>
                  <a:pt x="802839" y="572969"/>
                  <a:pt x="816787" y="422357"/>
                </a:cubicBezTo>
                <a:cubicBezTo>
                  <a:pt x="830734" y="271746"/>
                  <a:pt x="758180" y="111538"/>
                  <a:pt x="625611" y="38472"/>
                </a:cubicBezTo>
                <a:cubicBezTo>
                  <a:pt x="529678" y="-12201"/>
                  <a:pt x="415063" y="-12918"/>
                  <a:pt x="318503" y="36552"/>
                </a:cubicBezTo>
                <a:cubicBezTo>
                  <a:pt x="204488" y="96310"/>
                  <a:pt x="177744" y="209045"/>
                  <a:pt x="138460" y="321779"/>
                </a:cubicBezTo>
                <a:cubicBezTo>
                  <a:pt x="103910" y="421846"/>
                  <a:pt x="14081" y="523192"/>
                  <a:pt x="1157" y="628120"/>
                </a:cubicBezTo>
                <a:cubicBezTo>
                  <a:pt x="-12535" y="739191"/>
                  <a:pt x="92906" y="839769"/>
                  <a:pt x="189773" y="874063"/>
                </a:cubicBezTo>
                <a:cubicBezTo>
                  <a:pt x="323109" y="921281"/>
                  <a:pt x="475512" y="876494"/>
                  <a:pt x="587095" y="797542"/>
                </a:cubicBezTo>
                <a:close/>
              </a:path>
            </a:pathLst>
          </a:custGeom>
          <a:solidFill>
            <a:srgbClr val="7CB8A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8A39C25B-695E-C67A-E922-18BA83BC171F}"/>
              </a:ext>
            </a:extLst>
          </p:cNvPr>
          <p:cNvSpPr/>
          <p:nvPr/>
        </p:nvSpPr>
        <p:spPr>
          <a:xfrm rot="16986599">
            <a:off x="1953472" y="5150738"/>
            <a:ext cx="755231" cy="755231"/>
          </a:xfrm>
          <a:custGeom>
            <a:avLst/>
            <a:gdLst>
              <a:gd name="connsiteX0" fmla="*/ 755182 w 755231"/>
              <a:gd name="connsiteY0" fmla="*/ 377567 h 755231"/>
              <a:gd name="connsiteX1" fmla="*/ 377567 w 755231"/>
              <a:gd name="connsiteY1" fmla="*/ 755183 h 755231"/>
              <a:gd name="connsiteX2" fmla="*/ -49 w 755231"/>
              <a:gd name="connsiteY2" fmla="*/ 377567 h 755231"/>
              <a:gd name="connsiteX3" fmla="*/ 377567 w 755231"/>
              <a:gd name="connsiteY3" fmla="*/ -48 h 755231"/>
              <a:gd name="connsiteX4" fmla="*/ 755182 w 755231"/>
              <a:gd name="connsiteY4" fmla="*/ 377567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182" y="377567"/>
                </a:moveTo>
                <a:cubicBezTo>
                  <a:pt x="755182" y="586119"/>
                  <a:pt x="586118" y="755183"/>
                  <a:pt x="377567" y="755183"/>
                </a:cubicBezTo>
                <a:cubicBezTo>
                  <a:pt x="169016" y="755183"/>
                  <a:pt x="-49" y="586119"/>
                  <a:pt x="-49" y="377567"/>
                </a:cubicBezTo>
                <a:cubicBezTo>
                  <a:pt x="-49" y="169016"/>
                  <a:pt x="169016" y="-48"/>
                  <a:pt x="377567" y="-48"/>
                </a:cubicBezTo>
                <a:cubicBezTo>
                  <a:pt x="586118" y="-48"/>
                  <a:pt x="755182" y="169016"/>
                  <a:pt x="755182" y="377567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29B3E21-1054-59CB-D853-527209725D01}"/>
              </a:ext>
            </a:extLst>
          </p:cNvPr>
          <p:cNvSpPr txBox="1"/>
          <p:nvPr/>
        </p:nvSpPr>
        <p:spPr>
          <a:xfrm>
            <a:off x="2010008" y="5184175"/>
            <a:ext cx="529312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10</a:t>
            </a: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5CCC8563-561A-7593-D52F-DA1E54BE2AFC}"/>
              </a:ext>
            </a:extLst>
          </p:cNvPr>
          <p:cNvSpPr/>
          <p:nvPr/>
        </p:nvSpPr>
        <p:spPr>
          <a:xfrm>
            <a:off x="2048383" y="5948888"/>
            <a:ext cx="106191" cy="104463"/>
          </a:xfrm>
          <a:custGeom>
            <a:avLst/>
            <a:gdLst>
              <a:gd name="connsiteX0" fmla="*/ 9638 w 106191"/>
              <a:gd name="connsiteY0" fmla="*/ 22370 h 104463"/>
              <a:gd name="connsiteX1" fmla="*/ 5671 w 106191"/>
              <a:gd name="connsiteY1" fmla="*/ 74963 h 104463"/>
              <a:gd name="connsiteX2" fmla="*/ 60183 w 106191"/>
              <a:gd name="connsiteY2" fmla="*/ 103882 h 104463"/>
              <a:gd name="connsiteX3" fmla="*/ 87567 w 106191"/>
              <a:gd name="connsiteY3" fmla="*/ 98764 h 104463"/>
              <a:gd name="connsiteX4" fmla="*/ 102794 w 106191"/>
              <a:gd name="connsiteY4" fmla="*/ 70356 h 104463"/>
              <a:gd name="connsiteX5" fmla="*/ 105225 w 106191"/>
              <a:gd name="connsiteY5" fmla="*/ 39134 h 104463"/>
              <a:gd name="connsiteX6" fmla="*/ 87183 w 106191"/>
              <a:gd name="connsiteY6" fmla="*/ 14693 h 104463"/>
              <a:gd name="connsiteX7" fmla="*/ 46235 w 106191"/>
              <a:gd name="connsiteY7" fmla="*/ -23 h 104463"/>
              <a:gd name="connsiteX8" fmla="*/ 9638 w 106191"/>
              <a:gd name="connsiteY8" fmla="*/ 22370 h 104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191" h="104463">
                <a:moveTo>
                  <a:pt x="9638" y="22370"/>
                </a:moveTo>
                <a:cubicBezTo>
                  <a:pt x="-1661" y="37688"/>
                  <a:pt x="-3197" y="58123"/>
                  <a:pt x="5671" y="74963"/>
                </a:cubicBezTo>
                <a:cubicBezTo>
                  <a:pt x="18045" y="92903"/>
                  <a:pt x="38391" y="103690"/>
                  <a:pt x="60183" y="103882"/>
                </a:cubicBezTo>
                <a:cubicBezTo>
                  <a:pt x="69626" y="105418"/>
                  <a:pt x="79313" y="103614"/>
                  <a:pt x="87567" y="98764"/>
                </a:cubicBezTo>
                <a:cubicBezTo>
                  <a:pt x="95795" y="91355"/>
                  <a:pt x="101182" y="81310"/>
                  <a:pt x="102794" y="70356"/>
                </a:cubicBezTo>
                <a:cubicBezTo>
                  <a:pt x="106172" y="60311"/>
                  <a:pt x="107017" y="49588"/>
                  <a:pt x="105225" y="39134"/>
                </a:cubicBezTo>
                <a:cubicBezTo>
                  <a:pt x="102282" y="29114"/>
                  <a:pt x="95897" y="20451"/>
                  <a:pt x="87183" y="14693"/>
                </a:cubicBezTo>
                <a:cubicBezTo>
                  <a:pt x="75884" y="4788"/>
                  <a:pt x="61258" y="-458"/>
                  <a:pt x="46235" y="-23"/>
                </a:cubicBezTo>
                <a:cubicBezTo>
                  <a:pt x="31647" y="2575"/>
                  <a:pt x="18582" y="10572"/>
                  <a:pt x="9638" y="22370"/>
                </a:cubicBezTo>
                <a:close/>
              </a:path>
            </a:pathLst>
          </a:custGeom>
          <a:solidFill>
            <a:srgbClr val="7CB8A2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C1B7EA6F-D850-AFA4-25DE-0ED07403AD7A}"/>
              </a:ext>
            </a:extLst>
          </p:cNvPr>
          <p:cNvSpPr/>
          <p:nvPr/>
        </p:nvSpPr>
        <p:spPr>
          <a:xfrm>
            <a:off x="755969" y="5037147"/>
            <a:ext cx="106204" cy="104703"/>
          </a:xfrm>
          <a:custGeom>
            <a:avLst/>
            <a:gdLst>
              <a:gd name="connsiteX0" fmla="*/ 9636 w 106204"/>
              <a:gd name="connsiteY0" fmla="*/ 22255 h 104703"/>
              <a:gd name="connsiteX1" fmla="*/ 5669 w 106204"/>
              <a:gd name="connsiteY1" fmla="*/ 74847 h 104703"/>
              <a:gd name="connsiteX2" fmla="*/ 60181 w 106204"/>
              <a:gd name="connsiteY2" fmla="*/ 104150 h 104703"/>
              <a:gd name="connsiteX3" fmla="*/ 87565 w 106204"/>
              <a:gd name="connsiteY3" fmla="*/ 98904 h 104703"/>
              <a:gd name="connsiteX4" fmla="*/ 102792 w 106204"/>
              <a:gd name="connsiteY4" fmla="*/ 70624 h 104703"/>
              <a:gd name="connsiteX5" fmla="*/ 105224 w 106204"/>
              <a:gd name="connsiteY5" fmla="*/ 39274 h 104703"/>
              <a:gd name="connsiteX6" fmla="*/ 87181 w 106204"/>
              <a:gd name="connsiteY6" fmla="*/ 14961 h 104703"/>
              <a:gd name="connsiteX7" fmla="*/ 16427 w 106204"/>
              <a:gd name="connsiteY7" fmla="*/ 14257 h 104703"/>
              <a:gd name="connsiteX8" fmla="*/ 9636 w 106204"/>
              <a:gd name="connsiteY8" fmla="*/ 22511 h 10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204" h="104703">
                <a:moveTo>
                  <a:pt x="9636" y="22255"/>
                </a:moveTo>
                <a:cubicBezTo>
                  <a:pt x="-1658" y="37572"/>
                  <a:pt x="-3198" y="58008"/>
                  <a:pt x="5669" y="74847"/>
                </a:cubicBezTo>
                <a:cubicBezTo>
                  <a:pt x="18020" y="92864"/>
                  <a:pt x="38337" y="103792"/>
                  <a:pt x="60181" y="104150"/>
                </a:cubicBezTo>
                <a:cubicBezTo>
                  <a:pt x="69641" y="105648"/>
                  <a:pt x="79328" y="103792"/>
                  <a:pt x="87565" y="98904"/>
                </a:cubicBezTo>
                <a:cubicBezTo>
                  <a:pt x="95772" y="91533"/>
                  <a:pt x="101157" y="81540"/>
                  <a:pt x="102792" y="70624"/>
                </a:cubicBezTo>
                <a:cubicBezTo>
                  <a:pt x="106199" y="60541"/>
                  <a:pt x="107034" y="49767"/>
                  <a:pt x="105224" y="39274"/>
                </a:cubicBezTo>
                <a:cubicBezTo>
                  <a:pt x="102243" y="29306"/>
                  <a:pt x="95858" y="20707"/>
                  <a:pt x="87181" y="14961"/>
                </a:cubicBezTo>
                <a:cubicBezTo>
                  <a:pt x="67838" y="-4771"/>
                  <a:pt x="36160" y="-5091"/>
                  <a:pt x="16427" y="14257"/>
                </a:cubicBezTo>
                <a:cubicBezTo>
                  <a:pt x="13876" y="16753"/>
                  <a:pt x="11599" y="19529"/>
                  <a:pt x="9636" y="22511"/>
                </a:cubicBezTo>
                <a:close/>
              </a:path>
            </a:pathLst>
          </a:custGeom>
          <a:solidFill>
            <a:srgbClr val="2A4A96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A3C69512-F1D3-EF3E-229E-A6A46F86060C}"/>
              </a:ext>
            </a:extLst>
          </p:cNvPr>
          <p:cNvSpPr/>
          <p:nvPr/>
        </p:nvSpPr>
        <p:spPr>
          <a:xfrm>
            <a:off x="436039" y="5000913"/>
            <a:ext cx="966777" cy="1120291"/>
          </a:xfrm>
          <a:custGeom>
            <a:avLst/>
            <a:gdLst>
              <a:gd name="connsiteX0" fmla="*/ 810959 w 966777"/>
              <a:gd name="connsiteY0" fmla="*/ 3721 h 1120291"/>
              <a:gd name="connsiteX1" fmla="*/ 964513 w 966777"/>
              <a:gd name="connsiteY1" fmla="*/ 201678 h 1120291"/>
              <a:gd name="connsiteX2" fmla="*/ 725224 w 966777"/>
              <a:gd name="connsiteY2" fmla="*/ 959981 h 1120291"/>
              <a:gd name="connsiteX3" fmla="*/ 660603 w 966777"/>
              <a:gd name="connsiteY3" fmla="*/ 1054033 h 1120291"/>
              <a:gd name="connsiteX4" fmla="*/ 553883 w 966777"/>
              <a:gd name="connsiteY4" fmla="*/ 1106625 h 1120291"/>
              <a:gd name="connsiteX5" fmla="*/ 440765 w 966777"/>
              <a:gd name="connsiteY5" fmla="*/ 1120061 h 1120291"/>
              <a:gd name="connsiteX6" fmla="*/ 329054 w 966777"/>
              <a:gd name="connsiteY6" fmla="*/ 1097924 h 1120291"/>
              <a:gd name="connsiteX7" fmla="*/ 40756 w 966777"/>
              <a:gd name="connsiteY7" fmla="*/ 849550 h 1120291"/>
              <a:gd name="connsiteX8" fmla="*/ 84263 w 966777"/>
              <a:gd name="connsiteY8" fmla="*/ 519664 h 1120291"/>
              <a:gd name="connsiteX9" fmla="*/ 434111 w 966777"/>
              <a:gd name="connsiteY9" fmla="*/ 426763 h 1120291"/>
              <a:gd name="connsiteX10" fmla="*/ 531490 w 966777"/>
              <a:gd name="connsiteY10" fmla="*/ 335398 h 1120291"/>
              <a:gd name="connsiteX11" fmla="*/ 698864 w 966777"/>
              <a:gd name="connsiteY11" fmla="*/ 11271 h 1120291"/>
              <a:gd name="connsiteX12" fmla="*/ 810959 w 966777"/>
              <a:gd name="connsiteY12" fmla="*/ 3721 h 112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6777" h="1120291">
                <a:moveTo>
                  <a:pt x="810959" y="3721"/>
                </a:moveTo>
                <a:cubicBezTo>
                  <a:pt x="906674" y="20356"/>
                  <a:pt x="980636" y="122470"/>
                  <a:pt x="964513" y="201678"/>
                </a:cubicBezTo>
                <a:cubicBezTo>
                  <a:pt x="907058" y="479100"/>
                  <a:pt x="648703" y="669379"/>
                  <a:pt x="725224" y="959981"/>
                </a:cubicBezTo>
                <a:cubicBezTo>
                  <a:pt x="714373" y="997474"/>
                  <a:pt x="691711" y="1030462"/>
                  <a:pt x="660603" y="1054033"/>
                </a:cubicBezTo>
                <a:cubicBezTo>
                  <a:pt x="628943" y="1078589"/>
                  <a:pt x="592641" y="1096478"/>
                  <a:pt x="553883" y="1106625"/>
                </a:cubicBezTo>
                <a:cubicBezTo>
                  <a:pt x="517054" y="1116709"/>
                  <a:pt x="478929" y="1121239"/>
                  <a:pt x="440765" y="1120061"/>
                </a:cubicBezTo>
                <a:cubicBezTo>
                  <a:pt x="402559" y="1118910"/>
                  <a:pt x="364810" y="1111436"/>
                  <a:pt x="329054" y="1097924"/>
                </a:cubicBezTo>
                <a:cubicBezTo>
                  <a:pt x="199684" y="1059535"/>
                  <a:pt x="114718" y="951663"/>
                  <a:pt x="40756" y="849550"/>
                </a:cubicBezTo>
                <a:cubicBezTo>
                  <a:pt x="-15676" y="742829"/>
                  <a:pt x="-24249" y="604630"/>
                  <a:pt x="84263" y="519664"/>
                </a:cubicBezTo>
                <a:cubicBezTo>
                  <a:pt x="186632" y="445702"/>
                  <a:pt x="307044" y="441735"/>
                  <a:pt x="434111" y="426763"/>
                </a:cubicBezTo>
                <a:cubicBezTo>
                  <a:pt x="475442" y="406418"/>
                  <a:pt x="516902" y="386072"/>
                  <a:pt x="531490" y="335398"/>
                </a:cubicBezTo>
                <a:cubicBezTo>
                  <a:pt x="567191" y="222920"/>
                  <a:pt x="547485" y="78323"/>
                  <a:pt x="698864" y="11271"/>
                </a:cubicBezTo>
                <a:cubicBezTo>
                  <a:pt x="735013" y="-578"/>
                  <a:pt x="773555" y="-3176"/>
                  <a:pt x="810959" y="3721"/>
                </a:cubicBezTo>
                <a:close/>
              </a:path>
            </a:pathLst>
          </a:custGeom>
          <a:solidFill>
            <a:srgbClr val="2A4A96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2BEB6AE-AD51-4F61-4045-49BA99E4B3AB}"/>
              </a:ext>
            </a:extLst>
          </p:cNvPr>
          <p:cNvSpPr/>
          <p:nvPr/>
        </p:nvSpPr>
        <p:spPr>
          <a:xfrm rot="16760401">
            <a:off x="661689" y="5150904"/>
            <a:ext cx="755231" cy="755231"/>
          </a:xfrm>
          <a:custGeom>
            <a:avLst/>
            <a:gdLst>
              <a:gd name="connsiteX0" fmla="*/ 755183 w 755231"/>
              <a:gd name="connsiteY0" fmla="*/ 377568 h 755231"/>
              <a:gd name="connsiteX1" fmla="*/ 377567 w 755231"/>
              <a:gd name="connsiteY1" fmla="*/ 755184 h 755231"/>
              <a:gd name="connsiteX2" fmla="*/ -49 w 755231"/>
              <a:gd name="connsiteY2" fmla="*/ 377568 h 755231"/>
              <a:gd name="connsiteX3" fmla="*/ 377567 w 755231"/>
              <a:gd name="connsiteY3" fmla="*/ -48 h 755231"/>
              <a:gd name="connsiteX4" fmla="*/ 755183 w 755231"/>
              <a:gd name="connsiteY4" fmla="*/ 377568 h 755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231" h="755231">
                <a:moveTo>
                  <a:pt x="755183" y="377568"/>
                </a:moveTo>
                <a:cubicBezTo>
                  <a:pt x="755183" y="586119"/>
                  <a:pt x="586119" y="755184"/>
                  <a:pt x="377567" y="755184"/>
                </a:cubicBezTo>
                <a:cubicBezTo>
                  <a:pt x="169016" y="755184"/>
                  <a:pt x="-49" y="586119"/>
                  <a:pt x="-49" y="377568"/>
                </a:cubicBezTo>
                <a:cubicBezTo>
                  <a:pt x="-49" y="169016"/>
                  <a:pt x="169016" y="-48"/>
                  <a:pt x="377567" y="-48"/>
                </a:cubicBezTo>
                <a:cubicBezTo>
                  <a:pt x="586119" y="-48"/>
                  <a:pt x="755183" y="169016"/>
                  <a:pt x="755183" y="377568"/>
                </a:cubicBezTo>
                <a:close/>
              </a:path>
            </a:pathLst>
          </a:custGeom>
          <a:solidFill>
            <a:srgbClr val="FFFFFF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2251FFE-B8ED-4816-FD43-1E2B972DC7AB}"/>
              </a:ext>
            </a:extLst>
          </p:cNvPr>
          <p:cNvSpPr txBox="1"/>
          <p:nvPr/>
        </p:nvSpPr>
        <p:spPr>
          <a:xfrm>
            <a:off x="741522" y="5184175"/>
            <a:ext cx="556563" cy="56906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fa-IR" sz="3098" spc="0" baseline="0">
                <a:ln/>
                <a:solidFill>
                  <a:srgbClr val="585857"/>
                </a:solidFill>
                <a:latin typeface="Arial"/>
                <a:cs typeface="B Titr" panose="00000700000000000000" pitchFamily="2" charset="-78"/>
                <a:sym typeface="Arial"/>
                <a:rtl val="0"/>
              </a:rPr>
              <a:t>09</a:t>
            </a: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181AFE57-F4AB-81B4-6A78-7D18600A0C0D}"/>
              </a:ext>
            </a:extLst>
          </p:cNvPr>
          <p:cNvSpPr/>
          <p:nvPr/>
        </p:nvSpPr>
        <p:spPr>
          <a:xfrm>
            <a:off x="1364170" y="5788934"/>
            <a:ext cx="106246" cy="104458"/>
          </a:xfrm>
          <a:custGeom>
            <a:avLst/>
            <a:gdLst>
              <a:gd name="connsiteX0" fmla="*/ 9638 w 106246"/>
              <a:gd name="connsiteY0" fmla="*/ 22372 h 104458"/>
              <a:gd name="connsiteX1" fmla="*/ 5671 w 106246"/>
              <a:gd name="connsiteY1" fmla="*/ 74964 h 104458"/>
              <a:gd name="connsiteX2" fmla="*/ 60311 w 106246"/>
              <a:gd name="connsiteY2" fmla="*/ 103884 h 104458"/>
              <a:gd name="connsiteX3" fmla="*/ 87695 w 106246"/>
              <a:gd name="connsiteY3" fmla="*/ 98765 h 104458"/>
              <a:gd name="connsiteX4" fmla="*/ 102794 w 106246"/>
              <a:gd name="connsiteY4" fmla="*/ 70357 h 104458"/>
              <a:gd name="connsiteX5" fmla="*/ 105225 w 106246"/>
              <a:gd name="connsiteY5" fmla="*/ 39135 h 104458"/>
              <a:gd name="connsiteX6" fmla="*/ 87311 w 106246"/>
              <a:gd name="connsiteY6" fmla="*/ 14694 h 104458"/>
              <a:gd name="connsiteX7" fmla="*/ 46235 w 106246"/>
              <a:gd name="connsiteY7" fmla="*/ -22 h 104458"/>
              <a:gd name="connsiteX8" fmla="*/ 9638 w 106246"/>
              <a:gd name="connsiteY8" fmla="*/ 22372 h 10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246" h="104458">
                <a:moveTo>
                  <a:pt x="9638" y="22372"/>
                </a:moveTo>
                <a:cubicBezTo>
                  <a:pt x="-1661" y="37689"/>
                  <a:pt x="-3197" y="58124"/>
                  <a:pt x="5671" y="74964"/>
                </a:cubicBezTo>
                <a:cubicBezTo>
                  <a:pt x="18109" y="92904"/>
                  <a:pt x="38480" y="103692"/>
                  <a:pt x="60311" y="103884"/>
                </a:cubicBezTo>
                <a:cubicBezTo>
                  <a:pt x="69754" y="105406"/>
                  <a:pt x="79441" y="103602"/>
                  <a:pt x="87695" y="98765"/>
                </a:cubicBezTo>
                <a:cubicBezTo>
                  <a:pt x="95897" y="91356"/>
                  <a:pt x="101246" y="81298"/>
                  <a:pt x="102794" y="70357"/>
                </a:cubicBezTo>
                <a:cubicBezTo>
                  <a:pt x="106262" y="60325"/>
                  <a:pt x="107094" y="49576"/>
                  <a:pt x="105225" y="39135"/>
                </a:cubicBezTo>
                <a:cubicBezTo>
                  <a:pt x="102282" y="29154"/>
                  <a:pt x="95948" y="20503"/>
                  <a:pt x="87311" y="14694"/>
                </a:cubicBezTo>
                <a:cubicBezTo>
                  <a:pt x="75960" y="4790"/>
                  <a:pt x="61296" y="-469"/>
                  <a:pt x="46235" y="-22"/>
                </a:cubicBezTo>
                <a:cubicBezTo>
                  <a:pt x="31647" y="2576"/>
                  <a:pt x="18582" y="10573"/>
                  <a:pt x="9638" y="22372"/>
                </a:cubicBezTo>
                <a:close/>
              </a:path>
            </a:pathLst>
          </a:custGeom>
          <a:solidFill>
            <a:srgbClr val="2A4A96"/>
          </a:solidFill>
          <a:ln w="12795" cap="flat">
            <a:noFill/>
            <a:prstDash val="solid"/>
            <a:miter/>
          </a:ln>
        </p:spPr>
        <p:txBody>
          <a:bodyPr rtlCol="1" anchor="ctr"/>
          <a:lstStyle/>
          <a:p>
            <a:endParaRPr lang="fa-IR">
              <a:cs typeface="B Titr" panose="00000700000000000000" pitchFamily="2" charset="-78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979FCBD-114A-9AD0-4604-3409273B29FE}"/>
              </a:ext>
            </a:extLst>
          </p:cNvPr>
          <p:cNvCxnSpPr/>
          <p:nvPr/>
        </p:nvCxnSpPr>
        <p:spPr>
          <a:xfrm>
            <a:off x="6086573" y="1086529"/>
            <a:ext cx="0" cy="535198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718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</Words>
  <Application>Microsoft Office PowerPoint</Application>
  <PresentationFormat>Widescreen</PresentationFormat>
  <Paragraphs>70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Montserrat</vt:lpstr>
      <vt:lpstr>Roboto Slab</vt:lpstr>
      <vt:lpstr>Shabnam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3</cp:revision>
  <dcterms:created xsi:type="dcterms:W3CDTF">2024-10-22T14:00:14Z</dcterms:created>
  <dcterms:modified xsi:type="dcterms:W3CDTF">2024-10-22T14:19:19Z</dcterms:modified>
</cp:coreProperties>
</file>